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64" r:id="rId2"/>
    <p:sldId id="262" r:id="rId3"/>
    <p:sldId id="269" r:id="rId4"/>
    <p:sldId id="323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4" y="-128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2E8C67A9-32BA-4AD7-B534-1828318F047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project.com/Articles/247241/Javascript-Module-Patter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JavaScript with the Smart Player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J</a:t>
            </a:r>
            <a:r>
              <a:rPr lang="en-US" cap="none" dirty="0" smtClean="0">
                <a:solidFill>
                  <a:schemeClr val="tx1">
                    <a:lumMod val="75000"/>
                  </a:schemeClr>
                </a:solidFill>
              </a:rPr>
              <a:t>ava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</a:t>
            </a:r>
            <a:r>
              <a:rPr lang="en-US" cap="none" dirty="0" smtClean="0">
                <a:solidFill>
                  <a:schemeClr val="tx1">
                    <a:lumMod val="75000"/>
                  </a:schemeClr>
                </a:solidFill>
              </a:rPr>
              <a:t>cript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Code Dilemma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Purpose of this session is to teach Smart Player API code</a:t>
            </a:r>
          </a:p>
          <a:p>
            <a:pPr lvl="1"/>
            <a:r>
              <a:rPr lang="en-US" sz="3000" dirty="0" smtClean="0"/>
              <a:t>Is it also appropriate to suggest best practices in JavaScript?</a:t>
            </a:r>
          </a:p>
          <a:p>
            <a:pPr lvl="1"/>
            <a:r>
              <a:rPr lang="en-US" sz="3000" dirty="0" smtClean="0"/>
              <a:t>What if code is copied directly and not modified thus giving user poorly architected code?</a:t>
            </a:r>
          </a:p>
          <a:p>
            <a:r>
              <a:rPr lang="en-US" sz="3000" dirty="0" smtClean="0"/>
              <a:t>Good pattern to use is a basic version of the </a:t>
            </a:r>
            <a:r>
              <a:rPr lang="en-US" sz="3000" dirty="0" smtClean="0">
                <a:hlinkClick r:id="rId2"/>
              </a:rPr>
              <a:t>Module pattern</a:t>
            </a:r>
            <a:endParaRPr lang="en-US" sz="3000" dirty="0" smtClean="0"/>
          </a:p>
          <a:p>
            <a:pPr lvl="1"/>
            <a:r>
              <a:rPr lang="en-US" sz="3000" dirty="0" smtClean="0"/>
              <a:t>Keeps variables out of the global name space to avoid collisions with other scripts used in the page</a:t>
            </a:r>
          </a:p>
          <a:p>
            <a:pPr lvl="1"/>
            <a:r>
              <a:rPr lang="en-US" sz="3000" dirty="0" smtClean="0"/>
              <a:t>All variable initialized at the top to make it easier to find them</a:t>
            </a:r>
          </a:p>
          <a:p>
            <a:pPr lvl="1"/>
            <a:r>
              <a:rPr lang="en-US" sz="3000" dirty="0" smtClean="0"/>
              <a:t>Allows you to have both public and private data/functions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5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Slide Number Placeholder 5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329A05E-7E5C-4138-A59E-8F86E4D35B0D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Player API is EVENT-DRIVEN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700" dirty="0" smtClean="0"/>
              <a:t>function foo</a:t>
            </a:r>
            <a:r>
              <a:rPr lang="en-US" sz="3700" dirty="0"/>
              <a:t>()</a:t>
            </a:r>
          </a:p>
          <a:p>
            <a:pPr marL="0" indent="0">
              <a:buNone/>
            </a:pPr>
            <a:r>
              <a:rPr lang="en-US" sz="3700" dirty="0"/>
              <a:t>{</a:t>
            </a:r>
          </a:p>
          <a:p>
            <a:pPr marL="0" indent="0">
              <a:buNone/>
            </a:pPr>
            <a:r>
              <a:rPr lang="en-US" sz="3700" dirty="0" smtClean="0"/>
              <a:t> player </a:t>
            </a:r>
            <a:r>
              <a:rPr lang="en-US" sz="3700" dirty="0"/>
              <a:t>= </a:t>
            </a:r>
            <a:r>
              <a:rPr lang="en-US" sz="3700" dirty="0" smtClean="0"/>
              <a:t>loadPlayer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 smtClean="0"/>
              <a:t> player.loadVideo</a:t>
            </a:r>
            <a:r>
              <a:rPr lang="en-US" sz="3700" dirty="0"/>
              <a:t>(123);</a:t>
            </a:r>
          </a:p>
          <a:p>
            <a:pPr marL="0" indent="0">
              <a:buNone/>
            </a:pPr>
            <a:r>
              <a:rPr lang="en-US" sz="3700" dirty="0" smtClean="0"/>
              <a:t> player.start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/>
              <a:t>}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700" dirty="0"/>
              <a:t>Experience is created</a:t>
            </a:r>
          </a:p>
          <a:p>
            <a:pPr marL="0" indent="0" algn="ctr">
              <a:buNone/>
            </a:pPr>
            <a:endParaRPr lang="en-US" sz="2700" dirty="0"/>
          </a:p>
          <a:p>
            <a:pPr marL="0" indent="0" algn="ctr">
              <a:buNone/>
            </a:pPr>
            <a:endParaRPr lang="en-US" sz="3700" dirty="0"/>
          </a:p>
          <a:p>
            <a:pPr marL="0" indent="0" algn="ctr">
              <a:buNone/>
            </a:pPr>
            <a:r>
              <a:rPr lang="en-US" sz="3600" dirty="0" smtClean="0"/>
              <a:t>onTemplateLoad (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r>
              <a:rPr lang="en-US" sz="2700" b="1" dirty="0"/>
              <a:t>Player </a:t>
            </a:r>
            <a:r>
              <a:rPr lang="en-US" sz="2700" b="1" dirty="0" smtClean="0"/>
              <a:t>data is downloaded</a:t>
            </a:r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endParaRPr lang="en-US" sz="2700" b="1" dirty="0" smtClean="0"/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r>
              <a:rPr lang="en-US" sz="3600" dirty="0" smtClean="0"/>
              <a:t>onTemplateReady </a:t>
            </a:r>
            <a:r>
              <a:rPr lang="en-US" sz="3600" dirty="0"/>
              <a:t>(</a:t>
            </a:r>
            <a:r>
              <a:rPr lang="en-US" sz="3600" dirty="0" smtClean="0"/>
              <a:t>)</a:t>
            </a:r>
          </a:p>
          <a:p>
            <a:pPr marL="0" indent="0" algn="ctr">
              <a:buNone/>
            </a:pPr>
            <a:r>
              <a:rPr lang="en-US" sz="2800" b="1" dirty="0"/>
              <a:t>Player </a:t>
            </a:r>
            <a:r>
              <a:rPr lang="en-US" sz="2800" b="1" dirty="0" smtClean="0"/>
              <a:t>is setup and ready to interact with</a:t>
            </a:r>
            <a:endParaRPr lang="en-US" sz="2800" b="1" dirty="0"/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8663782" y="1624542"/>
            <a:ext cx="0" cy="74728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54707" tIns="77354" rIns="154707" bIns="77354"/>
          <a:lstStyle/>
          <a:p>
            <a:endParaRPr lang="en-US" dirty="0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541346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 dirty="0"/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11506325" y="2828161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 dirty="0">
              <a:cs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1658725" y="5240076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 dirty="0"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714833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are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911090"/>
            <a:ext cx="6670912" cy="6202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Source Code Pro"/>
                <a:cs typeface="Source Code Pro"/>
              </a:rPr>
              <a:t>Not </a:t>
            </a:r>
            <a:r>
              <a:rPr lang="en-US" dirty="0" smtClean="0">
                <a:latin typeface="Source Code Pro"/>
                <a:cs typeface="Source Code Pro"/>
              </a:rPr>
              <a:t>this: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var video = 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videoPlayer.getCurrentVideo();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document.getElementById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("videoTitle").innerHTML=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video.displayName;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7620499" y="1911090"/>
            <a:ext cx="8799015" cy="6202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Anonymous Function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(function(videoDTO</a:t>
            </a:r>
            <a:r>
              <a:rPr lang="en-US" dirty="0" smtClean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document.getElementById</a:t>
            </a:r>
            <a:r>
              <a:rPr lang="en-US" dirty="0">
                <a:latin typeface="Source Code Pro"/>
                <a:cs typeface="Source Code Pro"/>
              </a:rPr>
              <a:t>("displayName")</a:t>
            </a:r>
            <a:r>
              <a:rPr lang="en-US" dirty="0" smtClean="0">
                <a:latin typeface="Source Code Pro"/>
                <a:cs typeface="Source Code Pro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innerHTML </a:t>
            </a:r>
            <a:r>
              <a:rPr lang="en-US" dirty="0">
                <a:latin typeface="Source Code Pro"/>
                <a:cs typeface="Source Code Pro"/>
              </a:rPr>
              <a:t>= videoDTO.displayName</a:t>
            </a:r>
            <a:r>
              <a:rPr lang="en-US" dirty="0" smtClean="0">
                <a:latin typeface="Source Code Pro"/>
                <a:cs typeface="Source Code Pro"/>
              </a:rPr>
              <a:t>;	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 marL="0" indent="0" algn="ctr">
              <a:buNone/>
            </a:pPr>
            <a:r>
              <a:rPr lang="en-US" b="1" dirty="0" smtClean="0">
                <a:latin typeface="Source Code Pro"/>
                <a:cs typeface="Source Code Pro"/>
              </a:rPr>
              <a:t>or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Function Expression / Declaration</a:t>
            </a:r>
            <a:endParaRPr lang="en-US" b="1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videoPlayer.getCurrentVideo(</a:t>
            </a:r>
            <a:r>
              <a:rPr lang="en-US" b="1" dirty="0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var </a:t>
            </a:r>
            <a:r>
              <a:rPr lang="en-US" b="1" dirty="0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 = function(videoDTO)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document.getElementById("displayName").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innerHTML = videoDTO.displayName;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F5EE07B-F34A-FA4F-B1CE-CFC0CBB33D03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347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52729" y="8333659"/>
            <a:ext cx="13465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 that callback functions are not required when the method returns no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0750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16659</TotalTime>
  <Words>223</Words>
  <Application>Microsoft Macintosh PowerPoint</Application>
  <PresentationFormat>Custom</PresentationFormat>
  <Paragraphs>58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PowerPoint Presentation</vt:lpstr>
      <vt:lpstr>Javascript Code Dilemma</vt:lpstr>
      <vt:lpstr>The Player API is EVENT-DRIVEN</vt:lpstr>
      <vt:lpstr>Methods are asynchronous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101</cp:revision>
  <dcterms:created xsi:type="dcterms:W3CDTF">2011-11-27T08:26:53Z</dcterms:created>
  <dcterms:modified xsi:type="dcterms:W3CDTF">2013-11-26T15:21:07Z</dcterms:modified>
</cp:coreProperties>
</file>