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322" r:id="rId6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44" y="-128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Slide Number Placeholder 2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01C5B2A-D2DB-4F0E-9958-AE49555ACFB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smtClean="0"/>
              <a:t>Started with the Smart Player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3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23383A"/>
                </a:solidFill>
              </a:rPr>
              <a:t>In Brightcove Studio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000" dirty="0">
                <a:solidFill>
                  <a:srgbClr val="23383A"/>
                </a:solidFill>
              </a:rPr>
              <a:t>Get the </a:t>
            </a:r>
            <a:r>
              <a:rPr lang="en-US" sz="3000" b="1" dirty="0">
                <a:solidFill>
                  <a:srgbClr val="23383A"/>
                </a:solidFill>
              </a:rPr>
              <a:t>JavaScript </a:t>
            </a:r>
            <a:r>
              <a:rPr lang="en-US" sz="3000" dirty="0">
                <a:solidFill>
                  <a:srgbClr val="23383A"/>
                </a:solidFill>
              </a:rPr>
              <a:t>publishing code</a:t>
            </a:r>
            <a:endParaRPr lang="en-US" sz="30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</a:rPr>
              <a:t>Specify the template Load and Ready event listeners</a:t>
            </a:r>
          </a:p>
          <a:p>
            <a:pPr eaLnBrk="1" hangingPunct="1"/>
            <a:r>
              <a:rPr lang="en-US" sz="30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000" dirty="0" smtClean="0">
                <a:solidFill>
                  <a:schemeClr val="tx1"/>
                </a:solidFill>
              </a:rPr>
              <a:t>Set </a:t>
            </a:r>
            <a:r>
              <a:rPr lang="en-US" sz="3000" dirty="0">
                <a:solidFill>
                  <a:schemeClr val="tx1"/>
                </a:solidFill>
              </a:rPr>
              <a:t>up </a:t>
            </a:r>
            <a:r>
              <a:rPr lang="en-US" sz="3000" dirty="0" smtClean="0">
                <a:solidFill>
                  <a:schemeClr val="tx1"/>
                </a:solidFill>
              </a:rPr>
              <a:t>onTemplateLoad() and onTemplateReady(</a:t>
            </a:r>
            <a:r>
              <a:rPr lang="en-US" sz="3000" dirty="0">
                <a:solidFill>
                  <a:schemeClr val="tx1"/>
                </a:solidFill>
              </a:rPr>
              <a:t>) </a:t>
            </a:r>
            <a:r>
              <a:rPr lang="en-US" sz="3000" dirty="0" smtClean="0">
                <a:solidFill>
                  <a:schemeClr val="tx1"/>
                </a:solidFill>
              </a:rPr>
              <a:t>handlers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Get references to API </a:t>
            </a:r>
            <a:r>
              <a:rPr lang="en-US" sz="3000" dirty="0" smtClean="0">
                <a:solidFill>
                  <a:schemeClr val="tx1"/>
                </a:solidFill>
              </a:rPr>
              <a:t>modules</a:t>
            </a:r>
            <a:endParaRPr lang="en-US" sz="3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0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5198269" y="3155364"/>
            <a:ext cx="4909477" cy="93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7219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762653"/>
            <a:ext cx="15877477" cy="727885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473367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70609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308110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16655</TotalTime>
  <Words>172</Words>
  <Application>Microsoft Macintosh PowerPoint</Application>
  <PresentationFormat>Custom</PresentationFormat>
  <Paragraphs>56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Theme</vt:lpstr>
      <vt:lpstr>PowerPoint Presentation</vt:lpstr>
      <vt:lpstr>Setup</vt:lpstr>
      <vt:lpstr>Studio Generated JS Code with added params</vt:lpstr>
      <vt:lpstr>Initial Event Handlers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102</cp:revision>
  <dcterms:created xsi:type="dcterms:W3CDTF">2011-11-27T08:26:53Z</dcterms:created>
  <dcterms:modified xsi:type="dcterms:W3CDTF">2013-11-26T15:14:38Z</dcterms:modified>
</cp:coreProperties>
</file>