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58" r:id="rId2"/>
    <p:sldId id="339" r:id="rId3"/>
    <p:sldId id="356" r:id="rId4"/>
    <p:sldId id="357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1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b="1" dirty="0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</a:t>
            </a:r>
            <a:r>
              <a:rPr lang="en-US" dirty="0" smtClean="0">
                <a:latin typeface="Source Code Pro"/>
                <a:cs typeface="Source Code Pro"/>
              </a:rPr>
              <a:t/>
            </a:r>
            <a:br>
              <a:rPr lang="en-US" dirty="0" smtClean="0">
                <a:latin typeface="Source Code Pro"/>
                <a:cs typeface="Source Code Pro"/>
              </a:rPr>
            </a:br>
            <a:r>
              <a:rPr lang="en-US" dirty="0" smtClean="0">
                <a:latin typeface="Source Code Pro"/>
                <a:cs typeface="Source Code Pro"/>
              </a:rPr>
              <a:t>    "</a:t>
            </a:r>
            <a:r>
              <a:rPr lang="en-US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36377"/>
            <a:ext cx="12598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eveloper 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55573"/>
            <a:ext cx="15949260" cy="53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16657</TotalTime>
  <Words>93</Words>
  <Application>Microsoft Macintosh PowerPoint</Application>
  <PresentationFormat>Custom</PresentationFormat>
  <Paragraphs>25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Calling Methods</vt:lpstr>
      <vt:lpstr>Understanding the video DTO</vt:lpstr>
      <vt:lpstr>Understanding the video DTO (cont)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101</cp:revision>
  <dcterms:created xsi:type="dcterms:W3CDTF">2011-11-27T08:26:53Z</dcterms:created>
  <dcterms:modified xsi:type="dcterms:W3CDTF">2013-11-26T15:12:18Z</dcterms:modified>
</cp:coreProperties>
</file>