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77" r:id="rId2"/>
    <p:sldId id="341" r:id="rId3"/>
    <p:sldId id="369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onProgress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onProgress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.25)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//Normal 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</a:p>
        </p:txBody>
      </p:sp>
    </p:spTree>
    <p:extLst>
      <p:ext uri="{BB962C8B-B14F-4D97-AF65-F5344CB8AC3E}">
        <p14:creationId xmlns:p14="http://schemas.microsoft.com/office/powerpoint/2010/main" val="3085361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16655</TotalTime>
  <Words>202</Words>
  <Application>Microsoft Macintosh PowerPoint</Application>
  <PresentationFormat>Custom</PresentationFormat>
  <Paragraphs>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Event Listeners</vt:lpstr>
      <vt:lpstr>An alternative to Complete event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101</cp:revision>
  <dcterms:created xsi:type="dcterms:W3CDTF">2011-11-27T08:26:53Z</dcterms:created>
  <dcterms:modified xsi:type="dcterms:W3CDTF">2013-11-26T15:08:54Z</dcterms:modified>
</cp:coreProperties>
</file>