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358" r:id="rId2"/>
    <p:sldId id="359" r:id="rId3"/>
    <p:sldId id="339" r:id="rId4"/>
    <p:sldId id="356" r:id="rId5"/>
    <p:sldId id="357" r:id="rId6"/>
    <p:sldId id="322" r:id="rId7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840" y="-104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11/27/13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7833EC8-48A1-43E6-927C-1465A4D35F1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06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5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80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64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Slide Number Placeholder 2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01C5B2A-D2DB-4F0E-9958-AE49555ACFB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Accessing Video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610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to retrieve video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>
                <a:latin typeface="Source Code Pro"/>
                <a:cs typeface="Source Code Pro"/>
              </a:rPr>
              <a:t>getCurrentVideo</a:t>
            </a:r>
            <a:r>
              <a:rPr lang="en-US" sz="3200" dirty="0" smtClean="0">
                <a:latin typeface="Source Code Pro"/>
                <a:cs typeface="Source Code Pro"/>
              </a:rPr>
              <a:t>()</a:t>
            </a:r>
            <a:r>
              <a:rPr lang="en-US" sz="3200" dirty="0" smtClean="0"/>
              <a:t> – Retrieves video information for the currently playing video</a:t>
            </a:r>
          </a:p>
          <a:p>
            <a:pPr lvl="1"/>
            <a:r>
              <a:rPr lang="en-US" sz="3200" dirty="0" smtClean="0"/>
              <a:t>Invokes a </a:t>
            </a:r>
            <a:r>
              <a:rPr lang="en-US" sz="3200" dirty="0"/>
              <a:t>callback function with the video </a:t>
            </a:r>
            <a:r>
              <a:rPr lang="en-US" sz="3200" dirty="0" smtClean="0"/>
              <a:t>DTO as a parameter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2</a:t>
            </a:fld>
            <a:r>
              <a:rPr lang="en-US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0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6439257" cy="706099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sz="2800" dirty="0">
                <a:latin typeface="Source Code Pro"/>
                <a:cs typeface="Source Code Pro"/>
              </a:rPr>
              <a:t>onTemplateReady : function 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800" dirty="0" smtClean="0">
                <a:latin typeface="Source Code Pro"/>
                <a:cs typeface="Source Code Pro"/>
              </a:rPr>
              <a:t>  videoPlayer </a:t>
            </a:r>
            <a:r>
              <a:rPr lang="en-US" sz="2800" dirty="0">
                <a:latin typeface="Source Code Pro"/>
                <a:cs typeface="Source Code Pro"/>
              </a:rPr>
              <a:t>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800" dirty="0" smtClean="0">
                <a:latin typeface="Source Code Pro"/>
                <a:cs typeface="Source Code Pro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Source Code Pro"/>
                <a:cs typeface="Source Code Pro"/>
              </a:rPr>
              <a:t>videoPlayer.getCurrentVideo</a:t>
            </a:r>
            <a:r>
              <a:rPr lang="en-US" sz="2800" dirty="0">
                <a:latin typeface="Source Code Pro"/>
                <a:cs typeface="Source Code Pro"/>
              </a:rPr>
              <a:t>( </a:t>
            </a:r>
            <a:r>
              <a:rPr lang="en-US" sz="2800" b="1" dirty="0">
                <a:latin typeface="Source Code Pro"/>
                <a:cs typeface="Source Code Pro"/>
              </a:rPr>
              <a:t>function</a:t>
            </a:r>
            <a:r>
              <a:rPr lang="en-US" sz="2800" dirty="0">
                <a:latin typeface="Source Code Pro"/>
                <a:cs typeface="Source Code Pro"/>
              </a:rPr>
              <a:t>(</a:t>
            </a:r>
            <a:r>
              <a:rPr lang="en-US" sz="2800" b="1" dirty="0">
                <a:latin typeface="Source Code Pro"/>
                <a:cs typeface="Source Code Pro"/>
              </a:rPr>
              <a:t>videoDTO</a:t>
            </a:r>
            <a:r>
              <a:rPr lang="en-US" sz="2800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800" dirty="0" smtClean="0">
                <a:latin typeface="Source Code Pro"/>
                <a:cs typeface="Source Code Pro"/>
              </a:rPr>
              <a:t>    videoName.innerHTML </a:t>
            </a:r>
            <a:r>
              <a:rPr lang="en-US" sz="2800" dirty="0">
                <a:latin typeface="Source Code Pro"/>
                <a:cs typeface="Source Code Pro"/>
              </a:rPr>
              <a:t>= "Currently watching: &lt;strong&gt;" </a:t>
            </a:r>
            <a:r>
              <a:rPr lang="en-US" sz="2800" dirty="0" smtClean="0">
                <a:latin typeface="Source Code Pro"/>
                <a:cs typeface="Source Code Pro"/>
              </a:rPr>
              <a:t>+</a:t>
            </a:r>
            <a:br>
              <a:rPr lang="en-US" sz="2800" dirty="0" smtClean="0">
                <a:latin typeface="Source Code Pro"/>
                <a:cs typeface="Source Code Pro"/>
              </a:rPr>
            </a:br>
            <a:r>
              <a:rPr lang="en-US" sz="2800" dirty="0" smtClean="0">
                <a:latin typeface="Source Code Pro"/>
                <a:cs typeface="Source Code Pro"/>
              </a:rPr>
              <a:t>       </a:t>
            </a:r>
            <a:r>
              <a:rPr lang="en-US" sz="2800" b="1" dirty="0" err="1" smtClean="0">
                <a:latin typeface="Source Code Pro"/>
                <a:cs typeface="Source Code Pro"/>
              </a:rPr>
              <a:t>videoDTO.displayName</a:t>
            </a:r>
            <a:r>
              <a:rPr lang="en-US" sz="2800" dirty="0" smtClean="0">
                <a:latin typeface="Source Code Pro"/>
                <a:cs typeface="Source Code Pro"/>
              </a:rPr>
              <a:t> </a:t>
            </a:r>
            <a:r>
              <a:rPr lang="en-US" sz="2800" dirty="0">
                <a:latin typeface="Source Code Pro"/>
                <a:cs typeface="Source Code Pro"/>
              </a:rPr>
              <a:t>+ </a:t>
            </a:r>
            <a:r>
              <a:rPr lang="en-US" sz="2800" dirty="0" smtClean="0">
                <a:latin typeface="Source Code Pro"/>
                <a:cs typeface="Source Code Pro"/>
              </a:rPr>
              <a:t>"</a:t>
            </a:r>
            <a:r>
              <a:rPr lang="en-US" sz="2800" dirty="0">
                <a:latin typeface="Source Code Pro"/>
                <a:cs typeface="Source Code Pro"/>
              </a:rPr>
              <a:t>&lt;/strong&gt;";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800" dirty="0" smtClean="0">
                <a:latin typeface="Source Code Pro"/>
                <a:cs typeface="Source Code Pro"/>
              </a:rPr>
              <a:t>  });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800" dirty="0">
                <a:latin typeface="Source Code Pro"/>
                <a:cs typeface="Source Code Pro"/>
              </a:rPr>
              <a:t>}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Calling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8888" y="6992951"/>
            <a:ext cx="12418945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Remember: calls are asynchronous, so you must provide a callback function to handle returned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97803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video DTO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Use the API documentation</a:t>
            </a:r>
          </a:p>
          <a:p>
            <a:pPr>
              <a:buFont typeface="Arial"/>
              <a:buChar char="•"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4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pic>
        <p:nvPicPr>
          <p:cNvPr id="6" name="Picture 5" descr="data-medi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" y="2627091"/>
            <a:ext cx="14185921" cy="606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33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video DTO (</a:t>
            </a:r>
            <a:r>
              <a:rPr lang="en-US" cap="none" dirty="0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Use developer / debugging tools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5</a:t>
            </a:fld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pic>
        <p:nvPicPr>
          <p:cNvPr id="7" name="Picture 6" descr="videoDTO-console-displa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63" y="2555573"/>
            <a:ext cx="16673640" cy="555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0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16784</TotalTime>
  <Words>127</Words>
  <Application>Microsoft Macintosh PowerPoint</Application>
  <PresentationFormat>Custom</PresentationFormat>
  <Paragraphs>34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Theme</vt:lpstr>
      <vt:lpstr>PowerPoint Presentation</vt:lpstr>
      <vt:lpstr>method to retrieve video data</vt:lpstr>
      <vt:lpstr>Calling Methods</vt:lpstr>
      <vt:lpstr>Understanding the video DTO</vt:lpstr>
      <vt:lpstr>Understanding the video DTO (cont)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104</cp:revision>
  <dcterms:created xsi:type="dcterms:W3CDTF">2011-11-27T08:26:53Z</dcterms:created>
  <dcterms:modified xsi:type="dcterms:W3CDTF">2013-11-27T22:33:17Z</dcterms:modified>
</cp:coreProperties>
</file>