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371" r:id="rId4"/>
    <p:sldId id="370" r:id="rId5"/>
    <p:sldId id="259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48" y="-120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5E75DC-D837-4E37-97EF-9C3111849039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Introducing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What: The </a:t>
            </a:r>
            <a:r>
              <a:rPr lang="en-US" dirty="0" smtClean="0"/>
              <a:t>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000" dirty="0" smtClean="0"/>
              <a:t>Used to customize</a:t>
            </a:r>
            <a:r>
              <a:rPr lang="en-US" sz="3000" dirty="0"/>
              <a:t>, integrate </a:t>
            </a:r>
            <a:r>
              <a:rPr lang="en-US" sz="3000" dirty="0" smtClean="0"/>
              <a:t>with, </a:t>
            </a:r>
            <a:r>
              <a:rPr lang="en-US" sz="3000" dirty="0"/>
              <a:t>or add functionality </a:t>
            </a:r>
            <a:r>
              <a:rPr lang="en-US" sz="3000" dirty="0" smtClean="0"/>
              <a:t>to, </a:t>
            </a:r>
            <a:r>
              <a:rPr lang="en-US" sz="3000" dirty="0"/>
              <a:t>your players through external </a:t>
            </a:r>
            <a:r>
              <a:rPr lang="en-US" sz="3000" dirty="0" smtClean="0"/>
              <a:t>scripts </a:t>
            </a:r>
          </a:p>
          <a:p>
            <a:pPr eaLnBrk="1" hangingPunct="1"/>
            <a:r>
              <a:rPr lang="en-US" sz="3000" dirty="0" smtClean="0"/>
              <a:t>The </a:t>
            </a:r>
            <a:r>
              <a:rPr lang="en-US" sz="3000" dirty="0"/>
              <a:t>API:</a:t>
            </a:r>
          </a:p>
          <a:p>
            <a:pPr lvl="1" eaLnBrk="1" hangingPunct="1"/>
            <a:r>
              <a:rPr lang="en-US" sz="3000" dirty="0"/>
              <a:t>Exposes objects and events in the player</a:t>
            </a:r>
          </a:p>
          <a:p>
            <a:pPr lvl="1" eaLnBrk="1" hangingPunct="1"/>
            <a:r>
              <a:rPr lang="en-US" sz="3000" dirty="0"/>
              <a:t>Offers methods to control or alter functionality</a:t>
            </a:r>
          </a:p>
          <a:p>
            <a:pPr lvl="1" eaLnBrk="1" hangingPunct="1"/>
            <a:r>
              <a:rPr lang="en-US" sz="3000" dirty="0"/>
              <a:t>Allows for reporting or acting on player </a:t>
            </a:r>
            <a:r>
              <a:rPr lang="en-US" sz="3000" dirty="0" smtClean="0"/>
              <a:t>events</a:t>
            </a:r>
          </a:p>
          <a:p>
            <a:r>
              <a:rPr lang="en-US" sz="30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why: Code Samples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1"/>
            <a:ext cx="12532536" cy="666386"/>
          </a:xfrm>
        </p:spPr>
        <p:txBody>
          <a:bodyPr/>
          <a:lstStyle/>
          <a:p>
            <a:r>
              <a:rPr lang="en-US" sz="3000" dirty="0"/>
              <a:t>http://</a:t>
            </a:r>
            <a:r>
              <a:rPr lang="en-US" sz="3000" dirty="0" err="1"/>
              <a:t>docs.brightcove.com</a:t>
            </a:r>
            <a:r>
              <a:rPr lang="en-US" sz="3000" dirty="0"/>
              <a:t>/en/video-cloud/smart-player-</a:t>
            </a:r>
            <a:r>
              <a:rPr lang="en-US" sz="3000" dirty="0" err="1"/>
              <a:t>api</a:t>
            </a:r>
            <a:r>
              <a:rPr lang="en-US" sz="3000" dirty="0"/>
              <a:t>/</a:t>
            </a:r>
            <a:r>
              <a:rPr lang="en-US" sz="3000" dirty="0" err="1"/>
              <a:t>index.html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|</a:t>
            </a:r>
            <a:endParaRPr lang="en-US" dirty="0"/>
          </a:p>
        </p:txBody>
      </p:sp>
      <p:pic>
        <p:nvPicPr>
          <p:cNvPr id="6" name="Picture 5" descr="solu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577477"/>
            <a:ext cx="7589027" cy="63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0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HOW: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Introducing the Course</a:t>
            </a:r>
          </a:p>
          <a:p>
            <a:r>
              <a:rPr lang="en-US" sz="3000" dirty="0" smtClean="0"/>
              <a:t>Setting Up</a:t>
            </a:r>
          </a:p>
          <a:p>
            <a:r>
              <a:rPr lang="en-US" sz="3000" dirty="0" smtClean="0"/>
              <a:t>Understanding the Smart Player API</a:t>
            </a:r>
          </a:p>
          <a:p>
            <a:r>
              <a:rPr lang="en-US" sz="3000" dirty="0" smtClean="0"/>
              <a:t>Using JavaScript with the Smart Player API</a:t>
            </a:r>
          </a:p>
          <a:p>
            <a:r>
              <a:rPr lang="en-US" sz="3000" dirty="0" smtClean="0"/>
              <a:t>Getting Started with the Smart Player API &amp; Demo (code exploration)</a:t>
            </a:r>
          </a:p>
          <a:p>
            <a:r>
              <a:rPr lang="en-US" sz="3000" dirty="0" smtClean="0"/>
              <a:t>Access Video Data &amp; Demo</a:t>
            </a:r>
          </a:p>
          <a:p>
            <a:r>
              <a:rPr lang="en-US" sz="3000" dirty="0" smtClean="0"/>
              <a:t>Adding and Removing Event Listeners &amp; Demo</a:t>
            </a:r>
          </a:p>
          <a:p>
            <a:r>
              <a:rPr lang="en-US" sz="3000" dirty="0" smtClean="0"/>
              <a:t>Accessing the Video Player Module and Video Data &amp; Demo</a:t>
            </a:r>
          </a:p>
          <a:p>
            <a:r>
              <a:rPr lang="en-US" sz="3000" dirty="0" smtClean="0"/>
              <a:t>Fetching and Displaying Playlists &amp; Demo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0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FDFEB93-7731-4D4B-A1BF-B1CD8BF32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Smart Player API </a:t>
            </a:r>
            <a:r>
              <a:rPr lang="en-US" dirty="0" smtClean="0"/>
              <a:t>Training &amp; Pre-</a:t>
            </a:r>
            <a:r>
              <a:rPr lang="en-US" dirty="0" err="1" smtClean="0"/>
              <a:t>reqs</a:t>
            </a:r>
            <a:endParaRPr lang="en-US" dirty="0" smtClean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 smtClean="0"/>
              <a:t>This course provides </a:t>
            </a:r>
            <a:r>
              <a:rPr lang="en-US" sz="3000" dirty="0"/>
              <a:t>a</a:t>
            </a:r>
            <a:r>
              <a:rPr lang="en-US" sz="3000" dirty="0" smtClean="0"/>
              <a:t> overview </a:t>
            </a:r>
            <a:r>
              <a:rPr lang="en-US" sz="3000" dirty="0"/>
              <a:t>of interacting with a Brightcove Player programmatically to create a customized online video experience </a:t>
            </a:r>
          </a:p>
          <a:p>
            <a:pPr eaLnBrk="1" hangingPunct="1"/>
            <a:r>
              <a:rPr lang="en-US" sz="3000" dirty="0"/>
              <a:t>Designed for developers with </a:t>
            </a:r>
            <a:r>
              <a:rPr lang="en-US" sz="3000" dirty="0" smtClean="0"/>
              <a:t>basic HTML and JavaScript </a:t>
            </a:r>
            <a:r>
              <a:rPr lang="en-US" sz="3000" dirty="0" smtClean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278797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16673</TotalTime>
  <Words>231</Words>
  <Application>Microsoft Macintosh PowerPoint</Application>
  <PresentationFormat>Custom</PresentationFormat>
  <Paragraphs>37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What: The Smart Player API</vt:lpstr>
      <vt:lpstr>why: Code Samples and solutions</vt:lpstr>
      <vt:lpstr>HOW: Agenda</vt:lpstr>
      <vt:lpstr>Smart Player API Training &amp; Pre-reqs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102</cp:revision>
  <dcterms:created xsi:type="dcterms:W3CDTF">2011-11-27T08:26:53Z</dcterms:created>
  <dcterms:modified xsi:type="dcterms:W3CDTF">2013-11-26T17:04:56Z</dcterms:modified>
</cp:coreProperties>
</file>