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360" r:id="rId2"/>
    <p:sldId id="278" r:id="rId3"/>
    <p:sldId id="279" r:id="rId4"/>
    <p:sldId id="280" r:id="rId5"/>
    <p:sldId id="281" r:id="rId6"/>
    <p:sldId id="363" r:id="rId7"/>
    <p:sldId id="365" r:id="rId8"/>
    <p:sldId id="366" r:id="rId9"/>
    <p:sldId id="343" r:id="rId10"/>
    <p:sldId id="364" r:id="rId11"/>
    <p:sldId id="322" r:id="rId12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12/3/13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71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0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1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2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Displaying </a:t>
            </a:r>
            <a:r>
              <a:rPr lang="en-US" dirty="0" smtClean="0"/>
              <a:t>Tags, Custom Fields and Duration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492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500" dirty="0"/>
              <a:t>Higher level functional areas</a:t>
            </a:r>
          </a:p>
          <a:p>
            <a:pPr lvl="1" eaLnBrk="1" hangingPunct="1"/>
            <a:r>
              <a:rPr lang="en-US" sz="3500" dirty="0" smtClean="0"/>
              <a:t>Experience Module: the overall player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Video Player Module: the video player component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Content Module: for retrieving content from the Video Cloud server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Cue Points Module: for setting or handling cue points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500" dirty="0" smtClean="0"/>
              <a:t>Ad Module: for managing ad interactions</a:t>
            </a:r>
            <a:endParaRPr lang="en-US" sz="3500" dirty="0"/>
          </a:p>
          <a:p>
            <a:pPr eaLnBrk="1" hangingPunct="1"/>
            <a:r>
              <a:rPr lang="en-US" sz="3500" dirty="0"/>
              <a:t>All modules include:</a:t>
            </a:r>
          </a:p>
          <a:p>
            <a:pPr lvl="1" eaLnBrk="1" hangingPunct="1"/>
            <a:r>
              <a:rPr lang="en-US" sz="3500" dirty="0">
                <a:latin typeface="Source Code Pro"/>
                <a:cs typeface="Source Code Pro"/>
              </a:rPr>
              <a:t>addEventListener(type, handler);</a:t>
            </a:r>
          </a:p>
          <a:p>
            <a:pPr lvl="1" eaLnBrk="1" hangingPunct="1"/>
            <a:r>
              <a:rPr lang="en-US" sz="3500" dirty="0">
                <a:latin typeface="Source Code Pro"/>
                <a:cs typeface="Source Code Pro"/>
              </a:rPr>
              <a:t>removeEventListener(type, handler)</a:t>
            </a:r>
            <a:r>
              <a:rPr lang="en-US" sz="3500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sz="3500" dirty="0" smtClean="0"/>
              <a:t>Modules are all methods, no properties</a:t>
            </a:r>
            <a:endParaRPr lang="en-US" sz="35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var onTemplateLoad =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var onTemplateReady =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rgbClr val="FF0000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…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CAPTIONS </a:t>
            </a:r>
            <a:r>
              <a:rPr lang="en-US" sz="3200" dirty="0"/>
              <a:t>: CaptionModule</a:t>
            </a:r>
          </a:p>
          <a:p>
            <a:r>
              <a:rPr lang="en-US" sz="3200" dirty="0"/>
              <a:t>CONTENT : ContentModule</a:t>
            </a:r>
          </a:p>
          <a:p>
            <a:r>
              <a:rPr lang="en-US" sz="3200" dirty="0"/>
              <a:t>CUE_POINTS : CuePointsModule</a:t>
            </a:r>
          </a:p>
          <a:p>
            <a:r>
              <a:rPr lang="en-US" sz="3200" dirty="0"/>
              <a:t>EXPERIENCE : ExperienceModule</a:t>
            </a:r>
          </a:p>
          <a:p>
            <a:r>
              <a:rPr lang="en-US" sz="3200" dirty="0" smtClean="0"/>
              <a:t>VIDEO_PLAYER </a:t>
            </a:r>
            <a:r>
              <a:rPr lang="en-US" sz="3200" dirty="0"/>
              <a:t>: VideoPlayerModule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/>
              <a:t>Data objects sent from server</a:t>
            </a:r>
          </a:p>
          <a:p>
            <a:pPr eaLnBrk="1" hangingPunct="1"/>
            <a:r>
              <a:rPr lang="en-US" sz="3200" dirty="0"/>
              <a:t>Simple collection of properties (no methods)</a:t>
            </a:r>
          </a:p>
          <a:p>
            <a:pPr eaLnBrk="1" hangingPunct="1"/>
            <a:r>
              <a:rPr lang="en-US" sz="3200" dirty="0"/>
              <a:t>Represent media </a:t>
            </a:r>
            <a:r>
              <a:rPr lang="en-US" sz="3200" dirty="0" smtClean="0"/>
              <a:t>managed </a:t>
            </a:r>
            <a:r>
              <a:rPr lang="en-US" sz="3200" dirty="0"/>
              <a:t>in </a:t>
            </a:r>
            <a:r>
              <a:rPr lang="en-US" sz="3200" dirty="0" smtClean="0"/>
              <a:t>Video Cloud Studio </a:t>
            </a:r>
            <a:r>
              <a:rPr lang="en-US" sz="3200" dirty="0"/>
              <a:t>media module</a:t>
            </a:r>
          </a:p>
          <a:p>
            <a:pPr lvl="1" eaLnBrk="1" hangingPunct="1"/>
            <a:r>
              <a:rPr lang="en-US" sz="3200" dirty="0" smtClean="0"/>
              <a:t>mediaDTO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videoDTO</a:t>
            </a:r>
            <a:endParaRPr lang="en-US" sz="3200" dirty="0"/>
          </a:p>
          <a:p>
            <a:pPr eaLnBrk="1" hangingPunct="1"/>
            <a:r>
              <a:rPr lang="en-US" sz="3200" dirty="0" smtClean="0"/>
              <a:t>To </a:t>
            </a:r>
            <a:r>
              <a:rPr lang="en-US" sz="3200" dirty="0"/>
              <a:t>get the </a:t>
            </a:r>
            <a:r>
              <a:rPr lang="en-US" sz="3200" dirty="0" smtClean="0"/>
              <a:t>videoDTO </a:t>
            </a:r>
            <a:r>
              <a:rPr lang="en-US" sz="3200" dirty="0"/>
              <a:t>for the video currently in the player, get a reference to the VideoPlayer Module, and then use the </a:t>
            </a:r>
            <a:r>
              <a:rPr lang="en-US" sz="3200" dirty="0">
                <a:latin typeface="Source Code Pro"/>
                <a:cs typeface="Source Code Pro"/>
              </a:rPr>
              <a:t>getCurrentVideo()</a:t>
            </a:r>
            <a:r>
              <a:rPr lang="en-US" sz="3200" dirty="0"/>
              <a:t> method</a:t>
            </a:r>
          </a:p>
          <a:p>
            <a:pPr eaLnBrk="1" hangingPunct="1"/>
            <a:r>
              <a:rPr lang="en-US" sz="3200" dirty="0"/>
              <a:t>Full listing of objects and properties in reference </a:t>
            </a:r>
            <a:r>
              <a:rPr lang="en-US" sz="32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Displaying </a:t>
            </a:r>
            <a:r>
              <a:rPr lang="en-US" cap="none" dirty="0" smtClean="0">
                <a:solidFill>
                  <a:schemeClr val="tx1"/>
                </a:solidFill>
              </a:rPr>
              <a:t>video</a:t>
            </a:r>
            <a:r>
              <a:rPr lang="en-US" dirty="0" smtClean="0">
                <a:solidFill>
                  <a:schemeClr val="tx1"/>
                </a:solidFill>
              </a:rPr>
              <a:t>DTO information in 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sz="3200" dirty="0" smtClean="0"/>
              <a:t>The HTML that displays the information from the videoDTO will be built dynamically</a:t>
            </a:r>
          </a:p>
          <a:p>
            <a:r>
              <a:rPr lang="en-US" sz="3200" dirty="0" smtClean="0"/>
              <a:t>Two possible approaches to display the information</a:t>
            </a:r>
          </a:p>
          <a:p>
            <a:pPr lvl="1"/>
            <a:r>
              <a:rPr lang="en-US" sz="3200" dirty="0" smtClean="0"/>
              <a:t>Build HTML with JavaScript</a:t>
            </a:r>
          </a:p>
          <a:p>
            <a:pPr lvl="1"/>
            <a:r>
              <a:rPr lang="en-US" sz="3200" dirty="0" smtClean="0"/>
              <a:t>Build HTML with a </a:t>
            </a:r>
            <a:r>
              <a:rPr lang="en-US" sz="3200" dirty="0" err="1" smtClean="0"/>
              <a:t>templating</a:t>
            </a:r>
            <a:r>
              <a:rPr lang="en-US" sz="3200" dirty="0" smtClean="0"/>
              <a:t>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HTML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5775" lvl="1" indent="0">
              <a:buNone/>
            </a:pPr>
            <a:r>
              <a:rPr lang="en-US" sz="3600" dirty="0" err="1">
                <a:latin typeface="Source Code Pro"/>
                <a:cs typeface="Source Code Pro"/>
              </a:rPr>
              <a:t>displayInfo.innerHTML</a:t>
            </a:r>
            <a:r>
              <a:rPr lang="en-US" sz="3600" dirty="0">
                <a:latin typeface="Source Code Pro"/>
                <a:cs typeface="Source Code Pro"/>
              </a:rPr>
              <a:t> += "&lt;p&gt;Custom Fields:&lt;/p&gt;&lt;</a:t>
            </a:r>
            <a:r>
              <a:rPr lang="en-US" sz="3600" dirty="0" err="1">
                <a:latin typeface="Source Code Pro"/>
                <a:cs typeface="Source Code Pro"/>
              </a:rPr>
              <a:t>ul</a:t>
            </a:r>
            <a:r>
              <a:rPr lang="en-US" sz="3600" dirty="0">
                <a:latin typeface="Source Code Pro"/>
                <a:cs typeface="Source Code Pro"/>
              </a:rPr>
              <a:t>&gt;";</a:t>
            </a:r>
          </a:p>
          <a:p>
            <a:pPr marL="485775" lvl="1" indent="0">
              <a:buNone/>
            </a:pPr>
            <a:r>
              <a:rPr lang="en-US" sz="3600" dirty="0">
                <a:solidFill>
                  <a:srgbClr val="FF0000"/>
                </a:solidFill>
                <a:latin typeface="Source Code Pro"/>
                <a:cs typeface="Source Code Pro"/>
              </a:rPr>
              <a:t>for</a:t>
            </a:r>
            <a:r>
              <a:rPr lang="en-US" sz="3600" dirty="0">
                <a:latin typeface="Source Code Pro"/>
                <a:cs typeface="Source Code Pro"/>
              </a:rPr>
              <a:t> (var key </a:t>
            </a:r>
            <a:r>
              <a:rPr lang="en-US" sz="3600" dirty="0">
                <a:solidFill>
                  <a:srgbClr val="FF0000"/>
                </a:solidFill>
                <a:latin typeface="Source Code Pro"/>
                <a:cs typeface="Source Code Pro"/>
              </a:rPr>
              <a:t>in</a:t>
            </a:r>
            <a:r>
              <a:rPr lang="en-US" sz="3600" dirty="0">
                <a:latin typeface="Source Code Pro"/>
                <a:cs typeface="Source Code Pro"/>
              </a:rPr>
              <a:t> </a:t>
            </a:r>
            <a:r>
              <a:rPr lang="en-US" sz="3600" dirty="0" err="1">
                <a:latin typeface="Source Code Pro"/>
                <a:cs typeface="Source Code Pro"/>
              </a:rPr>
              <a:t>videoDTO.customFields</a:t>
            </a:r>
            <a:r>
              <a:rPr lang="en-US" sz="3600" dirty="0">
                <a:latin typeface="Source Code Pro"/>
                <a:cs typeface="Source Code Pro"/>
              </a:rPr>
              <a:t>) {</a:t>
            </a:r>
          </a:p>
          <a:p>
            <a:pPr marL="485775" lvl="1" indent="0">
              <a:buNone/>
            </a:pPr>
            <a:r>
              <a:rPr lang="en-US" sz="3600" dirty="0">
                <a:latin typeface="Source Code Pro"/>
                <a:cs typeface="Source Code Pro"/>
              </a:rPr>
              <a:t>  </a:t>
            </a:r>
            <a:r>
              <a:rPr lang="en-US" sz="3600" dirty="0" err="1">
                <a:latin typeface="Source Code Pro"/>
                <a:cs typeface="Source Code Pro"/>
              </a:rPr>
              <a:t>displayInfo.innerHTML</a:t>
            </a:r>
            <a:r>
              <a:rPr lang="en-US" sz="3600" dirty="0">
                <a:latin typeface="Source Code Pro"/>
                <a:cs typeface="Source Code Pro"/>
              </a:rPr>
              <a:t> += "&lt;li&gt;" + key + ": " + </a:t>
            </a:r>
            <a:r>
              <a:rPr lang="en-US" sz="3600" dirty="0" smtClean="0">
                <a:latin typeface="Source Code Pro"/>
                <a:cs typeface="Source Code Pro"/>
              </a:rPr>
              <a:t/>
            </a:r>
            <a:br>
              <a:rPr lang="en-US" sz="3600" dirty="0" smtClean="0">
                <a:latin typeface="Source Code Pro"/>
                <a:cs typeface="Source Code Pro"/>
              </a:rPr>
            </a:br>
            <a:r>
              <a:rPr lang="en-US" sz="3600" dirty="0" smtClean="0">
                <a:latin typeface="Source Code Pro"/>
                <a:cs typeface="Source Code Pro"/>
              </a:rPr>
              <a:t>		</a:t>
            </a:r>
            <a:r>
              <a:rPr lang="en-US" sz="3600" dirty="0" err="1" smtClean="0">
                <a:latin typeface="Source Code Pro"/>
                <a:cs typeface="Source Code Pro"/>
              </a:rPr>
              <a:t>videoDTO.customFields</a:t>
            </a:r>
            <a:r>
              <a:rPr lang="en-US" sz="3600" dirty="0">
                <a:latin typeface="Source Code Pro"/>
                <a:cs typeface="Source Code Pro"/>
              </a:rPr>
              <a:t>[key] + "&lt;/li&gt;";</a:t>
            </a:r>
          </a:p>
          <a:p>
            <a:pPr marL="485775" lvl="1" indent="0">
              <a:buNone/>
            </a:pPr>
            <a:r>
              <a:rPr lang="en-US" sz="3600" dirty="0">
                <a:latin typeface="Source Code Pro"/>
                <a:cs typeface="Source Code Pr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4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HTML with a Javascript </a:t>
            </a:r>
            <a:r>
              <a:rPr lang="en-US" dirty="0" err="1" smtClean="0"/>
              <a:t>Templating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Handlebars is an example </a:t>
            </a:r>
            <a:r>
              <a:rPr lang="en-US" sz="3200" dirty="0" err="1" smtClean="0"/>
              <a:t>templating</a:t>
            </a:r>
            <a:r>
              <a:rPr lang="en-US" sz="3200" dirty="0"/>
              <a:t> </a:t>
            </a:r>
            <a:r>
              <a:rPr lang="en-US" sz="3200" dirty="0" smtClean="0"/>
              <a:t>engine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var </a:t>
            </a:r>
            <a:r>
              <a:rPr lang="en-US" sz="3200" dirty="0" err="1">
                <a:latin typeface="Source Code Pro"/>
                <a:cs typeface="Source Code Pro"/>
              </a:rPr>
              <a:t>videoInfoTemplate</a:t>
            </a:r>
            <a:r>
              <a:rPr lang="en-US" sz="3200" dirty="0">
                <a:latin typeface="Source Code Pro"/>
                <a:cs typeface="Source Code Pro"/>
              </a:rPr>
              <a:t> = "&lt;h3&gt;About this video&lt;/h3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h4&gt;Title: {{</a:t>
            </a:r>
            <a:r>
              <a:rPr lang="en-US" sz="3200" dirty="0" err="1">
                <a:latin typeface="Source Code Pro"/>
                <a:cs typeface="Source Code Pro"/>
              </a:rPr>
              <a:t>displayName</a:t>
            </a:r>
            <a:r>
              <a:rPr lang="en-US" sz="3200" dirty="0">
                <a:latin typeface="Source Code Pro"/>
                <a:cs typeface="Source Code Pro"/>
              </a:rPr>
              <a:t>}}&lt;/h4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p&gt;Description: {{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}}&lt;/p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p&gt;Tags:&lt;/p&gt;&lt;</a:t>
            </a:r>
            <a:r>
              <a:rPr lang="en-US" sz="3200" dirty="0" err="1">
                <a:latin typeface="Source Code Pro"/>
                <a:cs typeface="Source Code Pro"/>
              </a:rPr>
              <a:t>ul</a:t>
            </a:r>
            <a:r>
              <a:rPr lang="en-US" sz="3200" dirty="0">
                <a:latin typeface="Source Code Pro"/>
                <a:cs typeface="Source Code Pro"/>
              </a:rPr>
              <a:t>&gt;{{#tags}}&lt;li&gt;{{.}}&lt;/li&gt;{{/tags}}&lt;/</a:t>
            </a:r>
            <a:r>
              <a:rPr lang="en-US" sz="3200" dirty="0" err="1">
                <a:latin typeface="Source Code Pro"/>
                <a:cs typeface="Source Code Pro"/>
              </a:rPr>
              <a:t>ul</a:t>
            </a:r>
            <a:r>
              <a:rPr lang="en-US" sz="3200" dirty="0">
                <a:latin typeface="Source Code Pro"/>
                <a:cs typeface="Source Code Pro"/>
              </a:rPr>
              <a:t>&gt;";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template = </a:t>
            </a:r>
            <a:r>
              <a:rPr lang="en-US" sz="3200" dirty="0" err="1">
                <a:latin typeface="Source Code Pro"/>
                <a:cs typeface="Source Code Pro"/>
              </a:rPr>
              <a:t>Handlebars.compile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videoInfoTemplate</a:t>
            </a:r>
            <a:r>
              <a:rPr lang="en-US" sz="3200" dirty="0">
                <a:latin typeface="Source Code Pro"/>
                <a:cs typeface="Source Code Pro"/>
              </a:rPr>
              <a:t>);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displayInfo.innerHTML</a:t>
            </a:r>
            <a:r>
              <a:rPr lang="en-US" sz="3200" dirty="0">
                <a:latin typeface="Source Code Pro"/>
                <a:cs typeface="Source Code Pro"/>
              </a:rPr>
              <a:t> = results;</a:t>
            </a:r>
          </a:p>
          <a:p>
            <a:pPr marL="485775" lvl="1" indent="0">
              <a:buNone/>
            </a:pPr>
            <a:endParaRPr lang="en-US" sz="3200" dirty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sz="32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4210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Another VIDEO_PLAYER module method: </a:t>
            </a:r>
            <a:br>
              <a:rPr lang="en-US" sz="3200" dirty="0" smtClean="0"/>
            </a:br>
            <a:r>
              <a:rPr lang="en-US" sz="3200" dirty="0" smtClean="0"/>
              <a:t>  </a:t>
            </a:r>
            <a:r>
              <a:rPr lang="en-US" sz="3200" dirty="0" err="1" smtClean="0">
                <a:latin typeface="Source Code Pro"/>
                <a:cs typeface="Source Code Pro"/>
              </a:rPr>
              <a:t>getVideoDuration</a:t>
            </a:r>
            <a:r>
              <a:rPr lang="en-US" sz="3200" dirty="0" smtClean="0">
                <a:latin typeface="Source Code Pro"/>
                <a:cs typeface="Source Code Pro"/>
              </a:rPr>
              <a:t>(formatted, callback)</a:t>
            </a:r>
          </a:p>
          <a:p>
            <a:pPr lvl="1"/>
            <a:r>
              <a:rPr lang="en-US" sz="3200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videoPlayer.</a:t>
            </a:r>
            <a:r>
              <a:rPr lang="en-US" sz="3200" b="1" dirty="0">
                <a:latin typeface="Source Code Pro"/>
                <a:cs typeface="Source Code Pro"/>
              </a:rPr>
              <a:t>getVideoDuration</a:t>
            </a:r>
            <a:r>
              <a:rPr lang="en-US" sz="3200" dirty="0">
                <a:latin typeface="Source Code Pro"/>
                <a:cs typeface="Source Code Pro"/>
              </a:rPr>
              <a:t>( </a:t>
            </a:r>
            <a:r>
              <a:rPr lang="en-US" sz="3200" b="1" dirty="0">
                <a:latin typeface="Source Code Pro"/>
                <a:cs typeface="Source Code Pro"/>
              </a:rPr>
              <a:t>true</a:t>
            </a:r>
            <a:r>
              <a:rPr lang="en-US" sz="3200" dirty="0">
                <a:latin typeface="Source Code Pro"/>
                <a:cs typeface="Source Code Pro"/>
              </a:rPr>
              <a:t>, function(</a:t>
            </a:r>
            <a:r>
              <a:rPr lang="en-US" sz="3200" b="1" dirty="0">
                <a:latin typeface="Source Code Pro"/>
                <a:cs typeface="Source Code Pro"/>
              </a:rPr>
              <a:t>duration</a:t>
            </a:r>
            <a:r>
              <a:rPr lang="en-US" sz="3200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</a:t>
            </a:r>
            <a:r>
              <a:rPr lang="en-US" sz="3200" dirty="0" smtClean="0">
                <a:latin typeface="Source Code Pro"/>
                <a:cs typeface="Source Code Pro"/>
              </a:rPr>
              <a:t>videoInfo.innerHTML </a:t>
            </a:r>
            <a:r>
              <a:rPr lang="en-US" sz="3200" dirty="0">
                <a:latin typeface="Source Code Pro"/>
                <a:cs typeface="Source Code Pro"/>
              </a:rPr>
              <a:t>+= "&lt;p&gt;Duration: " + </a:t>
            </a:r>
            <a:r>
              <a:rPr lang="en-US" sz="3200" b="1" dirty="0">
                <a:latin typeface="Source Code Pro"/>
                <a:cs typeface="Source Code Pro"/>
              </a:rPr>
              <a:t>duration</a:t>
            </a:r>
            <a:r>
              <a:rPr lang="en-US" sz="3200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r>
              <a:rPr lang="en-US" sz="3200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16885</TotalTime>
  <Words>441</Words>
  <Application>Microsoft Macintosh PowerPoint</Application>
  <PresentationFormat>Custom</PresentationFormat>
  <Paragraphs>94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Build HTML with JavaScript</vt:lpstr>
      <vt:lpstr>Build HTML with a Javascript Templating tool</vt:lpstr>
      <vt:lpstr>Getting the Video Duration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2013-12-03T18:58:18Z</dcterms:modified>
</cp:coreProperties>
</file>