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364" r:id="rId2"/>
    <p:sldId id="326" r:id="rId3"/>
    <p:sldId id="285" r:id="rId4"/>
    <p:sldId id="365" r:id="rId5"/>
    <p:sldId id="366" r:id="rId6"/>
    <p:sldId id="322" r:id="rId7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840" y="-104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12/3/13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5463E20-18A0-49D2-8293-B7BA2C0DF58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89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5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Fetching and Displaying Playlists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Content from Video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addition to accessing the data for the video already in the player, you can also retrieve data – for videos or playlists – from Video Cloud</a:t>
            </a:r>
          </a:p>
          <a:p>
            <a:r>
              <a:rPr lang="en-US" sz="3200" dirty="0"/>
              <a:t>Use the </a:t>
            </a:r>
            <a:r>
              <a:rPr lang="en-US" sz="3200" dirty="0" smtClean="0"/>
              <a:t>CONTENT module</a:t>
            </a:r>
          </a:p>
          <a:p>
            <a:r>
              <a:rPr lang="en-US" sz="3200" dirty="0" smtClean="0"/>
              <a:t>You need to know the IDs (or reference IDs) of the content you want</a:t>
            </a:r>
            <a:endParaRPr lang="en-US" sz="3200" dirty="0"/>
          </a:p>
          <a:p>
            <a:endParaRPr lang="en-US" sz="32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3200" dirty="0" smtClean="0">
                <a:latin typeface="Source Code Pro"/>
                <a:cs typeface="Source Code Pro"/>
              </a:rPr>
              <a:t>contentModule.getPlaylistByID</a:t>
            </a:r>
            <a:r>
              <a:rPr lang="en-US" sz="3200" dirty="0">
                <a:latin typeface="Source Code Pro"/>
                <a:cs typeface="Source Code Pro"/>
              </a:rPr>
              <a:t>(id, function( </a:t>
            </a:r>
            <a:r>
              <a:rPr lang="en-US" sz="3200" dirty="0" smtClean="0">
                <a:latin typeface="Source Code Pro"/>
                <a:cs typeface="Source Code Pro"/>
              </a:rPr>
              <a:t>playlistDTO </a:t>
            </a:r>
            <a:r>
              <a:rPr lang="en-US" sz="3200" dirty="0">
                <a:latin typeface="Source Code Pro"/>
                <a:cs typeface="Source Code Pro"/>
              </a:rPr>
              <a:t>) </a:t>
            </a:r>
            <a:r>
              <a:rPr lang="en-US" sz="3200" dirty="0" smtClean="0">
                <a:latin typeface="Source Code Pro"/>
                <a:cs typeface="Source Code Pro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/</a:t>
            </a:r>
            <a:r>
              <a:rPr lang="en-US" sz="3200" dirty="0">
                <a:latin typeface="Source Code Pro"/>
                <a:cs typeface="Source Code Pro"/>
              </a:rPr>
              <a:t>*</a:t>
            </a:r>
            <a:r>
              <a:rPr lang="en-US" sz="3200" dirty="0" smtClean="0">
                <a:latin typeface="Source Code Pro"/>
                <a:cs typeface="Source Code Pro"/>
              </a:rPr>
              <a:t> using the same technique as in the previous example, we 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can display the playlist in the page any way we want to – 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Handlebars is useful for this */</a:t>
            </a:r>
          </a:p>
          <a:p>
            <a:pPr marL="0" indent="0">
              <a:buNone/>
            </a:pPr>
            <a:r>
              <a:rPr lang="en-US" sz="3200" dirty="0" smtClean="0">
                <a:latin typeface="Source Code Pro"/>
                <a:cs typeface="Source Code Pro"/>
              </a:rPr>
              <a:t>}</a:t>
            </a:r>
            <a:endParaRPr lang="en-US" sz="3200" dirty="0">
              <a:latin typeface="Source Code Pro"/>
              <a:cs typeface="Source Code Pro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B3EEF90A-C5D0-4191-B972-44CAEADB83B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A possible implementation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Get the playlist</a:t>
            </a:r>
          </a:p>
          <a:p>
            <a:pPr eaLnBrk="1" hangingPunct="1"/>
            <a:r>
              <a:rPr lang="en-US" sz="3200" dirty="0" smtClean="0"/>
              <a:t>Loop over array of videos in the playlist (</a:t>
            </a:r>
            <a:r>
              <a:rPr lang="en-US" sz="3200" dirty="0" smtClean="0">
                <a:latin typeface="Source Code Pro"/>
                <a:cs typeface="Source Code Pro"/>
              </a:rPr>
              <a:t>videos</a:t>
            </a:r>
            <a:r>
              <a:rPr lang="en-US" sz="3200" dirty="0" smtClean="0"/>
              <a:t> property form playlist DTO)</a:t>
            </a:r>
          </a:p>
          <a:p>
            <a:pPr eaLnBrk="1" hangingPunct="1"/>
            <a:r>
              <a:rPr lang="en-US" sz="3200" dirty="0" smtClean="0"/>
              <a:t>Display videos per implementation (e.g. HTML </a:t>
            </a:r>
            <a:r>
              <a:rPr lang="en-US" sz="3200" dirty="0" smtClean="0">
                <a:latin typeface="Source Code Pro"/>
                <a:cs typeface="Source Code Pro"/>
              </a:rPr>
              <a:t>&lt;select&gt; </a:t>
            </a:r>
            <a:r>
              <a:rPr lang="en-US" sz="3200" dirty="0" smtClean="0"/>
              <a:t>tag)</a:t>
            </a:r>
          </a:p>
          <a:p>
            <a:pPr eaLnBrk="1" hangingPunct="1"/>
            <a:r>
              <a:rPr lang="en-US" sz="3200" dirty="0" smtClean="0"/>
              <a:t>On selection of video use </a:t>
            </a:r>
            <a:r>
              <a:rPr lang="en-US" sz="3200" dirty="0" smtClean="0">
                <a:latin typeface="Source Code Pro"/>
                <a:cs typeface="Source Code Pro"/>
              </a:rPr>
              <a:t>loadVideoByID(id)</a:t>
            </a:r>
            <a:r>
              <a:rPr lang="en-US" sz="3200" dirty="0" smtClean="0"/>
              <a:t> to play video</a:t>
            </a:r>
          </a:p>
        </p:txBody>
      </p:sp>
    </p:spTree>
    <p:extLst>
      <p:ext uri="{BB962C8B-B14F-4D97-AF65-F5344CB8AC3E}">
        <p14:creationId xmlns:p14="http://schemas.microsoft.com/office/powerpoint/2010/main" val="32200998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err="1">
                <a:latin typeface="Source Code Pro"/>
                <a:cs typeface="Source Code Pro"/>
              </a:rPr>
              <a:t>contentModule.</a:t>
            </a:r>
            <a:r>
              <a:rPr lang="en-US" sz="3000" dirty="0" err="1">
                <a:solidFill>
                  <a:srgbClr val="FF0000"/>
                </a:solidFill>
                <a:latin typeface="Source Code Pro"/>
                <a:cs typeface="Source Code Pro"/>
              </a:rPr>
              <a:t>getPlaylistByID</a:t>
            </a:r>
            <a:r>
              <a:rPr lang="en-US" sz="3000" dirty="0">
                <a:latin typeface="Source Code Pro"/>
                <a:cs typeface="Source Code Pro"/>
              </a:rPr>
              <a:t>("1323984733001", </a:t>
            </a:r>
            <a:r>
              <a:rPr lang="en-US" sz="3000" dirty="0" err="1">
                <a:solidFill>
                  <a:srgbClr val="FF0000"/>
                </a:solidFill>
                <a:latin typeface="Source Code Pro"/>
                <a:cs typeface="Source Code Pro"/>
              </a:rPr>
              <a:t>onGetPlaylist</a:t>
            </a:r>
            <a:r>
              <a:rPr lang="en-US" sz="3000" dirty="0">
                <a:latin typeface="Source Code Pro"/>
                <a:cs typeface="Source Code Pro"/>
              </a:rPr>
              <a:t>)</a:t>
            </a:r>
            <a:r>
              <a:rPr lang="en-US" sz="3000" dirty="0" smtClean="0">
                <a:latin typeface="Source Code Pro"/>
                <a:cs typeface="Source Code Pro"/>
              </a:rPr>
              <a:t>;</a:t>
            </a:r>
          </a:p>
          <a:p>
            <a:pPr marL="0" indent="0">
              <a:buNone/>
            </a:pPr>
            <a:r>
              <a:rPr lang="en-US" sz="3000" dirty="0" smtClean="0">
                <a:latin typeface="Source Code Pro"/>
                <a:cs typeface="Source Code Pro"/>
              </a:rPr>
              <a:t>…</a:t>
            </a:r>
            <a:endParaRPr lang="en-US" sz="3000" dirty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3000" dirty="0">
                <a:latin typeface="Source Code Pro"/>
                <a:cs typeface="Source Code Pro"/>
              </a:rPr>
              <a:t> </a:t>
            </a:r>
            <a:r>
              <a:rPr lang="en-US" sz="3000" dirty="0" err="1">
                <a:latin typeface="Source Code Pro"/>
                <a:cs typeface="Source Code Pro"/>
              </a:rPr>
              <a:t>var</a:t>
            </a:r>
            <a:r>
              <a:rPr lang="en-US" sz="3000" dirty="0">
                <a:latin typeface="Source Code Pro"/>
                <a:cs typeface="Source Code Pro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Source Code Pro"/>
                <a:cs typeface="Source Code Pro"/>
              </a:rPr>
              <a:t>onGetPlaylist</a:t>
            </a:r>
            <a:r>
              <a:rPr lang="en-US" sz="3000" dirty="0">
                <a:solidFill>
                  <a:srgbClr val="FF0000"/>
                </a:solidFill>
                <a:latin typeface="Source Code Pro"/>
                <a:cs typeface="Source Code Pro"/>
              </a:rPr>
              <a:t> </a:t>
            </a:r>
            <a:r>
              <a:rPr lang="en-US" sz="3000" dirty="0">
                <a:latin typeface="Source Code Pro"/>
                <a:cs typeface="Source Code Pro"/>
              </a:rPr>
              <a:t>= function(</a:t>
            </a:r>
            <a:r>
              <a:rPr lang="en-US" sz="3000" dirty="0" err="1">
                <a:latin typeface="Source Code Pro"/>
                <a:cs typeface="Source Code Pro"/>
              </a:rPr>
              <a:t>playlistDTO</a:t>
            </a:r>
            <a:r>
              <a:rPr lang="en-US" sz="3000" dirty="0">
                <a:latin typeface="Source Code Pro"/>
                <a:cs typeface="Source Code Pro"/>
              </a:rPr>
              <a:t>){</a:t>
            </a:r>
          </a:p>
          <a:p>
            <a:pPr marL="0" indent="0">
              <a:buNone/>
            </a:pPr>
            <a:r>
              <a:rPr lang="en-US" sz="3000" dirty="0">
                <a:latin typeface="Source Code Pro"/>
                <a:cs typeface="Source Code Pro"/>
              </a:rPr>
              <a:t> 	</a:t>
            </a:r>
            <a:r>
              <a:rPr lang="en-US" sz="3000" dirty="0" err="1">
                <a:latin typeface="Source Code Pro"/>
                <a:cs typeface="Source Code Pro"/>
              </a:rPr>
              <a:t>console.log</a:t>
            </a:r>
            <a:r>
              <a:rPr lang="en-US" sz="3000" dirty="0">
                <a:latin typeface="Source Code Pro"/>
                <a:cs typeface="Source Code Pro"/>
              </a:rPr>
              <a:t>(</a:t>
            </a:r>
            <a:r>
              <a:rPr lang="en-US" sz="3000" dirty="0" err="1">
                <a:latin typeface="Source Code Pro"/>
                <a:cs typeface="Source Code Pro"/>
              </a:rPr>
              <a:t>playlistDTO</a:t>
            </a:r>
            <a:r>
              <a:rPr lang="en-US" sz="3000" dirty="0">
                <a:latin typeface="Source Code Pro"/>
                <a:cs typeface="Source Code Pro"/>
              </a:rPr>
              <a:t>);</a:t>
            </a:r>
          </a:p>
          <a:p>
            <a:pPr marL="0" indent="0">
              <a:buNone/>
            </a:pPr>
            <a:r>
              <a:rPr lang="en-US" sz="3000" dirty="0">
                <a:latin typeface="Source Code Pro"/>
                <a:cs typeface="Source Code Pro"/>
              </a:rPr>
              <a:t> 	</a:t>
            </a:r>
            <a:r>
              <a:rPr lang="en-US" sz="3000" dirty="0" err="1">
                <a:latin typeface="Source Code Pro"/>
                <a:cs typeface="Source Code Pro"/>
              </a:rPr>
              <a:t>videosAra</a:t>
            </a:r>
            <a:r>
              <a:rPr lang="en-US" sz="3000" dirty="0">
                <a:latin typeface="Source Code Pro"/>
                <a:cs typeface="Source Code Pro"/>
              </a:rPr>
              <a:t> = </a:t>
            </a:r>
            <a:r>
              <a:rPr lang="en-US" sz="3000" dirty="0" err="1">
                <a:latin typeface="Source Code Pro"/>
                <a:cs typeface="Source Code Pro"/>
              </a:rPr>
              <a:t>playlistDTO.videos</a:t>
            </a:r>
            <a:r>
              <a:rPr lang="en-US" sz="3000" dirty="0">
                <a:latin typeface="Source Code Pro"/>
                <a:cs typeface="Source Code Pro"/>
              </a:rPr>
              <a:t>;</a:t>
            </a:r>
          </a:p>
          <a:p>
            <a:pPr marL="0" indent="0">
              <a:buNone/>
            </a:pPr>
            <a:r>
              <a:rPr lang="en-US" sz="3000" dirty="0">
                <a:latin typeface="Source Code Pro"/>
                <a:cs typeface="Source Code Pro"/>
              </a:rPr>
              <a:t>	for (</a:t>
            </a:r>
            <a:r>
              <a:rPr lang="en-US" sz="3000" dirty="0" err="1">
                <a:latin typeface="Source Code Pro"/>
                <a:cs typeface="Source Code Pro"/>
              </a:rPr>
              <a:t>var</a:t>
            </a:r>
            <a:r>
              <a:rPr lang="en-US" sz="3000" dirty="0">
                <a:latin typeface="Source Code Pro"/>
                <a:cs typeface="Source Code Pro"/>
              </a:rPr>
              <a:t> </a:t>
            </a:r>
            <a:r>
              <a:rPr lang="en-US" sz="3000" dirty="0" err="1">
                <a:latin typeface="Source Code Pro"/>
                <a:cs typeface="Source Code Pro"/>
              </a:rPr>
              <a:t>i</a:t>
            </a:r>
            <a:r>
              <a:rPr lang="en-US" sz="3000" dirty="0">
                <a:latin typeface="Source Code Pro"/>
                <a:cs typeface="Source Code Pro"/>
              </a:rPr>
              <a:t> = 0; </a:t>
            </a:r>
            <a:r>
              <a:rPr lang="en-US" sz="3000" dirty="0" err="1">
                <a:latin typeface="Source Code Pro"/>
                <a:cs typeface="Source Code Pro"/>
              </a:rPr>
              <a:t>i</a:t>
            </a:r>
            <a:r>
              <a:rPr lang="en-US" sz="3000" dirty="0">
                <a:latin typeface="Source Code Pro"/>
                <a:cs typeface="Source Code Pro"/>
              </a:rPr>
              <a:t> &lt; </a:t>
            </a:r>
            <a:r>
              <a:rPr lang="en-US" sz="3000" dirty="0" err="1">
                <a:latin typeface="Source Code Pro"/>
                <a:cs typeface="Source Code Pro"/>
              </a:rPr>
              <a:t>playlistDTO.videoCount</a:t>
            </a:r>
            <a:r>
              <a:rPr lang="en-US" sz="3000" dirty="0">
                <a:latin typeface="Source Code Pro"/>
                <a:cs typeface="Source Code Pro"/>
              </a:rPr>
              <a:t>; </a:t>
            </a:r>
            <a:r>
              <a:rPr lang="en-US" sz="3000" dirty="0" err="1">
                <a:latin typeface="Source Code Pro"/>
                <a:cs typeface="Source Code Pro"/>
              </a:rPr>
              <a:t>i</a:t>
            </a:r>
            <a:r>
              <a:rPr lang="en-US" sz="3000" dirty="0">
                <a:latin typeface="Source Code Pro"/>
                <a:cs typeface="Source Code Pro"/>
              </a:rPr>
              <a:t>++) {</a:t>
            </a:r>
          </a:p>
          <a:p>
            <a:pPr marL="0" indent="0">
              <a:buNone/>
            </a:pPr>
            <a:r>
              <a:rPr lang="en-US" sz="3000" dirty="0">
                <a:latin typeface="Source Code Pro"/>
                <a:cs typeface="Source Code Pro"/>
              </a:rPr>
              <a:t> 		</a:t>
            </a:r>
            <a:r>
              <a:rPr lang="en-US" sz="3000" dirty="0" err="1">
                <a:latin typeface="Source Code Pro"/>
                <a:cs typeface="Source Code Pro"/>
              </a:rPr>
              <a:t>videoSelect.innerHTML</a:t>
            </a:r>
            <a:r>
              <a:rPr lang="en-US" sz="3000" dirty="0">
                <a:latin typeface="Source Code Pro"/>
                <a:cs typeface="Source Code Pro"/>
              </a:rPr>
              <a:t> += '&lt;option value="' </a:t>
            </a:r>
            <a:r>
              <a:rPr lang="en-US" sz="3000" dirty="0" smtClean="0">
                <a:latin typeface="Source Code Pro"/>
                <a:cs typeface="Source Code Pro"/>
              </a:rPr>
              <a:t>+</a:t>
            </a:r>
          </a:p>
          <a:p>
            <a:pPr marL="0" indent="0">
              <a:buNone/>
            </a:pPr>
            <a:r>
              <a:rPr lang="en-US" sz="3000" dirty="0" smtClean="0">
                <a:latin typeface="Source Code Pro"/>
                <a:cs typeface="Source Code Pro"/>
              </a:rPr>
              <a:t> 			</a:t>
            </a:r>
            <a:r>
              <a:rPr lang="en-US" sz="3000" dirty="0" err="1" smtClean="0">
                <a:latin typeface="Source Code Pro"/>
                <a:cs typeface="Source Code Pro"/>
              </a:rPr>
              <a:t>playlistDTO.videos</a:t>
            </a:r>
            <a:r>
              <a:rPr lang="en-US" sz="3000" dirty="0">
                <a:latin typeface="Source Code Pro"/>
                <a:cs typeface="Source Code Pro"/>
              </a:rPr>
              <a:t>[</a:t>
            </a:r>
            <a:r>
              <a:rPr lang="en-US" sz="3000" dirty="0" err="1">
                <a:latin typeface="Source Code Pro"/>
                <a:cs typeface="Source Code Pro"/>
              </a:rPr>
              <a:t>i</a:t>
            </a:r>
            <a:r>
              <a:rPr lang="en-US" sz="3000" dirty="0">
                <a:latin typeface="Source Code Pro"/>
                <a:cs typeface="Source Code Pro"/>
              </a:rPr>
              <a:t>].id +'"&gt;' </a:t>
            </a:r>
            <a:r>
              <a:rPr lang="en-US" sz="3000" dirty="0" smtClean="0">
                <a:latin typeface="Source Code Pro"/>
                <a:cs typeface="Source Code Pro"/>
              </a:rPr>
              <a:t>+</a:t>
            </a:r>
          </a:p>
          <a:p>
            <a:pPr marL="0" indent="0">
              <a:buNone/>
            </a:pPr>
            <a:r>
              <a:rPr lang="en-US" sz="3000" dirty="0">
                <a:latin typeface="Source Code Pro"/>
                <a:cs typeface="Source Code Pro"/>
              </a:rPr>
              <a:t>	</a:t>
            </a:r>
            <a:r>
              <a:rPr lang="en-US" sz="3000" dirty="0" smtClean="0">
                <a:latin typeface="Source Code Pro"/>
                <a:cs typeface="Source Code Pro"/>
              </a:rPr>
              <a:t>		</a:t>
            </a:r>
            <a:r>
              <a:rPr lang="en-US" sz="3000" dirty="0" err="1" smtClean="0">
                <a:latin typeface="Source Code Pro"/>
                <a:cs typeface="Source Code Pro"/>
              </a:rPr>
              <a:t>playlistDTO.videos</a:t>
            </a:r>
            <a:r>
              <a:rPr lang="en-US" sz="3000" dirty="0">
                <a:latin typeface="Source Code Pro"/>
                <a:cs typeface="Source Code Pro"/>
              </a:rPr>
              <a:t>[</a:t>
            </a:r>
            <a:r>
              <a:rPr lang="en-US" sz="3000" dirty="0" err="1">
                <a:latin typeface="Source Code Pro"/>
                <a:cs typeface="Source Code Pro"/>
              </a:rPr>
              <a:t>i</a:t>
            </a:r>
            <a:r>
              <a:rPr lang="en-US" sz="3000" dirty="0">
                <a:latin typeface="Source Code Pro"/>
                <a:cs typeface="Source Code Pro"/>
              </a:rPr>
              <a:t>].</a:t>
            </a:r>
            <a:r>
              <a:rPr lang="en-US" sz="3000" dirty="0" err="1">
                <a:latin typeface="Source Code Pro"/>
                <a:cs typeface="Source Code Pro"/>
              </a:rPr>
              <a:t>displayName</a:t>
            </a:r>
            <a:r>
              <a:rPr lang="en-US" sz="3000" dirty="0">
                <a:latin typeface="Source Code Pro"/>
                <a:cs typeface="Source Code Pro"/>
              </a:rPr>
              <a:t> + '&lt;/option&gt;';</a:t>
            </a:r>
          </a:p>
          <a:p>
            <a:pPr marL="0" indent="0">
              <a:buNone/>
            </a:pPr>
            <a:r>
              <a:rPr lang="en-US" sz="3000" dirty="0">
                <a:latin typeface="Source Code Pro"/>
                <a:cs typeface="Source Code Pro"/>
              </a:rPr>
              <a:t> 	}</a:t>
            </a:r>
          </a:p>
          <a:p>
            <a:pPr marL="0" indent="0">
              <a:buNone/>
            </a:pPr>
            <a:r>
              <a:rPr lang="en-US" sz="3000" dirty="0">
                <a:latin typeface="Source Code Pro"/>
                <a:cs typeface="Source Code Pro"/>
              </a:rPr>
              <a:t> 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14210" y="9242425"/>
            <a:ext cx="676275" cy="519113"/>
          </a:xfrm>
        </p:spPr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4</a:t>
            </a:fld>
            <a:r>
              <a:rPr lang="en-US" dirty="0" smtClean="0"/>
              <a:t>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77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5: Playing a Video on Selection</a:t>
            </a:r>
          </a:p>
        </p:txBody>
      </p:sp>
    </p:spTree>
    <p:extLst>
      <p:ext uri="{BB962C8B-B14F-4D97-AF65-F5344CB8AC3E}">
        <p14:creationId xmlns:p14="http://schemas.microsoft.com/office/powerpoint/2010/main" val="353937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16993</TotalTime>
  <Words>210</Words>
  <Application>Microsoft Macintosh PowerPoint</Application>
  <PresentationFormat>Custom</PresentationFormat>
  <Paragraphs>46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Theme</vt:lpstr>
      <vt:lpstr>PowerPoint Presentation</vt:lpstr>
      <vt:lpstr>Retrieving Content from Video Cloud</vt:lpstr>
      <vt:lpstr>A possible implementation</vt:lpstr>
      <vt:lpstr>code example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107</cp:revision>
  <dcterms:created xsi:type="dcterms:W3CDTF">2011-11-27T08:26:53Z</dcterms:created>
  <dcterms:modified xsi:type="dcterms:W3CDTF">2013-12-03T20:47:27Z</dcterms:modified>
</cp:coreProperties>
</file>