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64" r:id="rId2"/>
    <p:sldId id="260" r:id="rId3"/>
    <p:sldId id="261" r:id="rId4"/>
    <p:sldId id="323" r:id="rId5"/>
    <p:sldId id="322" r:id="rId6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840" y="-104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11/27/13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730C726A-3AEA-464A-AF0E-6CFCEF7A6B77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en-US" dirty="0" smtClean="0">
                <a:ea typeface="ＭＳ Ｐゴシック"/>
              </a:rPr>
              <a:t>WAMP Package on USB Drive / CD-R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Copy Folder XAMPP to C:\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C:\XAMPP\xampp_setup.bat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C:\XAMPP\xampp_start.bat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This will be part of the set up ….</a:t>
            </a:r>
          </a:p>
          <a:p>
            <a:pPr lvl="1" eaLnBrk="1" hangingPunct="1"/>
            <a:endParaRPr lang="en-US" dirty="0" smtClean="0">
              <a:ea typeface="ＭＳ Ｐゴシック"/>
            </a:endParaRPr>
          </a:p>
          <a:p>
            <a:pPr lvl="1" eaLnBrk="1" hangingPunct="1"/>
            <a:r>
              <a:rPr lang="en-US" dirty="0" smtClean="0">
                <a:ea typeface="ＭＳ Ｐゴシック"/>
              </a:rPr>
              <a:t>WAMP Package on USB Drive / CD-R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Copy Folder XAMPP to C:\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C:\XAMPP\xampp_setup.bat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C:\XAMPP\xampp_start.bat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 What are the instructions to restart the sandbox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Setting Up to Use the </a:t>
            </a:r>
          </a:p>
          <a:p>
            <a:r>
              <a:rPr lang="en-US" dirty="0" smtClean="0"/>
              <a:t>Smart Player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1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E0D0172-8355-43F0-A5D6-F5B25D73D9D0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Set Up 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Video Cloud Account</a:t>
            </a:r>
            <a:endParaRPr lang="en-US" sz="3200" dirty="0"/>
          </a:p>
          <a:p>
            <a:pPr lvl="1" eaLnBrk="1" hangingPunct="1"/>
            <a:r>
              <a:rPr lang="en-US" sz="3200" dirty="0"/>
              <a:t>All the course samples work off of a Developer Training account, but they </a:t>
            </a:r>
            <a:r>
              <a:rPr lang="en-US" sz="3200" dirty="0" smtClean="0"/>
              <a:t>will work </a:t>
            </a:r>
            <a:r>
              <a:rPr lang="en-US" sz="3200" dirty="0"/>
              <a:t>with your own players as </a:t>
            </a:r>
            <a:r>
              <a:rPr lang="en-US" sz="3200" dirty="0" smtClean="0"/>
              <a:t>well</a:t>
            </a:r>
          </a:p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You will also need an editor for HTML/JavaScript</a:t>
            </a:r>
          </a:p>
          <a:p>
            <a:pPr lvl="1" eaLnBrk="1" hangingPunct="1"/>
            <a:r>
              <a:rPr lang="en-US" sz="3200" dirty="0">
                <a:solidFill>
                  <a:schemeClr val="tx1"/>
                </a:solidFill>
              </a:rPr>
              <a:t>Any plain text editor will work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An editor such as</a:t>
            </a:r>
            <a:r>
              <a:rPr lang="en-US" sz="3200" dirty="0" smtClean="0">
                <a:solidFill>
                  <a:schemeClr val="tx1"/>
                </a:solidFill>
              </a:rPr>
              <a:t> Chocolat, Sublime Text, </a:t>
            </a:r>
            <a:r>
              <a:rPr lang="en-US" sz="3200" dirty="0">
                <a:solidFill>
                  <a:schemeClr val="tx1"/>
                </a:solidFill>
              </a:rPr>
              <a:t>Dreamweaver, BBEdit, or CoffeeCup, that provides code-hinting and syntax highlighting is recommended</a:t>
            </a:r>
          </a:p>
        </p:txBody>
      </p:sp>
    </p:spTree>
    <p:extLst>
      <p:ext uri="{BB962C8B-B14F-4D97-AF65-F5344CB8AC3E}">
        <p14:creationId xmlns:p14="http://schemas.microsoft.com/office/powerpoint/2010/main" val="21093989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Players Used 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The Smart Player API will work with any </a:t>
            </a:r>
            <a:r>
              <a:rPr lang="en-US" sz="3200" dirty="0" smtClean="0"/>
              <a:t>Video Cloud Player</a:t>
            </a:r>
            <a:endParaRPr lang="en-US" sz="3200" dirty="0" smtClean="0"/>
          </a:p>
          <a:p>
            <a:r>
              <a:rPr lang="en-US" sz="3200" dirty="0" smtClean="0"/>
              <a:t>In this course we will be using the standard Chromeless for all examples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822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student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7" y="1583366"/>
            <a:ext cx="10434364" cy="1227624"/>
          </a:xfrm>
        </p:spPr>
        <p:txBody>
          <a:bodyPr/>
          <a:lstStyle/>
          <a:p>
            <a:r>
              <a:rPr lang="en-US" sz="3000" dirty="0" smtClean="0"/>
              <a:t>Get the student files and the slides</a:t>
            </a:r>
          </a:p>
          <a:p>
            <a:pPr lvl="1"/>
            <a:r>
              <a:rPr lang="en-US" sz="3000" dirty="0"/>
              <a:t>http://</a:t>
            </a:r>
            <a:r>
              <a:rPr lang="en-US" sz="3000" dirty="0" err="1"/>
              <a:t>bit.ly</a:t>
            </a:r>
            <a:r>
              <a:rPr lang="en-US" sz="3000" dirty="0"/>
              <a:t>/1hipNNZ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4</a:t>
            </a:fld>
            <a:r>
              <a:rPr lang="en-US" smtClean="0"/>
              <a:t>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 dirty="0"/>
          </a:p>
        </p:txBody>
      </p:sp>
      <p:pic>
        <p:nvPicPr>
          <p:cNvPr id="6" name="Picture 5" descr="githu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911403"/>
            <a:ext cx="8943760" cy="619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7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16722</TotalTime>
  <Words>215</Words>
  <Application>Microsoft Macintosh PowerPoint</Application>
  <PresentationFormat>Custom</PresentationFormat>
  <Paragraphs>35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PowerPoint Presentation</vt:lpstr>
      <vt:lpstr>Set Up </vt:lpstr>
      <vt:lpstr>Players Used in the Course</vt:lpstr>
      <vt:lpstr>getting the student files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105</cp:revision>
  <dcterms:created xsi:type="dcterms:W3CDTF">2011-11-27T08:26:53Z</dcterms:created>
  <dcterms:modified xsi:type="dcterms:W3CDTF">2013-11-27T16:03:21Z</dcterms:modified>
</cp:coreProperties>
</file>