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brightcove.com/en/smart-player-api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</a:t>
            </a:r>
            <a:r>
              <a:rPr lang="en-US" sz="3200" dirty="0" smtClean="0"/>
              <a:t>Video Cloud Players</a:t>
            </a:r>
            <a:r>
              <a:rPr lang="en-US" sz="3200" dirty="0" smtClean="0"/>
              <a:t>, both the Flash and HTML5 versions</a:t>
            </a:r>
          </a:p>
          <a:p>
            <a:pPr marL="773537" lvl="1" indent="0">
              <a:buNone/>
            </a:pPr>
            <a:endParaRPr lang="en-US" sz="3200" dirty="0"/>
          </a:p>
          <a:p>
            <a:pPr lvl="1" eaLnBrk="1" hangingPunct="1"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16698</TotalTime>
  <Words>151</Words>
  <Application>Microsoft Macintosh PowerPoint</Application>
  <PresentationFormat>Custom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The Smart Player API</vt:lpstr>
      <vt:lpstr>Smart Player API Classes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106</cp:revision>
  <dcterms:created xsi:type="dcterms:W3CDTF">2011-11-27T08:26:53Z</dcterms:created>
  <dcterms:modified xsi:type="dcterms:W3CDTF">2013-11-27T15:57:49Z</dcterms:modified>
</cp:coreProperties>
</file>