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2" r:id="rId4"/>
    <p:sldId id="273" r:id="rId5"/>
    <p:sldId id="323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 with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675313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23383A"/>
                </a:solidFill>
              </a:rPr>
              <a:t>In </a:t>
            </a:r>
            <a:r>
              <a:rPr lang="en-US" sz="3200" dirty="0" smtClean="0">
                <a:solidFill>
                  <a:srgbClr val="23383A"/>
                </a:solidFill>
              </a:rPr>
              <a:t>Video Cloud Studio</a:t>
            </a:r>
            <a:endParaRPr lang="en-US" sz="3200" dirty="0">
              <a:solidFill>
                <a:srgbClr val="23383A"/>
              </a:solidFill>
            </a:endParaRP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Get the </a:t>
            </a:r>
            <a:r>
              <a:rPr lang="en-US" sz="3200" b="1" dirty="0">
                <a:solidFill>
                  <a:srgbClr val="23383A"/>
                </a:solidFill>
              </a:rPr>
              <a:t>JavaScript </a:t>
            </a:r>
            <a:r>
              <a:rPr lang="en-US" sz="3200" dirty="0">
                <a:solidFill>
                  <a:srgbClr val="23383A"/>
                </a:solidFill>
              </a:rPr>
              <a:t>publishing code</a:t>
            </a:r>
            <a:endParaRPr lang="en-US" sz="32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Specify the template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load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ready</a:t>
            </a:r>
            <a:r>
              <a:rPr lang="en-US" sz="3200" dirty="0" smtClean="0">
                <a:solidFill>
                  <a:schemeClr val="tx1"/>
                </a:solidFill>
              </a:rPr>
              <a:t> event listeners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Set </a:t>
            </a:r>
            <a:r>
              <a:rPr lang="en-US" sz="3200" dirty="0">
                <a:solidFill>
                  <a:schemeClr val="tx1"/>
                </a:solidFill>
              </a:rPr>
              <a:t>up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onTemplateLoad()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onTemplateReady(</a:t>
            </a:r>
            <a:r>
              <a:rPr lang="en-US" sz="320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handlers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Get references to API </a:t>
            </a:r>
            <a:r>
              <a:rPr lang="en-US" sz="3200" dirty="0" smtClean="0">
                <a:solidFill>
                  <a:schemeClr val="tx1"/>
                </a:solidFill>
              </a:rPr>
              <a:t>modules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4970818" y="3155364"/>
            <a:ext cx="5136928" cy="2554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5"/>
            <a:ext cx="15877477" cy="755379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69571"/>
            <a:ext cx="15877477" cy="750251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 smtClean="0"/>
              <a:t>Getting </a:t>
            </a:r>
            <a:r>
              <a:rPr lang="en-US" dirty="0" smtClean="0"/>
              <a:t>Started with the Smart Player 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389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16854</TotalTime>
  <Words>186</Words>
  <Application>Microsoft Macintosh PowerPoint</Application>
  <PresentationFormat>Custom</PresentationFormat>
  <Paragraphs>61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106</cp:revision>
  <dcterms:created xsi:type="dcterms:W3CDTF">2011-11-27T08:26:53Z</dcterms:created>
  <dcterms:modified xsi:type="dcterms:W3CDTF">2013-11-29T18:14:07Z</dcterms:modified>
</cp:coreProperties>
</file>