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277" r:id="rId2"/>
    <p:sldId id="370" r:id="rId3"/>
    <p:sldId id="371" r:id="rId4"/>
    <p:sldId id="341" r:id="rId5"/>
    <p:sldId id="369" r:id="rId6"/>
    <p:sldId id="372" r:id="rId7"/>
    <p:sldId id="322" r:id="rId8"/>
  </p:sldIdLst>
  <p:sldSz cx="17327563" cy="9747250"/>
  <p:notesSz cx="6858000" cy="9144000"/>
  <p:defaultTextStyle>
    <a:defPPr>
      <a:defRPr lang="en-US"/>
    </a:defPPr>
    <a:lvl1pPr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773113" indent="-315913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1546225" indent="-631825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2319338" indent="-9477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3094038" indent="-12652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-840" y="-104"/>
      </p:cViewPr>
      <p:guideLst>
        <p:guide orient="horz" pos="3070"/>
        <p:guide pos="54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063FE-8627-9A42-970F-0BBEEB02B587}" type="datetimeFigureOut">
              <a:rPr lang="en-US" smtClean="0"/>
              <a:pPr/>
              <a:t>12/2/13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0C2FB-C494-1A46-A471-884A4E7544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5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667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12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892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8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4EE2F668-5944-4112-AF4B-50C7ED0A36AC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4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8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4EE2F668-5944-4112-AF4B-50C7ED0A36AC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5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6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478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reen-arrow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3938" y="4529138"/>
            <a:ext cx="469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810" y="4194366"/>
            <a:ext cx="14728429" cy="1147646"/>
          </a:xfrm>
        </p:spPr>
        <p:txBody>
          <a:bodyPr>
            <a:normAutofit/>
          </a:bodyPr>
          <a:lstStyle>
            <a:lvl1pPr>
              <a:defRPr sz="6000" cap="none">
                <a:solidFill>
                  <a:srgbClr val="60616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708" y="5342012"/>
            <a:ext cx="14873039" cy="5399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>
                <a:solidFill>
                  <a:srgbClr val="959594"/>
                </a:solidFill>
              </a:defRPr>
            </a:lvl1pPr>
            <a:lvl2pPr marL="77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7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0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4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67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4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8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Neutr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lang="en-US" sz="36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lang="en-US" sz="20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Quot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ingle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15877477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B2E47-3EB2-7B4C-8CBB-96C276A0FE3D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7837679" cy="620236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8581834" y="1911090"/>
            <a:ext cx="7837679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EE07B-F34A-FA4F-B1CE-CFC0CBB33D03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65049-4C82-E04B-9F6B-F7891345E80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 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406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187803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AC513-4D0E-C74B-A7A1-892545C7785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084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6288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89BF3-E600-C144-A21B-6A3E008C3C47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23" Type="http://schemas.openxmlformats.org/officeDocument/2006/relationships/image" Target="../media/image3.png"/><Relationship Id="rId24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76288" y="300038"/>
            <a:ext cx="14489112" cy="14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1338" y="1911350"/>
            <a:ext cx="14762162" cy="620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593725" y="9242425"/>
            <a:ext cx="676275" cy="5191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BFCFF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BC9A301-5145-9949-A6FA-C172551C9455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  <p:sldLayoutId id="2147484163" r:id="rId13"/>
    <p:sldLayoutId id="2147484164" r:id="rId14"/>
    <p:sldLayoutId id="2147484165" r:id="rId15"/>
    <p:sldLayoutId id="2147484166" r:id="rId16"/>
    <p:sldLayoutId id="2147484167" r:id="rId17"/>
    <p:sldLayoutId id="2147484168" r:id="rId18"/>
    <p:sldLayoutId id="2147484169" r:id="rId19"/>
  </p:sldLayoutIdLst>
  <p:hf hdr="0" dt="0"/>
  <p:txStyles>
    <p:titleStyle>
      <a:lvl1pPr algn="l" defTabSz="773113" rtl="0" eaLnBrk="1" fontAlgn="base" hangingPunct="1">
        <a:spcBef>
          <a:spcPct val="0"/>
        </a:spcBef>
        <a:spcAft>
          <a:spcPct val="0"/>
        </a:spcAft>
        <a:defRPr sz="3600" b="1" kern="1200" cap="all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2pPr>
      <a:lvl3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3pPr>
      <a:lvl4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4pPr>
      <a:lvl5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5pPr>
      <a:lvl6pPr marL="4572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6pPr>
      <a:lvl7pPr marL="9144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7pPr>
      <a:lvl8pPr marL="13716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8pPr>
      <a:lvl9pPr marL="18288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273050" indent="-273050" algn="l" defTabSz="773113" rtl="0" eaLnBrk="1" fontAlgn="base" hangingPunct="1">
        <a:spcBef>
          <a:spcPts val="600"/>
        </a:spcBef>
        <a:spcAft>
          <a:spcPct val="0"/>
        </a:spcAft>
        <a:buSzPct val="80000"/>
        <a:buBlip>
          <a:blip r:embed="rId22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marL="758825" indent="-273050" algn="l" defTabSz="773113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3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2pPr>
      <a:lvl3pPr marL="1690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3pPr>
      <a:lvl4pPr marL="2706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4pPr>
      <a:lvl5pPr marL="3479800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5pPr>
      <a:lvl6pPr marL="425445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27988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01525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7506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353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707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2061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414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768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4122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1475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829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Adding and Removing Event Listeners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23492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Media events simply indicate the video has done something</a:t>
            </a:r>
          </a:p>
          <a:p>
            <a:r>
              <a:rPr lang="en-US" sz="3200" dirty="0" smtClean="0"/>
              <a:t>Can listen for the following events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" name="Picture 5" descr="event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001" y="2520043"/>
            <a:ext cx="5973559" cy="659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004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listeners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Setup a function to be called when an event is dispatched</a:t>
            </a:r>
          </a:p>
          <a:p>
            <a:r>
              <a:rPr lang="en-US" sz="3200" dirty="0" smtClean="0"/>
              <a:t>Use the </a:t>
            </a:r>
            <a:r>
              <a:rPr lang="en-US" sz="3200" dirty="0" err="1" smtClean="0">
                <a:latin typeface="Source Code Pro"/>
                <a:cs typeface="Source Code Pro"/>
              </a:rPr>
              <a:t>addEventListener</a:t>
            </a:r>
            <a:r>
              <a:rPr lang="en-US" sz="3200" dirty="0" smtClean="0">
                <a:latin typeface="Source Code Pro"/>
                <a:cs typeface="Source Code Pro"/>
              </a:rPr>
              <a:t>(</a:t>
            </a:r>
            <a:r>
              <a:rPr lang="en-US" sz="3200" dirty="0" err="1" smtClean="0">
                <a:latin typeface="Source Code Pro"/>
                <a:cs typeface="Source Code Pro"/>
              </a:rPr>
              <a:t>event,eventHandlerFunction</a:t>
            </a:r>
            <a:r>
              <a:rPr lang="en-US" sz="3200" dirty="0" smtClean="0">
                <a:latin typeface="Source Code Pro"/>
                <a:cs typeface="Source Code Pro"/>
              </a:rPr>
              <a:t>)</a:t>
            </a:r>
            <a:r>
              <a:rPr lang="en-US" sz="3200" dirty="0" smtClean="0"/>
              <a:t> method to assign a function to an event</a:t>
            </a:r>
          </a:p>
          <a:p>
            <a:r>
              <a:rPr lang="en-US" sz="3200" dirty="0" smtClean="0"/>
              <a:t>Can also remove event listeners using the </a:t>
            </a:r>
            <a:r>
              <a:rPr lang="en-US" sz="3200" dirty="0" err="1" smtClean="0">
                <a:latin typeface="Source Code Pro"/>
                <a:cs typeface="Source Code Pro"/>
              </a:rPr>
              <a:t>removeEventListener</a:t>
            </a:r>
            <a:r>
              <a:rPr lang="en-US" sz="3200" dirty="0">
                <a:latin typeface="Source Code Pro"/>
                <a:cs typeface="Source Code Pro"/>
              </a:rPr>
              <a:t>(</a:t>
            </a:r>
            <a:r>
              <a:rPr lang="en-US" sz="3200" dirty="0" err="1">
                <a:latin typeface="Source Code Pro"/>
                <a:cs typeface="Source Code Pro"/>
              </a:rPr>
              <a:t>event,eventHandlerFunction</a:t>
            </a:r>
            <a:r>
              <a:rPr lang="en-US" sz="3200" dirty="0" smtClean="0">
                <a:latin typeface="Source Code Pro"/>
                <a:cs typeface="Source Code Pro"/>
              </a:rPr>
              <a:t>) </a:t>
            </a:r>
            <a:r>
              <a:rPr lang="en-US" sz="3200" dirty="0" smtClean="0"/>
              <a:t>method</a:t>
            </a:r>
          </a:p>
          <a:p>
            <a:pPr lvl="1"/>
            <a:r>
              <a:rPr lang="en-US" sz="3200" dirty="0" smtClean="0"/>
              <a:t>It is a best practice to remove event listeners that are no longer needed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3</a:t>
            </a:fld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321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Rectangle 3"/>
          <p:cNvSpPr>
            <a:spLocks noGrp="1" noChangeArrowheads="1"/>
          </p:cNvSpPr>
          <p:nvPr>
            <p:ph idx="1"/>
          </p:nvPr>
        </p:nvSpPr>
        <p:spPr>
          <a:xfrm>
            <a:off x="541346" y="1415143"/>
            <a:ext cx="15877477" cy="755694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var onTemplateReady = </a:t>
            </a:r>
            <a:r>
              <a:rPr lang="en-US" dirty="0">
                <a:latin typeface="Source Code Pro"/>
                <a:cs typeface="Source Code Pro"/>
              </a:rPr>
              <a:t>function (evt) 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videoPlayer </a:t>
            </a:r>
            <a:r>
              <a:rPr lang="en-US" dirty="0">
                <a:latin typeface="Source Code Pro"/>
                <a:cs typeface="Source Code Pro"/>
              </a:rPr>
              <a:t>= player.getModule(APIModules.VIDEO_PLAYER);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videoPlayer.getCurrentVideo</a:t>
            </a:r>
            <a:r>
              <a:rPr lang="en-US" dirty="0">
                <a:latin typeface="Source Code Pro"/>
                <a:cs typeface="Source Code Pro"/>
              </a:rPr>
              <a:t>( function(videoDTO) 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  videoName.innerHTML </a:t>
            </a:r>
            <a:r>
              <a:rPr lang="en-US" dirty="0">
                <a:latin typeface="Source Code Pro"/>
                <a:cs typeface="Source Code Pro"/>
              </a:rPr>
              <a:t>= "Currently watching: </a:t>
            </a:r>
            <a:r>
              <a:rPr lang="en-US" dirty="0" smtClean="0">
                <a:latin typeface="Source Code Pro"/>
                <a:cs typeface="Source Code Pro"/>
              </a:rPr>
              <a:t>" + </a:t>
            </a:r>
            <a:r>
              <a:rPr lang="en-US" dirty="0" err="1" smtClean="0">
                <a:latin typeface="Source Code Pro"/>
                <a:cs typeface="Source Code Pro"/>
              </a:rPr>
              <a:t>videoDTO.displayName</a:t>
            </a:r>
            <a:r>
              <a:rPr lang="en-US" dirty="0" smtClean="0">
                <a:latin typeface="Source Code Pro"/>
                <a:cs typeface="Source Code Pro"/>
              </a:rPr>
              <a:t>;</a:t>
            </a:r>
            <a:endParaRPr lang="en-US" dirty="0">
              <a:latin typeface="Source Code Pro"/>
              <a:cs typeface="Source Code Pro"/>
            </a:endParaRP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} </a:t>
            </a:r>
            <a:r>
              <a:rPr lang="en-US" dirty="0">
                <a:latin typeface="Source Code Pro"/>
                <a:cs typeface="Source Code Pro"/>
              </a:rPr>
              <a:t>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</a:t>
            </a:r>
            <a:r>
              <a:rPr lang="en-US" b="1" dirty="0" smtClean="0">
                <a:latin typeface="Source Code Pro"/>
                <a:cs typeface="Source Code Pro"/>
              </a:rPr>
              <a:t>videoPlayer.addEventListener</a:t>
            </a:r>
            <a:r>
              <a:rPr lang="en-US" b="1" dirty="0">
                <a:latin typeface="Source Code Pro"/>
                <a:cs typeface="Source Code Pro"/>
              </a:rPr>
              <a:t>(mediaEvent.PROGRESS, </a:t>
            </a:r>
            <a:r>
              <a:rPr lang="en-US" b="1" dirty="0" smtClean="0">
                <a:solidFill>
                  <a:srgbClr val="FF0000"/>
                </a:solidFill>
                <a:latin typeface="Source Code Pro"/>
                <a:cs typeface="Source Code Pro"/>
              </a:rPr>
              <a:t>onProgress</a:t>
            </a:r>
            <a:r>
              <a:rPr lang="en-US" b="1" dirty="0">
                <a:latin typeface="Source Code Pro"/>
                <a:cs typeface="Source Code Pro"/>
              </a:rPr>
              <a:t>)</a:t>
            </a:r>
            <a:r>
              <a:rPr lang="en-US" b="1" dirty="0" smtClean="0">
                <a:latin typeface="Source Code Pro"/>
                <a:cs typeface="Source Code Pro"/>
              </a:rPr>
              <a:t>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b="1" dirty="0">
                <a:latin typeface="Source Code Pro"/>
                <a:cs typeface="Source Code Pro"/>
              </a:rPr>
              <a:t> </a:t>
            </a:r>
            <a:r>
              <a:rPr lang="en-US" b="1" dirty="0" smtClean="0">
                <a:latin typeface="Source Code Pro"/>
                <a:cs typeface="Source Code Pro"/>
              </a:rPr>
              <a:t> </a:t>
            </a:r>
            <a:r>
              <a:rPr lang="en-US" b="1" dirty="0" err="1">
                <a:latin typeface="Source Code Pro"/>
                <a:cs typeface="Source Code Pro"/>
              </a:rPr>
              <a:t>videoPlayer.addEventListener</a:t>
            </a:r>
            <a:r>
              <a:rPr lang="en-US" b="1" dirty="0">
                <a:latin typeface="Source Code Pro"/>
                <a:cs typeface="Source Code Pro"/>
              </a:rPr>
              <a:t>(</a:t>
            </a:r>
            <a:r>
              <a:rPr lang="en-US" b="1" dirty="0" err="1" smtClean="0">
                <a:latin typeface="Source Code Pro"/>
                <a:cs typeface="Source Code Pro"/>
              </a:rPr>
              <a:t>mediaEvent.COMPLETE</a:t>
            </a:r>
            <a:r>
              <a:rPr lang="en-US" b="1" dirty="0" smtClean="0">
                <a:latin typeface="Source Code Pro"/>
                <a:cs typeface="Source Code Pro"/>
              </a:rPr>
              <a:t>, </a:t>
            </a:r>
            <a:r>
              <a:rPr lang="en-US" b="1" dirty="0" err="1" smtClean="0">
                <a:solidFill>
                  <a:srgbClr val="FF0000"/>
                </a:solidFill>
                <a:latin typeface="Source Code Pro"/>
                <a:cs typeface="Source Code Pro"/>
              </a:rPr>
              <a:t>onComplete</a:t>
            </a:r>
            <a:r>
              <a:rPr lang="en-US" b="1" dirty="0" smtClean="0">
                <a:latin typeface="Source Code Pro"/>
                <a:cs typeface="Source Code Pro"/>
              </a:rPr>
              <a:t>)</a:t>
            </a:r>
            <a:r>
              <a:rPr lang="en-US" b="1" dirty="0">
                <a:latin typeface="Source Code Pro"/>
                <a:cs typeface="Source Code Pro"/>
              </a:rPr>
              <a:t>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}</a:t>
            </a:r>
            <a:r>
              <a:rPr lang="en-US" dirty="0">
                <a:latin typeface="Source Code Pro"/>
                <a:cs typeface="Source Code Pro"/>
              </a:rPr>
              <a:t>,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var </a:t>
            </a:r>
            <a:r>
              <a:rPr lang="en-US" dirty="0" smtClean="0">
                <a:solidFill>
                  <a:srgbClr val="FF0000"/>
                </a:solidFill>
                <a:latin typeface="Source Code Pro"/>
                <a:cs typeface="Source Code Pro"/>
              </a:rPr>
              <a:t>onProgress</a:t>
            </a:r>
            <a:r>
              <a:rPr lang="en-US" dirty="0" smtClean="0">
                <a:latin typeface="Source Code Pro"/>
                <a:cs typeface="Source Code Pro"/>
              </a:rPr>
              <a:t> = </a:t>
            </a:r>
            <a:r>
              <a:rPr lang="en-US" dirty="0">
                <a:latin typeface="Source Code Pro"/>
                <a:cs typeface="Source Code Pro"/>
              </a:rPr>
              <a:t>function(</a:t>
            </a:r>
            <a:r>
              <a:rPr lang="en-US" b="1" dirty="0">
                <a:latin typeface="Source Code Pro"/>
                <a:cs typeface="Source Code Pro"/>
              </a:rPr>
              <a:t>evt</a:t>
            </a:r>
            <a:r>
              <a:rPr lang="en-US" dirty="0">
                <a:latin typeface="Source Code Pro"/>
                <a:cs typeface="Source Code Pro"/>
              </a:rPr>
              <a:t>) 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>
                <a:latin typeface="Source Code Pro"/>
                <a:cs typeface="Source Code Pro"/>
              </a:rPr>
              <a:t> </a:t>
            </a:r>
            <a:r>
              <a:rPr lang="en-US" dirty="0" err="1">
                <a:latin typeface="Source Code Pro"/>
                <a:cs typeface="Source Code Pro"/>
              </a:rPr>
              <a:t>elapsedTime.innerHTML</a:t>
            </a:r>
            <a:r>
              <a:rPr lang="en-US" dirty="0">
                <a:latin typeface="Source Code Pro"/>
                <a:cs typeface="Source Code Pro"/>
              </a:rPr>
              <a:t> = </a:t>
            </a:r>
            <a:r>
              <a:rPr lang="en-US" dirty="0" err="1">
                <a:latin typeface="Source Code Pro"/>
                <a:cs typeface="Source Code Pro"/>
              </a:rPr>
              <a:t>evt.position</a:t>
            </a:r>
            <a:r>
              <a:rPr lang="en-US" dirty="0">
                <a:latin typeface="Source Code Pro"/>
                <a:cs typeface="Source Code Pro"/>
              </a:rPr>
              <a:t>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};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err="1">
                <a:latin typeface="Source Code Pro"/>
                <a:cs typeface="Source Code Pro"/>
              </a:rPr>
              <a:t>var</a:t>
            </a:r>
            <a:r>
              <a:rPr lang="en-US" dirty="0">
                <a:latin typeface="Source Code Pro"/>
                <a:cs typeface="Source Code Pro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Source Code Pro"/>
                <a:cs typeface="Source Code Pro"/>
              </a:rPr>
              <a:t>onComplete</a:t>
            </a:r>
            <a:r>
              <a:rPr lang="en-US" dirty="0" smtClean="0">
                <a:solidFill>
                  <a:srgbClr val="FF0000"/>
                </a:solidFill>
                <a:latin typeface="Source Code Pro"/>
                <a:cs typeface="Source Code Pro"/>
              </a:rPr>
              <a:t> </a:t>
            </a:r>
            <a:r>
              <a:rPr lang="en-US" dirty="0">
                <a:latin typeface="Source Code Pro"/>
                <a:cs typeface="Source Code Pro"/>
              </a:rPr>
              <a:t>= function(</a:t>
            </a:r>
            <a:r>
              <a:rPr lang="en-US" b="1" dirty="0" err="1">
                <a:latin typeface="Source Code Pro"/>
                <a:cs typeface="Source Code Pro"/>
              </a:rPr>
              <a:t>evt</a:t>
            </a:r>
            <a:r>
              <a:rPr lang="en-US" dirty="0">
                <a:latin typeface="Source Code Pro"/>
                <a:cs typeface="Source Code Pro"/>
              </a:rPr>
              <a:t>) 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</a:t>
            </a:r>
            <a:r>
              <a:rPr lang="en-US" dirty="0" err="1" smtClean="0">
                <a:latin typeface="Source Code Pro"/>
                <a:cs typeface="Source Code Pro"/>
              </a:rPr>
              <a:t>videoPlayer.removeEventListener</a:t>
            </a:r>
            <a:r>
              <a:rPr lang="en-US" dirty="0">
                <a:latin typeface="Source Code Pro"/>
                <a:cs typeface="Source Code Pro"/>
              </a:rPr>
              <a:t>(</a:t>
            </a:r>
            <a:r>
              <a:rPr lang="en-US" dirty="0" err="1">
                <a:latin typeface="Source Code Pro"/>
                <a:cs typeface="Source Code Pro"/>
              </a:rPr>
              <a:t>brightcove.api.events.MediaEvent.PROGRESS</a:t>
            </a:r>
            <a:r>
              <a:rPr lang="en-US" dirty="0">
                <a:latin typeface="Source Code Pro"/>
                <a:cs typeface="Source Code Pro"/>
              </a:rPr>
              <a:t>, </a:t>
            </a:r>
            <a:r>
              <a:rPr lang="en-US" dirty="0" err="1">
                <a:latin typeface="Source Code Pro"/>
                <a:cs typeface="Source Code Pro"/>
              </a:rPr>
              <a:t>onProgress</a:t>
            </a:r>
            <a:r>
              <a:rPr lang="en-US" dirty="0">
                <a:latin typeface="Source Code Pro"/>
                <a:cs typeface="Source Code Pro"/>
              </a:rPr>
              <a:t>)</a:t>
            </a:r>
            <a:r>
              <a:rPr lang="en-US" dirty="0" smtClean="0">
                <a:latin typeface="Source Code Pro"/>
                <a:cs typeface="Source Code Pro"/>
              </a:rPr>
              <a:t>;</a:t>
            </a:r>
            <a:endParaRPr lang="en-US" dirty="0">
              <a:latin typeface="Source Code Pro"/>
              <a:cs typeface="Source Code Pro"/>
            </a:endParaRP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}</a:t>
            </a:r>
            <a:r>
              <a:rPr lang="en-US" dirty="0" smtClean="0">
                <a:latin typeface="Source Code Pro"/>
                <a:cs typeface="Source Code Pro"/>
              </a:rPr>
              <a:t>;</a:t>
            </a:r>
            <a:endParaRPr lang="en-US" dirty="0">
              <a:latin typeface="Source Code Pro"/>
              <a:cs typeface="Source Code Pro"/>
            </a:endParaRPr>
          </a:p>
        </p:txBody>
      </p:sp>
      <p:sp>
        <p:nvSpPr>
          <p:cNvPr id="292866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636AF5A3-1A19-4348-84D4-31C731951373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4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Event Listener Examples</a:t>
            </a:r>
          </a:p>
        </p:txBody>
      </p:sp>
    </p:spTree>
    <p:extLst>
      <p:ext uri="{BB962C8B-B14F-4D97-AF65-F5344CB8AC3E}">
        <p14:creationId xmlns:p14="http://schemas.microsoft.com/office/powerpoint/2010/main" val="172008958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Rectangle 3"/>
          <p:cNvSpPr>
            <a:spLocks noGrp="1" noChangeArrowheads="1"/>
          </p:cNvSpPr>
          <p:nvPr>
            <p:ph idx="1"/>
          </p:nvPr>
        </p:nvSpPr>
        <p:spPr>
          <a:xfrm>
            <a:off x="541346" y="1487714"/>
            <a:ext cx="15877477" cy="748437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var onTemplateReady = </a:t>
            </a:r>
            <a:r>
              <a:rPr lang="en-US" dirty="0">
                <a:latin typeface="Source Code Pro"/>
                <a:cs typeface="Source Code Pro"/>
              </a:rPr>
              <a:t>function (evt) 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videoPlayer </a:t>
            </a:r>
            <a:r>
              <a:rPr lang="en-US" dirty="0">
                <a:latin typeface="Source Code Pro"/>
                <a:cs typeface="Source Code Pro"/>
              </a:rPr>
              <a:t>= player.getModule(APIModules.VIDEO_PLAYER);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videoPlayer.getCurrentVideo</a:t>
            </a:r>
            <a:r>
              <a:rPr lang="en-US" dirty="0">
                <a:latin typeface="Source Code Pro"/>
                <a:cs typeface="Source Code Pro"/>
              </a:rPr>
              <a:t>( function(videoDTO) 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  videoName.innerHTML </a:t>
            </a:r>
            <a:r>
              <a:rPr lang="en-US" dirty="0">
                <a:latin typeface="Source Code Pro"/>
                <a:cs typeface="Source Code Pro"/>
              </a:rPr>
              <a:t>= "Currently watching: </a:t>
            </a:r>
            <a:r>
              <a:rPr lang="en-US" dirty="0" smtClean="0">
                <a:latin typeface="Source Code Pro"/>
                <a:cs typeface="Source Code Pro"/>
              </a:rPr>
              <a:t>" </a:t>
            </a:r>
            <a:r>
              <a:rPr lang="en-US" dirty="0">
                <a:latin typeface="Source Code Pro"/>
                <a:cs typeface="Source Code Pro"/>
              </a:rPr>
              <a:t>+ </a:t>
            </a:r>
            <a:r>
              <a:rPr lang="en-US" dirty="0" err="1" smtClean="0">
                <a:latin typeface="Source Code Pro"/>
                <a:cs typeface="Source Code Pro"/>
              </a:rPr>
              <a:t>videoDTO.displayName</a:t>
            </a:r>
            <a:r>
              <a:rPr lang="en-US" dirty="0" smtClean="0">
                <a:latin typeface="Source Code Pro"/>
                <a:cs typeface="Source Code Pro"/>
              </a:rPr>
              <a:t>;</a:t>
            </a:r>
            <a:endParaRPr lang="en-US" dirty="0">
              <a:latin typeface="Source Code Pro"/>
              <a:cs typeface="Source Code Pro"/>
            </a:endParaRP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} </a:t>
            </a:r>
            <a:r>
              <a:rPr lang="en-US" dirty="0">
                <a:latin typeface="Source Code Pro"/>
                <a:cs typeface="Source Code Pro"/>
              </a:rPr>
              <a:t>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videoPlayer.addEventListener</a:t>
            </a:r>
            <a:r>
              <a:rPr lang="en-US" dirty="0">
                <a:latin typeface="Source Code Pro"/>
                <a:cs typeface="Source Code Pro"/>
              </a:rPr>
              <a:t>(mediaEvent.PROGRESS, </a:t>
            </a:r>
            <a:r>
              <a:rPr lang="en-US" dirty="0" smtClean="0">
                <a:solidFill>
                  <a:srgbClr val="3366FF"/>
                </a:solidFill>
                <a:latin typeface="Source Code Pro"/>
                <a:cs typeface="Source Code Pro"/>
              </a:rPr>
              <a:t>onProgress</a:t>
            </a:r>
            <a:r>
              <a:rPr lang="en-US" dirty="0">
                <a:latin typeface="Source Code Pro"/>
                <a:cs typeface="Source Code Pro"/>
              </a:rPr>
              <a:t>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}</a:t>
            </a:r>
            <a:r>
              <a:rPr lang="en-US" dirty="0">
                <a:latin typeface="Source Code Pro"/>
                <a:cs typeface="Source Code Pro"/>
              </a:rPr>
              <a:t>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b="1" dirty="0" smtClean="0">
                <a:latin typeface="Source Code Pro"/>
                <a:cs typeface="Source Code Pro"/>
              </a:rPr>
              <a:t>var </a:t>
            </a:r>
            <a:r>
              <a:rPr lang="en-US" b="1" dirty="0" smtClean="0">
                <a:solidFill>
                  <a:srgbClr val="3366FF"/>
                </a:solidFill>
                <a:latin typeface="Source Code Pro"/>
                <a:cs typeface="Source Code Pro"/>
              </a:rPr>
              <a:t>onProgress</a:t>
            </a:r>
            <a:r>
              <a:rPr lang="en-US" b="1" dirty="0" smtClean="0">
                <a:latin typeface="Source Code Pro"/>
                <a:cs typeface="Source Code Pro"/>
              </a:rPr>
              <a:t> = </a:t>
            </a:r>
            <a:r>
              <a:rPr lang="en-US" b="1" dirty="0">
                <a:latin typeface="Source Code Pro"/>
                <a:cs typeface="Source Code Pro"/>
              </a:rPr>
              <a:t>function(evt) 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b="1" dirty="0" smtClean="0">
                <a:latin typeface="Source Code Pro"/>
                <a:cs typeface="Source Code Pro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Source Code Pro"/>
                <a:cs typeface="Source Code Pro"/>
              </a:rPr>
              <a:t>if </a:t>
            </a:r>
            <a:r>
              <a:rPr lang="en-US" b="1" dirty="0">
                <a:solidFill>
                  <a:srgbClr val="FF0000"/>
                </a:solidFill>
                <a:latin typeface="Source Code Pro"/>
                <a:cs typeface="Source Code Pro"/>
              </a:rPr>
              <a:t>((evt.duration - evt.position) &gt; </a:t>
            </a:r>
            <a:r>
              <a:rPr lang="en-US" b="1" dirty="0" smtClean="0">
                <a:solidFill>
                  <a:srgbClr val="FF0000"/>
                </a:solidFill>
                <a:latin typeface="Source Code Pro"/>
                <a:cs typeface="Source Code Pro"/>
              </a:rPr>
              <a:t>.25)</a:t>
            </a:r>
            <a:r>
              <a:rPr lang="en-US" b="1" dirty="0" smtClean="0">
                <a:latin typeface="Source Code Pro"/>
                <a:cs typeface="Source Code Pro"/>
              </a:rPr>
              <a:t> </a:t>
            </a:r>
            <a:r>
              <a:rPr lang="en-US" b="1" dirty="0">
                <a:latin typeface="Source Code Pro"/>
                <a:cs typeface="Source Code Pro"/>
              </a:rPr>
              <a:t>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b="1" dirty="0" smtClean="0">
                <a:latin typeface="Source Code Pro"/>
                <a:cs typeface="Source Code Pro"/>
              </a:rPr>
              <a:t>    //Normal progress actions</a:t>
            </a:r>
            <a:endParaRPr lang="en-US" b="1" dirty="0">
              <a:latin typeface="Source Code Pro"/>
              <a:cs typeface="Source Code Pro"/>
            </a:endParaRPr>
          </a:p>
          <a:p>
            <a:pPr>
              <a:lnSpc>
                <a:spcPct val="120000"/>
              </a:lnSpc>
              <a:buNone/>
              <a:defRPr/>
            </a:pPr>
            <a:r>
              <a:rPr lang="en-US" b="1" dirty="0" smtClean="0">
                <a:latin typeface="Source Code Pro"/>
                <a:cs typeface="Source Code Pro"/>
              </a:rPr>
              <a:t>  } </a:t>
            </a:r>
            <a:r>
              <a:rPr lang="en-US" b="1" dirty="0">
                <a:latin typeface="Source Code Pro"/>
                <a:cs typeface="Source Code Pro"/>
              </a:rPr>
              <a:t>else 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b="1" dirty="0" smtClean="0">
                <a:latin typeface="Source Code Pro"/>
                <a:cs typeface="Source Code Pro"/>
              </a:rPr>
              <a:t>    //Video complete actions</a:t>
            </a:r>
            <a:endParaRPr lang="en-US" b="1" dirty="0">
              <a:latin typeface="Source Code Pro"/>
              <a:cs typeface="Source Code Pro"/>
            </a:endParaRPr>
          </a:p>
          <a:p>
            <a:pPr>
              <a:lnSpc>
                <a:spcPct val="120000"/>
              </a:lnSpc>
              <a:buNone/>
              <a:defRPr/>
            </a:pPr>
            <a:r>
              <a:rPr lang="en-US" b="1" dirty="0" smtClean="0">
                <a:latin typeface="Source Code Pro"/>
                <a:cs typeface="Source Code Pro"/>
              </a:rPr>
              <a:t>  }</a:t>
            </a:r>
            <a:endParaRPr lang="en-US" b="1" dirty="0">
              <a:latin typeface="Source Code Pro"/>
              <a:cs typeface="Source Code Pro"/>
            </a:endParaRPr>
          </a:p>
          <a:p>
            <a:pPr>
              <a:lnSpc>
                <a:spcPct val="120000"/>
              </a:lnSpc>
              <a:buNone/>
              <a:defRPr/>
            </a:pPr>
            <a:r>
              <a:rPr lang="en-US" b="1" dirty="0" smtClean="0">
                <a:latin typeface="Source Code Pro"/>
                <a:cs typeface="Source Code Pro"/>
              </a:rPr>
              <a:t>};</a:t>
            </a:r>
            <a:endParaRPr lang="en-US" b="1" dirty="0">
              <a:latin typeface="Source Code Pro"/>
              <a:cs typeface="Source Code Pro"/>
            </a:endParaRPr>
          </a:p>
        </p:txBody>
      </p:sp>
      <p:sp>
        <p:nvSpPr>
          <p:cNvPr id="292866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636AF5A3-1A19-4348-84D4-31C731951373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5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An alternative to Complete event</a:t>
            </a:r>
          </a:p>
        </p:txBody>
      </p:sp>
    </p:spTree>
    <p:extLst>
      <p:ext uri="{BB962C8B-B14F-4D97-AF65-F5344CB8AC3E}">
        <p14:creationId xmlns:p14="http://schemas.microsoft.com/office/powerpoint/2010/main" val="308536126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6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en-US" dirty="0" smtClean="0"/>
              <a:t>3: </a:t>
            </a:r>
            <a:r>
              <a:rPr lang="en-US" dirty="0" smtClean="0"/>
              <a:t>Displaying </a:t>
            </a:r>
            <a:r>
              <a:rPr lang="en-US" dirty="0" smtClean="0"/>
              <a:t>Video Time Using the Progress Event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66556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700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Brightcove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9253119"/>
            <a:ext cx="812230" cy="40387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29598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Brightcove Corporate">
      <a:dk1>
        <a:srgbClr val="535353"/>
      </a:dk1>
      <a:lt1>
        <a:srgbClr val="FFFFFF"/>
      </a:lt1>
      <a:dk2>
        <a:srgbClr val="868685"/>
      </a:dk2>
      <a:lt2>
        <a:srgbClr val="E6E6E6"/>
      </a:lt2>
      <a:accent1>
        <a:srgbClr val="DC8700"/>
      </a:accent1>
      <a:accent2>
        <a:srgbClr val="B1CE00"/>
      </a:accent2>
      <a:accent3>
        <a:srgbClr val="D40F7F"/>
      </a:accent3>
      <a:accent4>
        <a:srgbClr val="609CA7"/>
      </a:accent4>
      <a:accent5>
        <a:srgbClr val="999999"/>
      </a:accent5>
      <a:accent6>
        <a:srgbClr val="999999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16975</TotalTime>
  <Words>294</Words>
  <Application>Microsoft Macintosh PowerPoint</Application>
  <PresentationFormat>Custom</PresentationFormat>
  <Paragraphs>56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Default Theme</vt:lpstr>
      <vt:lpstr>PowerPoint Presentation</vt:lpstr>
      <vt:lpstr>Events</vt:lpstr>
      <vt:lpstr>event listeners</vt:lpstr>
      <vt:lpstr>Event Listener Examples</vt:lpstr>
      <vt:lpstr>An alternative to Complete event</vt:lpstr>
      <vt:lpstr>PowerPoint Presentation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with the Universal Player API</dc:title>
  <dc:creator>Robert Crooks</dc:creator>
  <cp:lastModifiedBy>Matt Boles</cp:lastModifiedBy>
  <cp:revision>107</cp:revision>
  <dcterms:created xsi:type="dcterms:W3CDTF">2011-11-27T08:26:53Z</dcterms:created>
  <dcterms:modified xsi:type="dcterms:W3CDTF">2013-12-02T19:19:49Z</dcterms:modified>
</cp:coreProperties>
</file>