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30f91eb-c6de-49af-b9d2-40d9339a4645}">
  <we:reference id="WA200003233" version="2.0.0.3" store="en-US" storeType="OMEX"/>
  <we:alternateReferences/>
  <we:properties>
    <we:property name="Microsoft.Office.CampaignId" value="&quot;none&quot;"/>
    <we:property name="reportUrl" value="&quot;/links/kJydjv4vYK?ctid=eef7e030-6146-4ce6-850a-bcea68ddcdc1&amp;pbi_source=linkShare&amp;fromEntryPoint=share&quot;"/>
    <we:property name="reportState" value="&quot;CONNECTED&quot;"/>
    <we:property name="artifactViewState" value="&quot;live&quot;"/>
    <we:property name="reportEmbeddedTime" value="&quot;2024-11-08T12:52:58.381Z&quot;"/>
    <we:property name="creatorSessionId" value="&quot;bfd87056-9b46-43de-aaa8-b08e80dcf297&quot;"/>
    <we:property name="creatorUserId" value="&quot;100320028BD14695&quot;"/>
    <we:property name="creatorTenantId" value="&quot;eef7e030-6146-4ce6-850a-bcea68ddcdc1&quot;"/>
    <we:property name="pageDisplayName" value="&quot;Supply Chain View&quot;"/>
    <we:property name="pageName" value="&quot;ReportSection2f4ece5e1ab3e33b0a9b&quot;"/>
    <we:property name="reportName" value="&quot;Project_Finance360&quot;"/>
    <we:property name="isVisualContainerHeaderHidden" value="false"/>
    <we:property name="isFiltersActionButtonVisible" value="true"/>
    <we:property name="initialStateBookmark" value="&quot;H4sIAAAAAAAAA81WTW8jNwz9K8acg4LS6DO3bJq9ZLMbJMVeFkFBSZQz3YnHmBmncYP891JjF4vdJnXh6aEXj0lRj+QjJfG5Ss2wbnH7ER+oOq3edd3XB+y/LurqpFrtdZ8+XV6d3Vz++vHs6oLV3XpsutVQnT5XI/ZLGj83wwbbgsDKL3cnFbbtNS6LlLEd6KRaUz90K2ybP2hnzEtjv6GXk4qe1m3XY4G8HXGkAvvI5iyzb/FTCQTj2DzSLcVxp72hddePexnIGh0BjNAOAhgbbdkz7FanMA/bF6dTYOfdasRmxQEUXe2EcCYYL4UUKtsa/GQ7NKtlu0/l295ftuvC10hPY+ieClPhN/ZZkF5eONUgo7YqCyF1rUVEo60pu3PTjnuHYXvxtO6ZReZ2h3aWHnEVKVUTVT0NO2aeq7Plsqcljnvx4rvF867dPLyiv+02faQbytPSamzGLfv4gMO46Cmz4X1VIr3uOy7ZtLbjbjGZ3OxMOJhi9H6z2hdEFfG++/28J65gqk7h5Y41/8hSxD59TxELfaL+3XZK/+em/6ve4uSHLP5fqXOurDK1MeSCySRM0iF6H83xrYICZBLRgo3aO++C9PH4VrkiHDY9/VtOLmm72G8ZfuRkIuMWWxoWV3xU7hfvu44jqv6TDiggzrgkC5dKBa2c1FLrgzwO98jfv2EpMAmSB6nIKS0BopxRE/DJKHDRKgveC6OEmYFmlCptUpNA6ThG4208Hk1FLcudllTwUSeHck735exk0DoReCW9lIB0uAZvogllPCLmmmEsOgGWYE5svna15CucUXVkSDeDt5okyQxRC8BoKRplZlzwPikTyQJ6IxMo1KBmxCZsdFEDp2r4IvA2GTOjCtrn5BM3mZaSC+LBzeHNSiUCgQjKaBBSRpZnZCqNStmDQBP4rEovtJ2RaQ7CKsqSBGiJoQaaEZvMnGIG8BGET1FA7dLxaC6aWpmQuO1CQIoxEB5Eax54mHolskjCOu0tGMcjDSHB4Yq+gWUp21zbhNLWkk9oAjw6LrRZ8gmIWvOYE8tRhcOMvYXFPZZzCEDK6iBAeemPxXIUAFytAWvv+IHlh9UdzX2NdU659nypRRUjaXE0XyLLgF4Fq7XwOvHc4A93/6tYE9w3TfVAPJ6XP91mHNYY6RpXNE0M692L3tBkx9MCrhKl/f++fD80/KzvHH/GdlN8TsN8NTnhWJrQ0oENZcSvprDuys+fedd7mG0MAAA=&quot;"/>
    <we:property name="bookmark" value="&quot;H4sIAAAAAAAAA+1aWW/bRhD+KwaBIi9CsBePzVusOEDRNDDiIEURCMYeQ5kxRSok5Vg19N87u5RsWZYsRbUltbVfLO4x+82x384seRPYrB7mavxRDSB4ExyX5eVAVZdHPOgERdtGiIU4TSE2NElTEwrOAXvLYZOVRR28uQkaVfWh+ZLVI5U7Qdj4tdcJVJ6fqr57SlVeQycYQlWXhcqzv6AdjF1NNYJJJ4DrYV5Wyok8a1QDTuwVDsdnhEBfOzzKNNkVnIFp2tZPMCyrZvrMUgEGQqBKc+BcEyU1zqnbXg9z/Xi3qAfWLYtGZQUCcG0RNVRwE1FCogRYxIAlrr3Oin4+VeVu7ufx0JmtgetGl9fOUvobrukkTSaoqmJxxMIoDoWFkCdACJjtpYVJBBCHNqJKmpBSKRNvvDTLmyl8PT65HlboE/RUK62LFu6XVWZwJW/7CurW1DdBt8xHA//r5F77WTmqDHyC1HcVTdaMUZLNBufDqrQj0wQOzmlVopd9Vw39ARRt80X5o1sBrmqDN2TS2S0Q0y4y3j+S+eZVQN7aK1UYbF1E8TuoelTBpjB+g/HRdEq9iON9WYFRdXP01phRpcz46Je9Y/oIzdFJVZXV3pF8yurLvYNY4qKjD3/uHZbzEj6mWbM0ZHrY8iiPDbOrsvmsdA73qQwfKgvV8djT1LusmrE86yxgfqaQm/RmBwwO+DZ/apQ/ag/qGYix5ymch0C4BENkFCqBp4y1ZMcUbkZ1Uw6gekCd8+0Hth32jumFsf4tjOW9dAAR8/b4bGXErKXOxrHmyfWGvEmfkTen4eboqxPIhAkWJYKoOBGcaEtCvTadrS/UEB4ms0kKQkqwgpEEM1kVG7U+0c4GWGQskRUZy7hWiQl5pEisQ7Ee1wpZViWCJkLpMCJaQWSF5FvjsiEwYuM44oSFJIxtQreVJQzHQoITwxjKAWKpIdvKwhpCKMKEFiLkjCWK2nhbWam2OtVchFJpidUSwX/bxgQGFo1dzQSaJpGlLIq2tn1KmeQiUTKONMegNUytj4nVpZfCSlAQw1UoEx2CxCjb8bltXam8sDvTrEbh52NQ+z+YHiO8PSFZfiatZd/LYbYkAkAlJE5ChUU4V1jJK662jyeLFMWE1EYYkoDQBIh8iacDTbnu0oonjCfFqNBUxZZqFoYaCLXruW5lPMVCRYIyFhOT4BkRCuKwvcTTgZcVG+fR28UYhpeR0hJOEhuzmDPLosOvNtfqWueZwZnz6gYoqu9dgmGovDrDdrEM2v7S+m7w2t4EHzK0QCv7i8pHTuyrdzjDlj+KVy7hnaa8S+8J/Ixtbwo2sEh7V5DIUCEvYEKbREQaSxKx6zPi5bp3UySrr3v/4+G8wcWXN7oq6tkLn3apqsz9r9nyvU6QwxXkbe/3EVRjXM+PmFvn9UwwDs9qhJurYe0M7V4uYZMFDw5J9/kUciufZkUxW9bF2kq8tyG6a8Bze+PnEM/krQB8XxAOqsqycaBmqszCqRjleScwF1luKyi8cotDvi6PXDwNUXHcslC/auFvI+VYNdh4JyOrP5d93Ia30N2W8LvCSmpsCpJwSTSLsdazdMdM697EwgMfVtB3M3fHbsthzLX+r7htjVOeiNnaVV5PxT4bTaxTZiOOmGKdynoKhpg6L9ahDLEcJjI0EaGY60Trr5FWlkMiMlZEyhL8Y5RrbqJdJ77LyqHbtgOrOQ4R00G9T9iG+vKsgG6OST1UYNv46ZYDXXYvVNVse7P/pHG48j1od5Y6bMc0jyzZVjZgmeYslYnbnyIhVof8ALbnuLHn46Z/SOfcsaoz87yH3OOW6E1fPihJNZEcy1GqCNGU6ANw2PcRbiW3/ovH5kzRukxK0NSipxI8WY0ygGfqapdNv/977zttxDQYCngch1EoFI+NQUMtdWsrzqs0+4SPdYL3VTnwcqffGqY48laF+UvBTtC6gzgu+uMCHG97mxQ2a6aG+NgmD/et8+uCxX7Clu2DR7V4XTk+t1CbNhu6ddGK8oIRmvjKojf19T+L8cWr0qWwnjbK+1C0Wj0I9Duv7sC/h+BKxo5O6ubWnd6lvc6T8YD7ODWfHeoPxNUN7qbmzPvxzI9bI9zl1c/GMBsFYhvzk+VxVY6aeoiMc6oKWKKuL5ls+37iESX9h8S3Wk4mfwPk+QatwCwAAA==&quot;"/>
    <we:property name="datasetId" value="&quot;aa999fee-edfd-4444-9469-a19eaed85d93&quot;"/>
    <we:property name="embedUrl" value="&quot;/reportEmbed?reportId=f8a2d15f-bd0e-4783-b52a-9d8a724d0e18&amp;config=eyJjbHVzdGVyVXJsIjoiaHR0cHM6Ly9XQUJJLVVTLUVBU1QyLUI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Brightlin E</cp:lastModifiedBy>
  <cp:revision>3</cp:revision>
  <dcterms:created xsi:type="dcterms:W3CDTF">2018-06-07T21:39:02Z</dcterms:created>
  <dcterms:modified xsi:type="dcterms:W3CDTF">2024-11-08T12:54:55Z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