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6565"/>
  </p:normalViewPr>
  <p:slideViewPr>
    <p:cSldViewPr snapToGrid="0" snapToObjects="1">
      <p:cViewPr>
        <p:scale>
          <a:sx n="80" d="100"/>
          <a:sy n="80" d="100"/>
        </p:scale>
        <p:origin x="1800" y="544"/>
      </p:cViewPr>
      <p:guideLst/>
    </p:cSldViewPr>
  </p:slideViewPr>
  <p:notesTextViewPr>
    <p:cViewPr>
      <p:scale>
        <a:sx n="95" d="100"/>
        <a:sy n="9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8C96E-283E-7444-A472-0F5BD2DE7AA5}" type="datetimeFigureOut">
              <a:rPr lang="de-DE" smtClean="0"/>
              <a:t>05.07.17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15405E-4AB1-1C4A-8F75-D830CB03AB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857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charset="0"/>
              <a:buChar char="•"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Einführung Samuel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charset="0"/>
              <a:buChar char="•"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Begrüßung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charset="0"/>
              <a:buChar char="•"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Frühlingsbeginn Wetter sehr wechselhaft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charset="0"/>
              <a:buChar char="•"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Hab mir Frage gestellt wie viele Sonnenstunden der Tag an einen bestimmten Standort hatte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charset="0"/>
              <a:buChar char="•"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Verschiedene Anwendungsbereiche: Landwirtschaft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charset="2"/>
              </a:rPr>
              <a:t>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Optimierung Pflanzzeiten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charset="0"/>
              <a:buChar char="•"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Medizin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charset="2"/>
              </a:rPr>
              <a:t>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Vitamin D</a:t>
            </a:r>
          </a:p>
          <a:p>
            <a:pPr marL="171450" lvl="0" indent="-171450">
              <a:buFont typeface="Arial" charset="0"/>
              <a:buChar char="•"/>
            </a:pP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Ursprüngliche Idee: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Erfassung der exakten Sonnenstunden an mehreren Standorten, zum Vergleich der Daten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Dazu Erfassung verschiedener Helligkeitszustände: Sonne, Wolken mit verminderter Wolkendichte, Wolken mit verstärkter Wolkendichte, Dunkel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Kombiniert man diese mit nun mit der jeweiligen Zeitdauer könnte man die Sonnenstunden berechnen.</a:t>
            </a:r>
          </a:p>
          <a:p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 diese Aufgabe zu bewerkstelligen trugen wir alle benötigten Formeln zusammen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Jedoch gaben die von uns gewählten Messgeräte keine Auskunft über physikalischen Einheiten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charset="2"/>
              </a:rPr>
              <a:t>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LUX</a:t>
            </a:r>
          </a:p>
          <a:p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hier für die Berechnung mit den Formeln benötigt werden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Messung der Helligkeitswerte mit Hilfe eines Photowiderstandes, eines Kondensators und des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Pi‘s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 wird die Dauer gemessen die der Kondensator braucht um aufzuladen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Diese Zeit kann benutzt werden um Rückschlüsse über die derzeitige Helligkeit zu liefern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Aufgrund der ungenauen Messergebnisse verwarfen wir unsere ursprüngliche Idee</a:t>
            </a:r>
          </a:p>
          <a:p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Umgesetzt wurde: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Programm im Server-Client Verbund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 misst Lichtintensität im 5 Sekunden Intervall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Schickt Daten alle 5 Minuten zum Server</a:t>
            </a:r>
          </a:p>
          <a:p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 wir nur Werte gebrauchen können die gemessen werden währen die Sonne scheint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charset="2"/>
              </a:rPr>
              <a:t>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Steffen erläutern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Formel gefunden die anhand des Standortes die Sonnenaufgangs- sowie Sonnenuntergangszeit zu berechnet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5405E-4AB1-1C4A-8F75-D830CB03AB8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6977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charset="0"/>
              <a:buChar char="•"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Einführung Samuel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charset="0"/>
              <a:buChar char="•"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Begrüßung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charset="0"/>
              <a:buChar char="•"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Frühlingsbeginn Wetter sehr wechselhaft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charset="0"/>
              <a:buChar char="•"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Hab mir Frage gestellt wie viele Sonnenstunden der Tag an einen bestimmten Standort hatte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charset="0"/>
              <a:buChar char="•"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Verschiedene Anwendungsbereiche: Landwirtschaft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charset="2"/>
              </a:rPr>
              <a:t>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Optimierung Pflanzzeiten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charset="0"/>
              <a:buChar char="•"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Medizin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charset="2"/>
              </a:rPr>
              <a:t>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Vitamin D</a:t>
            </a:r>
          </a:p>
          <a:p>
            <a:pPr marL="171450" lvl="0" indent="-171450">
              <a:buFont typeface="Arial" charset="0"/>
              <a:buChar char="•"/>
            </a:pP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Ursprüngliche Idee: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Erfassung der exakten Sonnenstunden an mehreren Standorten, zum Vergleich der Daten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Dazu Erfassung verschiedener Helligkeitszustände: Sonne, Wolken mit verminderter Wolkendichte, Wolken mit verstärkter Wolkendichte, Dunkel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Kombiniert man diese mit nun mit der jeweiligen Zeitdauer könnte man die Sonnenstunden berechnen.</a:t>
            </a:r>
          </a:p>
          <a:p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 diese Aufgabe zu bewerkstelligen trugen wir alle benötigten Formeln zusammen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Jedoch gaben die von uns gewählten Messgeräte keine Auskunft über physikalischen Einheiten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charset="2"/>
              </a:rPr>
              <a:t>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LUX</a:t>
            </a:r>
          </a:p>
          <a:p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hier für die Berechnung mit den Formeln benötigt werden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Messung der Helligkeitswerte mit Hilfe eines Photowiderstandes, eines Kondensators und des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Pi‘s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 wird die Dauer gemessen die der Kondensator braucht um aufzuladen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Diese Zeit kann benutzt werden um Rückschlüsse über die derzeitige Helligkeit zu liefern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Aufgrund der ungenauen Messergebnisse verwarfen wir unsere ursprüngliche Idee</a:t>
            </a:r>
          </a:p>
          <a:p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Umgesetzt wurde: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Programm im Server-Client Verbund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 misst Lichtintensität im 5 Sekunden Intervall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Schickt Daten alle 5 Minuten zum Server</a:t>
            </a:r>
          </a:p>
          <a:p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 wir nur Werte gebrauchen können die gemessen werden währen die Sonne scheint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charset="2"/>
              </a:rPr>
              <a:t>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Steffen erläutern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Formel gefunden die anhand des Standortes die Sonnenaufgangs- sowie Sonnenuntergangszeit zu berechnet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5405E-4AB1-1C4A-8F75-D830CB03AB8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545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charset="0"/>
              <a:buChar char="•"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Einführung Samuel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charset="0"/>
              <a:buChar char="•"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Begrüßung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charset="0"/>
              <a:buChar char="•"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Frühlingsbeginn Wetter sehr wechselhaft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charset="0"/>
              <a:buChar char="•"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Hab mir Frage gestellt wie viele Sonnenstunden der Tag an einen bestimmten Standort hatte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charset="0"/>
              <a:buChar char="•"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Verschiedene Anwendungsbereiche: Landwirtschaft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charset="2"/>
              </a:rPr>
              <a:t>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Optimierung Pflanzzeiten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charset="0"/>
              <a:buChar char="•"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Medizin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charset="2"/>
              </a:rPr>
              <a:t>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Vitamin D</a:t>
            </a:r>
          </a:p>
          <a:p>
            <a:pPr marL="171450" lvl="0" indent="-171450">
              <a:buFont typeface="Arial" charset="0"/>
              <a:buChar char="•"/>
            </a:pP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Ursprüngliche Idee: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Erfassung der exakten Sonnenstunden an mehreren Standorten, zum Vergleich der Daten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Dazu Erfassung verschiedener Helligkeitszustände: Sonne, Wolken mit verminderter Wolkendichte, Wolken mit verstärkter Wolkendichte, Dunkel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Kombiniert man diese mit nun mit der jeweiligen Zeitdauer könnte man die Sonnenstunden berechnen.</a:t>
            </a:r>
          </a:p>
          <a:p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 diese Aufgabe zu bewerkstelligen trugen wir alle benötigten Formeln zusammen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Jedoch gaben die von uns gewählten Messgeräte keine Auskunft über physikalischen Einheiten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charset="2"/>
              </a:rPr>
              <a:t>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LUX</a:t>
            </a:r>
          </a:p>
          <a:p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hier für die Berechnung mit den Formeln benötigt werden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Messung der Helligkeitswerte mit Hilfe eines Photowiderstandes, eines Kondensators und des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Pi‘s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 wird die Dauer gemessen die der Kondensator braucht um aufzuladen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Diese Zeit kann benutzt werden um Rückschlüsse über die derzeitige Helligkeit zu liefern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Aufgrund der ungenauen Messergebnisse verwarfen wir unsere ursprüngliche Idee</a:t>
            </a:r>
          </a:p>
          <a:p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Umgesetzt wurde: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Programm im Server-Client Verbund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 misst Lichtintensität im 5 Sekunden Intervall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Schickt Daten alle 5 Minuten zum Server</a:t>
            </a:r>
          </a:p>
          <a:p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 wir nur Werte gebrauchen können die gemessen werden währen die Sonne scheint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charset="2"/>
              </a:rPr>
              <a:t>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Steffen erläutern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Formel gefunden die anhand des Standortes die Sonnenaufgangs- sowie Sonnenuntergangszeit zu berechnet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5405E-4AB1-1C4A-8F75-D830CB03AB8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4773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charset="0"/>
              <a:buChar char="•"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Einführung Samuel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charset="0"/>
              <a:buChar char="•"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Begrüßung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charset="0"/>
              <a:buChar char="•"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Frühlingsbeginn Wetter sehr wechselhaft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charset="0"/>
              <a:buChar char="•"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Hab mir Frage gestellt wie viele Sonnenstunden der Tag an einen bestimmten Standort hatte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charset="0"/>
              <a:buChar char="•"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Verschiedene Anwendungsbereiche: Landwirtschaft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charset="2"/>
              </a:rPr>
              <a:t>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Optimierung Pflanzzeiten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charset="0"/>
              <a:buChar char="•"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Medizin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charset="2"/>
              </a:rPr>
              <a:t>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Vitamin D</a:t>
            </a:r>
          </a:p>
          <a:p>
            <a:pPr marL="171450" lvl="0" indent="-171450">
              <a:buFont typeface="Arial" charset="0"/>
              <a:buChar char="•"/>
            </a:pP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Ursprüngliche Idee: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Erfassung der exakten Sonnenstunden an mehreren Standorten, zum Vergleich der Daten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Dazu Erfassung verschiedener Helligkeitszustände: Sonne, Wolken mit verminderter Wolkendichte, Wolken mit verstärkter Wolkendichte, Dunkel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Kombiniert man diese mit nun mit der jeweiligen Zeitdauer könnte man die Sonnenstunden berechnen.</a:t>
            </a:r>
          </a:p>
          <a:p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 diese Aufgabe zu bewerkstelligen trugen wir alle benötigten Formeln zusammen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Jedoch gaben die von uns gewählten Messgeräte keine Auskunft über physikalischen Einheiten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charset="2"/>
              </a:rPr>
              <a:t>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LUX</a:t>
            </a:r>
          </a:p>
          <a:p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hier für die Berechnung mit den Formeln benötigt werden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Messung der Helligkeitswerte mit Hilfe eines Photowiderstandes, eines Kondensators und des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Pi‘s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 wird die Dauer gemessen die der Kondensator braucht um aufzuladen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Diese Zeit kann benutzt werden um Rückschlüsse über die derzeitige Helligkeit zu liefern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Aufgrund der ungenauen Messergebnisse verwarfen wir unsere ursprüngliche Idee</a:t>
            </a:r>
          </a:p>
          <a:p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Umgesetzt wurde: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Programm im Server-Client Verbund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 misst Lichtintensität im 5 Sekunden Intervall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Schickt Daten alle 5 Minuten zum Server</a:t>
            </a:r>
          </a:p>
          <a:p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 wir nur Werte gebrauchen können die gemessen werden währen die Sonne scheint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charset="2"/>
              </a:rPr>
              <a:t>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Steffen erläutern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Formel gefunden die anhand des Standortes die Sonnenaufgangs- sowie Sonnenuntergangszeit zu berechnet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5405E-4AB1-1C4A-8F75-D830CB03AB8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5453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de-DE" dirty="0" smtClean="0"/>
              <a:t>Ziel</a:t>
            </a:r>
          </a:p>
          <a:p>
            <a:pPr marL="171450" indent="-171450">
              <a:buFont typeface="Arial" charset="0"/>
              <a:buChar char="•"/>
            </a:pPr>
            <a:r>
              <a:rPr lang="de-DE" dirty="0" smtClean="0"/>
              <a:t>Umgesetzt</a:t>
            </a:r>
            <a:r>
              <a:rPr lang="de-DE" baseline="0" dirty="0" smtClean="0"/>
              <a:t> wurde:</a:t>
            </a:r>
          </a:p>
          <a:p>
            <a:pPr marL="628650" lvl="1" indent="-171450">
              <a:buFont typeface="Arial" charset="0"/>
              <a:buChar char="•"/>
            </a:pPr>
            <a:r>
              <a:rPr lang="de-DE" baseline="0" dirty="0" smtClean="0"/>
              <a:t>Ausgabe des Servers</a:t>
            </a:r>
          </a:p>
          <a:p>
            <a:pPr marL="628650" lvl="1" indent="-171450">
              <a:buFont typeface="Arial" charset="0"/>
              <a:buChar char="•"/>
            </a:pPr>
            <a:r>
              <a:rPr lang="de-DE" baseline="0" dirty="0" smtClean="0"/>
              <a:t>Bestandteile</a:t>
            </a:r>
          </a:p>
          <a:p>
            <a:pPr marL="628650" lvl="1" indent="-171450">
              <a:buFont typeface="Arial" charset="0"/>
              <a:buChar char="•"/>
            </a:pPr>
            <a:r>
              <a:rPr lang="de-DE" baseline="0" dirty="0" smtClean="0"/>
              <a:t>API</a:t>
            </a:r>
          </a:p>
          <a:p>
            <a:pPr marL="628650" lvl="1" indent="-171450">
              <a:buFont typeface="Arial" charset="0"/>
              <a:buChar char="•"/>
            </a:pPr>
            <a:r>
              <a:rPr lang="de-DE" baseline="0" dirty="0" smtClean="0"/>
              <a:t>Pages</a:t>
            </a:r>
          </a:p>
          <a:p>
            <a:pPr marL="628650" lvl="1" indent="-171450">
              <a:buFont typeface="Arial" charset="0"/>
              <a:buChar char="•"/>
            </a:pPr>
            <a:r>
              <a:rPr lang="de-DE" baseline="0" dirty="0" smtClean="0"/>
              <a:t>Datenbank</a:t>
            </a:r>
          </a:p>
          <a:p>
            <a:pPr marL="628650" lvl="1" indent="-171450">
              <a:buFont typeface="Arial" charset="0"/>
              <a:buChar char="•"/>
            </a:pPr>
            <a:r>
              <a:rPr lang="de-DE" baseline="0" dirty="0" smtClean="0"/>
              <a:t>Hosting</a:t>
            </a:r>
          </a:p>
          <a:p>
            <a:pPr marL="171450" indent="-171450">
              <a:buFont typeface="Arial" charset="0"/>
              <a:buChar char="•"/>
            </a:pPr>
            <a:r>
              <a:rPr lang="de-DE" baseline="0" dirty="0" smtClean="0"/>
              <a:t>Probleme</a:t>
            </a:r>
          </a:p>
          <a:p>
            <a:pPr marL="628650" lvl="1" indent="-171450">
              <a:buFont typeface="Arial" charset="0"/>
              <a:buChar char="•"/>
            </a:pPr>
            <a:r>
              <a:rPr lang="de-DE" baseline="0" dirty="0" smtClean="0"/>
              <a:t>Datenbank</a:t>
            </a:r>
          </a:p>
          <a:p>
            <a:pPr marL="628650" lvl="1" indent="-171450">
              <a:buFont typeface="Arial" charset="0"/>
              <a:buChar char="•"/>
            </a:pPr>
            <a:r>
              <a:rPr lang="de-DE" baseline="0" dirty="0" smtClean="0"/>
              <a:t>API</a:t>
            </a:r>
          </a:p>
          <a:p>
            <a:pPr marL="628650" lvl="1" indent="-171450">
              <a:buFont typeface="Arial" charset="0"/>
              <a:buChar char="•"/>
            </a:pPr>
            <a:endParaRPr lang="de-D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5405E-4AB1-1C4A-8F75-D830CB03AB8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6639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5405E-4AB1-1C4A-8F75-D830CB03AB8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6485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7/5/17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7/5/17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7/5/17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7/5/17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7/5/17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7/5/17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7/5/17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7/5/17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7/5/17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7/5/17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7/5/17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7/5/17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nfinite-crag-79176.herokuapp.com/" TargetMode="External"/><Relationship Id="rId4" Type="http://schemas.openxmlformats.org/officeDocument/2006/relationships/hyperlink" Target="http://brightness-monitor-docs.readthedocs.io/de/latest/" TargetMode="External"/><Relationship Id="rId5" Type="http://schemas.openxmlformats.org/officeDocument/2006/relationships/hyperlink" Target="https://brightnessmonitor.github.io/" TargetMode="External"/><Relationship Id="rId6" Type="http://schemas.openxmlformats.org/officeDocument/2006/relationships/hyperlink" Target="https://github.com/BrightnessMonitor/BrightnessMonitorClient" TargetMode="External"/><Relationship Id="rId7" Type="http://schemas.openxmlformats.org/officeDocument/2006/relationships/hyperlink" Target="https://github.com/BrightnessMonitor/BrightnessMonitorWeb" TargetMode="External"/><Relationship Id="rId8" Type="http://schemas.openxmlformats.org/officeDocument/2006/relationships/hyperlink" Target="https://github.com/BrightnessMonitor/BrightnessMonitor.github.io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1922" y="3428998"/>
            <a:ext cx="6407952" cy="2268559"/>
          </a:xfrm>
        </p:spPr>
        <p:txBody>
          <a:bodyPr>
            <a:normAutofit/>
          </a:bodyPr>
          <a:lstStyle/>
          <a:p>
            <a:r>
              <a:rPr lang="en-US" dirty="0" err="1"/>
              <a:t>BrightnessMonitor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smtClean="0"/>
              <a:t>von Steffen </a:t>
            </a:r>
            <a:r>
              <a:rPr lang="en-US" sz="2000" dirty="0" err="1" smtClean="0"/>
              <a:t>Exler</a:t>
            </a:r>
            <a:r>
              <a:rPr lang="en-US" sz="2000" dirty="0" smtClean="0"/>
              <a:t> s0556166 &amp; Samuel </a:t>
            </a:r>
            <a:r>
              <a:rPr lang="en-US" sz="2000" dirty="0" err="1" smtClean="0"/>
              <a:t>Erb</a:t>
            </a:r>
            <a:r>
              <a:rPr lang="en-US" sz="2000" smtClean="0"/>
              <a:t> s0556350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Verteielte</a:t>
            </a:r>
            <a:r>
              <a:rPr lang="en-US" dirty="0" smtClean="0"/>
              <a:t> </a:t>
            </a:r>
            <a:r>
              <a:rPr lang="en-US" dirty="0" err="1" smtClean="0"/>
              <a:t>Sonnenzeit</a:t>
            </a:r>
            <a:r>
              <a:rPr lang="en-US" dirty="0" smtClean="0"/>
              <a:t> </a:t>
            </a:r>
            <a:r>
              <a:rPr lang="en-US" dirty="0" err="1" smtClean="0"/>
              <a:t>messen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1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Idee</a:t>
            </a:r>
            <a:r>
              <a:rPr lang="en-US" dirty="0" smtClean="0"/>
              <a:t> &amp; </a:t>
            </a:r>
            <a:r>
              <a:rPr lang="en-US" dirty="0" err="1" smtClean="0"/>
              <a:t>Umsetzung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363" y="2350095"/>
            <a:ext cx="7796212" cy="3402410"/>
          </a:xfrm>
        </p:spPr>
      </p:pic>
    </p:spTree>
    <p:extLst>
      <p:ext uri="{BB962C8B-B14F-4D97-AF65-F5344CB8AC3E}">
        <p14:creationId xmlns:p14="http://schemas.microsoft.com/office/powerpoint/2010/main" val="77967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100" y="588938"/>
            <a:ext cx="8345712" cy="5892073"/>
          </a:xfrm>
        </p:spPr>
      </p:pic>
      <p:sp>
        <p:nvSpPr>
          <p:cNvPr id="5" name="Textfeld 4"/>
          <p:cNvSpPr txBox="1"/>
          <p:nvPr/>
        </p:nvSpPr>
        <p:spPr>
          <a:xfrm>
            <a:off x="3198490" y="6488668"/>
            <a:ext cx="880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Bildquelle: https://</a:t>
            </a:r>
            <a:r>
              <a:rPr lang="de-DE" dirty="0" err="1"/>
              <a:t>de.wikipedia.org</a:t>
            </a:r>
            <a:r>
              <a:rPr lang="de-DE" dirty="0"/>
              <a:t>/</a:t>
            </a:r>
            <a:r>
              <a:rPr lang="de-DE" dirty="0" err="1"/>
              <a:t>wiki</a:t>
            </a:r>
            <a:r>
              <a:rPr lang="de-DE" dirty="0"/>
              <a:t>/Globalstrahlung</a:t>
            </a:r>
          </a:p>
        </p:txBody>
      </p:sp>
    </p:spTree>
    <p:extLst>
      <p:ext uri="{BB962C8B-B14F-4D97-AF65-F5344CB8AC3E}">
        <p14:creationId xmlns:p14="http://schemas.microsoft.com/office/powerpoint/2010/main" val="1188749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018" y="808056"/>
            <a:ext cx="9905121" cy="1077229"/>
          </a:xfrm>
        </p:spPr>
        <p:txBody>
          <a:bodyPr>
            <a:normAutofit/>
          </a:bodyPr>
          <a:lstStyle/>
          <a:p>
            <a:r>
              <a:rPr lang="en-US" dirty="0" smtClean="0"/>
              <a:t>Client </a:t>
            </a:r>
            <a:r>
              <a:rPr lang="mr-IN" dirty="0" smtClean="0"/>
              <a:t>–</a:t>
            </a:r>
            <a:r>
              <a:rPr lang="en-US" dirty="0" smtClean="0"/>
              <a:t> Raspberry Pi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/>
              <a:t>LDR </a:t>
            </a:r>
            <a:r>
              <a:rPr lang="en-US" dirty="0" smtClean="0"/>
              <a:t>Sensor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586" y="2052638"/>
            <a:ext cx="5329766" cy="3997325"/>
          </a:xfrm>
        </p:spPr>
      </p:pic>
    </p:spTree>
    <p:extLst>
      <p:ext uri="{BB962C8B-B14F-4D97-AF65-F5344CB8AC3E}">
        <p14:creationId xmlns:p14="http://schemas.microsoft.com/office/powerpoint/2010/main" val="212856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Terminal </a:t>
            </a:r>
            <a:r>
              <a:rPr lang="en-US" dirty="0" err="1" smtClean="0"/>
              <a:t>Ausgabe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317" y="1410580"/>
            <a:ext cx="8231358" cy="5144599"/>
          </a:xfrm>
        </p:spPr>
      </p:pic>
    </p:spTree>
    <p:extLst>
      <p:ext uri="{BB962C8B-B14F-4D97-AF65-F5344CB8AC3E}">
        <p14:creationId xmlns:p14="http://schemas.microsoft.com/office/powerpoint/2010/main" val="23281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Website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Ausgabe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https://infinite-crag-79176.herokuapp.com/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805" y="2052638"/>
            <a:ext cx="7415327" cy="3997325"/>
          </a:xfrm>
        </p:spPr>
      </p:pic>
    </p:spTree>
    <p:extLst>
      <p:ext uri="{BB962C8B-B14F-4D97-AF65-F5344CB8AC3E}">
        <p14:creationId xmlns:p14="http://schemas.microsoft.com/office/powerpoint/2010/main" val="17765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03" y="269440"/>
            <a:ext cx="7958331" cy="1077229"/>
          </a:xfrm>
        </p:spPr>
        <p:txBody>
          <a:bodyPr/>
          <a:lstStyle/>
          <a:p>
            <a:r>
              <a:rPr lang="de-DE" dirty="0" smtClean="0"/>
              <a:t>Auswertung</a:t>
            </a:r>
            <a:endParaRPr lang="de-D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554" y="-513"/>
            <a:ext cx="7105224" cy="6858513"/>
          </a:xfrm>
        </p:spPr>
      </p:pic>
    </p:spTree>
    <p:extLst>
      <p:ext uri="{BB962C8B-B14F-4D97-AF65-F5344CB8AC3E}">
        <p14:creationId xmlns:p14="http://schemas.microsoft.com/office/powerpoint/2010/main" val="1524046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/>
              <a:t>Website: </a:t>
            </a:r>
            <a:r>
              <a:rPr lang="en-US" dirty="0">
                <a:hlinkClick r:id="rId3"/>
              </a:rPr>
              <a:t>https://infinite-crag-79176.herokuapp.com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Online </a:t>
            </a:r>
            <a:r>
              <a:rPr lang="en-US" dirty="0" err="1" smtClean="0"/>
              <a:t>Dokumentation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http://brightness-monitor-docs.readthedocs.io/de/latest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/>
              <a:t>Online </a:t>
            </a:r>
            <a:r>
              <a:rPr lang="en-US" dirty="0" err="1"/>
              <a:t>Dokumentation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https://brightnessmonitor.github.io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err="1" smtClean="0"/>
              <a:t>Quellcode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/>
              <a:t>Client: </a:t>
            </a: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github.com/BrightnessMonitor/BrightnessMonitorClient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/>
              <a:t>Server: </a:t>
            </a: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github.com/BrightnessMonitor/BrightnessMonitorWeb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err="1" smtClean="0"/>
              <a:t>Dokumentation</a:t>
            </a:r>
            <a:r>
              <a:rPr lang="en-US" dirty="0"/>
              <a:t>: </a:t>
            </a:r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github.com/BrightnessMonitor/BrightnessMonitor.github.io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198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10</TotalTime>
  <Words>930</Words>
  <Application>Microsoft Macintosh PowerPoint</Application>
  <PresentationFormat>Widescreen</PresentationFormat>
  <Paragraphs>149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Mangal</vt:lpstr>
      <vt:lpstr>MS Shell Dlg 2</vt:lpstr>
      <vt:lpstr>Wingdings</vt:lpstr>
      <vt:lpstr>Wingdings 3</vt:lpstr>
      <vt:lpstr>Arial</vt:lpstr>
      <vt:lpstr>Madison</vt:lpstr>
      <vt:lpstr>BrightnessMonitor von Steffen Exler s0556166 &amp; Samuel Erb s0556350</vt:lpstr>
      <vt:lpstr>Idee &amp; Umsetzung</vt:lpstr>
      <vt:lpstr>PowerPoint Presentation</vt:lpstr>
      <vt:lpstr>Client – Raspberry Pi mit LDR Sensor</vt:lpstr>
      <vt:lpstr>Client – Terminal Ausgabe</vt:lpstr>
      <vt:lpstr>Website – Ausgabe https://infinite-crag-79176.herokuapp.com/</vt:lpstr>
      <vt:lpstr>Auswertung</vt:lpstr>
      <vt:lpstr>Links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BrightnessMonitor </dc:title>
  <dc:creator>exelstore@gmail.com</dc:creator>
  <cp:lastModifiedBy>exelstore@gmail.com</cp:lastModifiedBy>
  <cp:revision>22</cp:revision>
  <dcterms:created xsi:type="dcterms:W3CDTF">2017-07-03T12:39:05Z</dcterms:created>
  <dcterms:modified xsi:type="dcterms:W3CDTF">2017-07-05T14:23:47Z</dcterms:modified>
</cp:coreProperties>
</file>