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4"/>
  </p:normalViewPr>
  <p:slideViewPr>
    <p:cSldViewPr snapToGrid="0" snapToObjects="1">
      <p:cViewPr varScale="1">
        <p:scale>
          <a:sx n="108" d="100"/>
          <a:sy n="108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7/3/17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7/3/17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7/3/17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7/3/17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7/3/17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7/3/17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7/3/17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7/3/17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7/3/17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7/3/17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7/3/17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7/3/17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rightness-monitor-docs.readthedocs.io/de/latest/" TargetMode="External"/><Relationship Id="rId4" Type="http://schemas.openxmlformats.org/officeDocument/2006/relationships/hyperlink" Target="https://brightnessmonitor.github.io/" TargetMode="External"/><Relationship Id="rId5" Type="http://schemas.openxmlformats.org/officeDocument/2006/relationships/hyperlink" Target="https://github.com/BrightnessMonitor/BrightnessMonitorClient" TargetMode="External"/><Relationship Id="rId6" Type="http://schemas.openxmlformats.org/officeDocument/2006/relationships/hyperlink" Target="https://github.com/BrightnessMonitor/BrightnessMonitorWeb" TargetMode="External"/><Relationship Id="rId7" Type="http://schemas.openxmlformats.org/officeDocument/2006/relationships/hyperlink" Target="https://github.com/BrightnessMonitor/BrightnessMonitor.github.io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infinite-crag-79176.herokuapp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1922" y="3428998"/>
            <a:ext cx="6407952" cy="2268559"/>
          </a:xfrm>
        </p:spPr>
        <p:txBody>
          <a:bodyPr>
            <a:normAutofit/>
          </a:bodyPr>
          <a:lstStyle/>
          <a:p>
            <a:r>
              <a:rPr lang="en-US" dirty="0" err="1"/>
              <a:t>BrightnessMonitor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 smtClean="0"/>
              <a:t>von Steffen </a:t>
            </a:r>
            <a:r>
              <a:rPr lang="en-US" sz="2000" dirty="0" err="1" smtClean="0"/>
              <a:t>Exler</a:t>
            </a:r>
            <a:r>
              <a:rPr lang="en-US" sz="2000" dirty="0" smtClean="0"/>
              <a:t> s0556166 &amp; Samuel </a:t>
            </a:r>
            <a:r>
              <a:rPr lang="en-US" sz="2000" dirty="0" err="1" smtClean="0"/>
              <a:t>Erb</a:t>
            </a:r>
            <a:r>
              <a:rPr lang="en-US" sz="2000" smtClean="0"/>
              <a:t> s0556350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Verteielte</a:t>
            </a:r>
            <a:r>
              <a:rPr lang="en-US" dirty="0" smtClean="0"/>
              <a:t> </a:t>
            </a:r>
            <a:r>
              <a:rPr lang="en-US" dirty="0" err="1" smtClean="0"/>
              <a:t>Sonnenzeit</a:t>
            </a:r>
            <a:r>
              <a:rPr lang="en-US" dirty="0" smtClean="0"/>
              <a:t> </a:t>
            </a:r>
            <a:r>
              <a:rPr lang="en-US" dirty="0" err="1" smtClean="0"/>
              <a:t>messen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16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Idee</a:t>
            </a:r>
            <a:r>
              <a:rPr lang="en-US" dirty="0" smtClean="0"/>
              <a:t> &amp; </a:t>
            </a:r>
            <a:r>
              <a:rPr lang="en-US" dirty="0" err="1" smtClean="0"/>
              <a:t>Umsetzung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363" y="2350095"/>
            <a:ext cx="7796212" cy="3402410"/>
          </a:xfrm>
        </p:spPr>
      </p:pic>
    </p:spTree>
    <p:extLst>
      <p:ext uri="{BB962C8B-B14F-4D97-AF65-F5344CB8AC3E}">
        <p14:creationId xmlns:p14="http://schemas.microsoft.com/office/powerpoint/2010/main" val="779678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018" y="808056"/>
            <a:ext cx="9905121" cy="1077229"/>
          </a:xfrm>
        </p:spPr>
        <p:txBody>
          <a:bodyPr>
            <a:normAutofit/>
          </a:bodyPr>
          <a:lstStyle/>
          <a:p>
            <a:r>
              <a:rPr lang="en-US" dirty="0" smtClean="0"/>
              <a:t>Client </a:t>
            </a:r>
            <a:r>
              <a:rPr lang="mr-IN" dirty="0" smtClean="0"/>
              <a:t>–</a:t>
            </a:r>
            <a:r>
              <a:rPr lang="en-US" dirty="0" smtClean="0"/>
              <a:t> Raspberry Pi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/>
              <a:t>LDR </a:t>
            </a:r>
            <a:r>
              <a:rPr lang="en-US" dirty="0" smtClean="0"/>
              <a:t>Sensor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586" y="2052638"/>
            <a:ext cx="5329766" cy="3997325"/>
          </a:xfrm>
        </p:spPr>
      </p:pic>
    </p:spTree>
    <p:extLst>
      <p:ext uri="{BB962C8B-B14F-4D97-AF65-F5344CB8AC3E}">
        <p14:creationId xmlns:p14="http://schemas.microsoft.com/office/powerpoint/2010/main" val="2128565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Terminal </a:t>
            </a:r>
            <a:r>
              <a:rPr lang="en-US" dirty="0" err="1" smtClean="0"/>
              <a:t>Ausgabe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317" y="1410580"/>
            <a:ext cx="8231358" cy="5144599"/>
          </a:xfrm>
        </p:spPr>
      </p:pic>
    </p:spTree>
    <p:extLst>
      <p:ext uri="{BB962C8B-B14F-4D97-AF65-F5344CB8AC3E}">
        <p14:creationId xmlns:p14="http://schemas.microsoft.com/office/powerpoint/2010/main" val="232813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Website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Ausgabe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https://infinite-crag-79176.herokuapp.com/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805" y="2052638"/>
            <a:ext cx="7415327" cy="3997325"/>
          </a:xfrm>
        </p:spPr>
      </p:pic>
    </p:spTree>
    <p:extLst>
      <p:ext uri="{BB962C8B-B14F-4D97-AF65-F5344CB8AC3E}">
        <p14:creationId xmlns:p14="http://schemas.microsoft.com/office/powerpoint/2010/main" val="177659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/>
              <a:t>Website: </a:t>
            </a:r>
            <a:r>
              <a:rPr lang="en-US" dirty="0">
                <a:hlinkClick r:id="rId2"/>
              </a:rPr>
              <a:t>https://infinite-crag-79176.herokuapp.com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smtClean="0"/>
              <a:t>Online </a:t>
            </a:r>
            <a:r>
              <a:rPr lang="en-US" dirty="0" err="1" smtClean="0"/>
              <a:t>Dokumentation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http://brightness-monitor-docs.readthedocs.io/de/latest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/>
              <a:t>Online </a:t>
            </a:r>
            <a:r>
              <a:rPr lang="en-US" dirty="0" err="1"/>
              <a:t>Dokumentation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https://brightnessmonitor.github.io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err="1" smtClean="0"/>
              <a:t>Quellcode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/>
              <a:t>Client: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github.com/BrightnessMonitor/BrightnessMonitorClient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/>
              <a:t>Server: </a:t>
            </a: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github.com/BrightnessMonitor/BrightnessMonitorWeb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err="1" smtClean="0"/>
              <a:t>Dokumentation</a:t>
            </a:r>
            <a:r>
              <a:rPr lang="en-US" dirty="0"/>
              <a:t>: </a:t>
            </a: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github.com/BrightnessMonitor/BrightnessMonitor.github.io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19844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13</TotalTime>
  <Words>59</Words>
  <Application>Microsoft Macintosh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Mangal</vt:lpstr>
      <vt:lpstr>MS Shell Dlg 2</vt:lpstr>
      <vt:lpstr>Wingdings</vt:lpstr>
      <vt:lpstr>Wingdings 3</vt:lpstr>
      <vt:lpstr>Arial</vt:lpstr>
      <vt:lpstr>Madison</vt:lpstr>
      <vt:lpstr>BrightnessMonitor von Steffen Exler s0556166 &amp; Samuel Erb s0556350</vt:lpstr>
      <vt:lpstr>Idee &amp; Umsetzung</vt:lpstr>
      <vt:lpstr>Client – Raspberry Pi mit LDR Sensor</vt:lpstr>
      <vt:lpstr>Client – Terminal Ausgabe</vt:lpstr>
      <vt:lpstr>Website – Ausgabe https://infinite-crag-79176.herokuapp.com/</vt:lpstr>
      <vt:lpstr>Links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BrightnessMonitor </dc:title>
  <dc:creator>exelstore@gmail.com</dc:creator>
  <cp:lastModifiedBy>exelstore@gmail.com</cp:lastModifiedBy>
  <cp:revision>2</cp:revision>
  <dcterms:created xsi:type="dcterms:W3CDTF">2017-07-03T12:39:05Z</dcterms:created>
  <dcterms:modified xsi:type="dcterms:W3CDTF">2017-07-03T12:52:32Z</dcterms:modified>
</cp:coreProperties>
</file>