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573CE06F-2A0A-494A-B1F7-B08DDC65BE0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731520" y="640080"/>
            <a:ext cx="1920240" cy="1554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731520" y="2377440"/>
            <a:ext cx="1920240" cy="13716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731520" y="3931920"/>
            <a:ext cx="1920240" cy="14630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"/>
          <p:cNvSpPr/>
          <p:nvPr/>
        </p:nvSpPr>
        <p:spPr>
          <a:xfrm>
            <a:off x="2963520" y="640080"/>
            <a:ext cx="1920240" cy="1554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5"/>
          <p:cNvSpPr/>
          <p:nvPr/>
        </p:nvSpPr>
        <p:spPr>
          <a:xfrm>
            <a:off x="2963520" y="2377440"/>
            <a:ext cx="1920240" cy="13716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6"/>
          <p:cNvSpPr/>
          <p:nvPr/>
        </p:nvSpPr>
        <p:spPr>
          <a:xfrm>
            <a:off x="2963520" y="3931920"/>
            <a:ext cx="1920240" cy="14630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7"/>
          <p:cNvSpPr/>
          <p:nvPr/>
        </p:nvSpPr>
        <p:spPr>
          <a:xfrm>
            <a:off x="5123520" y="640080"/>
            <a:ext cx="1920240" cy="1554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8"/>
          <p:cNvSpPr/>
          <p:nvPr/>
        </p:nvSpPr>
        <p:spPr>
          <a:xfrm>
            <a:off x="5123520" y="2377440"/>
            <a:ext cx="1920240" cy="13716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9"/>
          <p:cNvSpPr/>
          <p:nvPr/>
        </p:nvSpPr>
        <p:spPr>
          <a:xfrm>
            <a:off x="5123520" y="3931920"/>
            <a:ext cx="1920240" cy="14630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Meta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CustomShape 10"/>
          <p:cNvSpPr/>
          <p:nvPr/>
        </p:nvSpPr>
        <p:spPr>
          <a:xfrm>
            <a:off x="1280160" y="1188720"/>
            <a:ext cx="731520" cy="640080"/>
          </a:xfrm>
          <a:prstGeom prst="ellipse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11"/>
          <p:cNvSpPr/>
          <p:nvPr/>
        </p:nvSpPr>
        <p:spPr>
          <a:xfrm flipV="1">
            <a:off x="2011680" y="1463040"/>
            <a:ext cx="1828800" cy="91440"/>
          </a:xfrm>
          <a:prstGeom prst="line">
            <a:avLst/>
          </a:prstGeom>
          <a:ln>
            <a:solidFill>
              <a:srgbClr val="ffff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12"/>
          <p:cNvSpPr/>
          <p:nvPr/>
        </p:nvSpPr>
        <p:spPr>
          <a:xfrm>
            <a:off x="1645920" y="1828800"/>
            <a:ext cx="0" cy="1188720"/>
          </a:xfrm>
          <a:prstGeom prst="line">
            <a:avLst/>
          </a:prstGeom>
          <a:ln>
            <a:solidFill>
              <a:srgbClr val="ffff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3"/>
          <p:cNvSpPr/>
          <p:nvPr/>
        </p:nvSpPr>
        <p:spPr>
          <a:xfrm>
            <a:off x="3840480" y="2743200"/>
            <a:ext cx="457200" cy="457200"/>
          </a:xfrm>
          <a:prstGeom prst="ellipse">
            <a:avLst/>
          </a:prstGeom>
          <a:solidFill>
            <a:srgbClr val="ff4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3931920" y="1188720"/>
            <a:ext cx="457200" cy="457200"/>
          </a:xfrm>
          <a:prstGeom prst="ellipse">
            <a:avLst/>
          </a:prstGeom>
          <a:solidFill>
            <a:srgbClr val="ff4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CustomShape 15"/>
          <p:cNvSpPr/>
          <p:nvPr/>
        </p:nvSpPr>
        <p:spPr>
          <a:xfrm>
            <a:off x="2011680" y="2834640"/>
            <a:ext cx="365760" cy="365760"/>
          </a:xfrm>
          <a:prstGeom prst="ellipse">
            <a:avLst/>
          </a:prstGeom>
          <a:solidFill>
            <a:srgbClr val="ff4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CustomShape 16"/>
          <p:cNvSpPr/>
          <p:nvPr/>
        </p:nvSpPr>
        <p:spPr>
          <a:xfrm>
            <a:off x="5852160" y="1280160"/>
            <a:ext cx="365760" cy="640080"/>
          </a:xfrm>
          <a:prstGeom prst="rect">
            <a:avLst/>
          </a:prstGeom>
          <a:solidFill>
            <a:srgbClr val="ff8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7"/>
          <p:cNvSpPr/>
          <p:nvPr/>
        </p:nvSpPr>
        <p:spPr>
          <a:xfrm>
            <a:off x="1554480" y="4206240"/>
            <a:ext cx="274320" cy="640080"/>
          </a:xfrm>
          <a:prstGeom prst="rect">
            <a:avLst/>
          </a:prstGeom>
          <a:solidFill>
            <a:srgbClr val="ff8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18"/>
          <p:cNvSpPr/>
          <p:nvPr/>
        </p:nvSpPr>
        <p:spPr>
          <a:xfrm>
            <a:off x="5852160" y="2612160"/>
            <a:ext cx="365760" cy="640080"/>
          </a:xfrm>
          <a:prstGeom prst="rect">
            <a:avLst/>
          </a:prstGeom>
          <a:solidFill>
            <a:srgbClr val="ff8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19"/>
          <p:cNvSpPr/>
          <p:nvPr/>
        </p:nvSpPr>
        <p:spPr>
          <a:xfrm>
            <a:off x="5303520" y="4206240"/>
            <a:ext cx="457200" cy="365760"/>
          </a:xfrm>
          <a:prstGeom prst="ellipse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0"/>
          <p:cNvSpPr/>
          <p:nvPr/>
        </p:nvSpPr>
        <p:spPr>
          <a:xfrm>
            <a:off x="6583680" y="4480560"/>
            <a:ext cx="365760" cy="640080"/>
          </a:xfrm>
          <a:prstGeom prst="rect">
            <a:avLst/>
          </a:prstGeom>
          <a:solidFill>
            <a:srgbClr val="ff8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1"/>
          <p:cNvSpPr/>
          <p:nvPr/>
        </p:nvSpPr>
        <p:spPr>
          <a:xfrm>
            <a:off x="1828800" y="731520"/>
            <a:ext cx="457200" cy="457200"/>
          </a:xfrm>
          <a:prstGeom prst="ellipse">
            <a:avLst/>
          </a:prstGeom>
          <a:solidFill>
            <a:srgbClr val="ff4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LibreOffice/6.2.8.2$Linux_X86_64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2020-04-02T09:39:38Z</dcterms:created>
  <dc:creator/>
  <dc:description/>
  <dc:language>en-US</dc:language>
  <cp:lastModifiedBy/>
  <dcterms:modified xsi:type="dcterms:W3CDTF">2020-04-02T09:53:45Z</dcterms:modified>
  <cp:revision>1</cp:revision>
  <dc:subject/>
  <dc:title/>
</cp:coreProperties>
</file>