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29" r:id="rId4"/>
    <p:sldMasterId id="2147484642" r:id="rId5"/>
  </p:sldMasterIdLst>
  <p:notesMasterIdLst>
    <p:notesMasterId r:id="rId34"/>
  </p:notesMasterIdLst>
  <p:handoutMasterIdLst>
    <p:handoutMasterId r:id="rId35"/>
  </p:handoutMasterIdLst>
  <p:sldIdLst>
    <p:sldId id="1860" r:id="rId6"/>
    <p:sldId id="1825" r:id="rId7"/>
    <p:sldId id="1883" r:id="rId8"/>
    <p:sldId id="1861" r:id="rId9"/>
    <p:sldId id="1826" r:id="rId10"/>
    <p:sldId id="1877" r:id="rId11"/>
    <p:sldId id="1863" r:id="rId12"/>
    <p:sldId id="1866" r:id="rId13"/>
    <p:sldId id="1867" r:id="rId14"/>
    <p:sldId id="1827" r:id="rId15"/>
    <p:sldId id="1869" r:id="rId16"/>
    <p:sldId id="1870" r:id="rId17"/>
    <p:sldId id="1880" r:id="rId18"/>
    <p:sldId id="1868" r:id="rId19"/>
    <p:sldId id="1871" r:id="rId20"/>
    <p:sldId id="1872" r:id="rId21"/>
    <p:sldId id="1873" r:id="rId22"/>
    <p:sldId id="1881" r:id="rId23"/>
    <p:sldId id="1874" r:id="rId24"/>
    <p:sldId id="1875" r:id="rId25"/>
    <p:sldId id="1876" r:id="rId26"/>
    <p:sldId id="1878" r:id="rId27"/>
    <p:sldId id="1886" r:id="rId28"/>
    <p:sldId id="1879" r:id="rId29"/>
    <p:sldId id="1882" r:id="rId30"/>
    <p:sldId id="1884" r:id="rId31"/>
    <p:sldId id="1885" r:id="rId32"/>
    <p:sldId id="1887" r:id="rId33"/>
  </p:sldIdLst>
  <p:sldSz cx="12192000" cy="6858000"/>
  <p:notesSz cx="6858000" cy="9144000"/>
  <p:defaultTextStyle>
    <a:defPPr>
      <a:defRPr lang="en-US"/>
    </a:defPPr>
    <a:lvl1pPr marL="0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1pPr>
    <a:lvl2pPr marL="457183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2pPr>
    <a:lvl3pPr marL="914367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3pPr>
    <a:lvl4pPr marL="1371550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4pPr>
    <a:lvl5pPr marL="1828734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5pPr>
    <a:lvl6pPr marL="2285918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6pPr>
    <a:lvl7pPr marL="2743101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7pPr>
    <a:lvl8pPr marL="3200284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8pPr>
    <a:lvl9pPr marL="3657469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oft Black template" id="{888AB95E-1B7E-4E95-8F39-C5D0E8372BC2}">
          <p14:sldIdLst>
            <p14:sldId id="1860"/>
            <p14:sldId id="1825"/>
            <p14:sldId id="1883"/>
            <p14:sldId id="1861"/>
            <p14:sldId id="1826"/>
            <p14:sldId id="1877"/>
            <p14:sldId id="1863"/>
            <p14:sldId id="1866"/>
            <p14:sldId id="1867"/>
            <p14:sldId id="1827"/>
            <p14:sldId id="1869"/>
            <p14:sldId id="1870"/>
            <p14:sldId id="1880"/>
            <p14:sldId id="1868"/>
            <p14:sldId id="1871"/>
            <p14:sldId id="1872"/>
            <p14:sldId id="1873"/>
            <p14:sldId id="1881"/>
            <p14:sldId id="1874"/>
            <p14:sldId id="1875"/>
            <p14:sldId id="1876"/>
            <p14:sldId id="1878"/>
            <p14:sldId id="1886"/>
            <p14:sldId id="1879"/>
            <p14:sldId id="1882"/>
            <p14:sldId id="1884"/>
            <p14:sldId id="1885"/>
            <p14:sldId id="1887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>
      <p:ext uri="{19B8F6BF-5375-455C-9EA6-DF929625EA0E}">
        <p15:presenceInfo xmlns:p15="http://schemas.microsoft.com/office/powerpoint/2012/main" userId="S-1-5-21-2127521184-1604012920-1887927527-2598260" providerId="AD"/>
      </p:ext>
    </p:extLst>
  </p:cmAuthor>
  <p:cmAuthor id="3" name="Mary Feil-Jacobs" initials="MF" lastIdx="28" clrIdx="3">
    <p:extLst>
      <p:ext uri="{19B8F6BF-5375-455C-9EA6-DF929625EA0E}">
        <p15:presenceInfo xmlns:p15="http://schemas.microsoft.com/office/powerpoint/2012/main" userId="S-1-5-21-2127521184-1604012920-1887927527-6500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C2D91"/>
    <a:srgbClr val="E6E6E6"/>
    <a:srgbClr val="D2D2D2"/>
    <a:srgbClr val="00BCF2"/>
    <a:srgbClr val="0078D4"/>
    <a:srgbClr val="037BDA"/>
    <a:srgbClr val="1A1A1A"/>
    <a:srgbClr val="0D0D0D"/>
    <a:srgbClr val="FFF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AC217D7-B4AF-445D-BAF7-938ADF489E5F}" v="1435" dt="2020-02-07T16:57:16.30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2133" autoAdjust="0"/>
  </p:normalViewPr>
  <p:slideViewPr>
    <p:cSldViewPr snapToGrid="0">
      <p:cViewPr>
        <p:scale>
          <a:sx n="136" d="100"/>
          <a:sy n="136" d="100"/>
        </p:scale>
        <p:origin x="96" y="852"/>
      </p:cViewPr>
      <p:guideLst/>
    </p:cSldViewPr>
  </p:slideViewPr>
  <p:outlineViewPr>
    <p:cViewPr>
      <p:scale>
        <a:sx n="33" d="100"/>
        <a:sy n="33" d="100"/>
      </p:scale>
      <p:origin x="0" y="-6516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75" d="100"/>
          <a:sy n="75" d="100"/>
        </p:scale>
        <p:origin x="2766" y="3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commentAuthors" Target="commentAuthor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0F9EC6-89FF-47E1-8594-1A32E3B45134}" type="datetime8">
              <a:rPr lang="en-US" smtClean="0">
                <a:latin typeface="Segoe UI" pitchFamily="34" charset="0"/>
              </a:rPr>
              <a:t>2/22/2020 7:57 AM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386CE63F-9E7F-4C04-9D0D-FCA25A8E9E86}" type="datetime8">
              <a:rPr lang="en-US" smtClean="0"/>
              <a:t>2/22/2020 7:56 AM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367" rtl="0" eaLnBrk="1" latinLnBrk="0" hangingPunct="1">
      <a:lnSpc>
        <a:spcPct val="90000"/>
      </a:lnSpc>
      <a:spcAft>
        <a:spcPts val="333"/>
      </a:spcAft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2982" indent="-105829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28071" indent="-115090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82848" indent="-146838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15134" indent="-115090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285918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6pPr>
    <a:lvl7pPr marL="2743101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7pPr>
    <a:lvl8pPr marL="3200284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8pPr>
    <a:lvl9pPr marL="3657469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62072DC8-D49D-432C-9D46-A7718B5F5490}" type="datetime8">
              <a:rPr lang="en-US" smtClean="0"/>
              <a:t>2/22/2020 7:56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630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B16574EE-8191-4BCC-ABE6-D00A4F4D7690}" type="datetime8">
              <a:rPr lang="en-US" smtClean="0"/>
              <a:t>2/22/2020 7:56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4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B16574EE-8191-4BCC-ABE6-D00A4F4D7690}" type="datetime8">
              <a:rPr lang="en-US" smtClean="0"/>
              <a:t>2/22/2020 7:56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0282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2E0C910-0166-48E0-B8EF-5071277A02A8}" type="datetime8">
              <a:rPr lang="en-US" smtClean="0"/>
              <a:t>2/22/2020 7:56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4731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2/22/2020 7:56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7170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B16574EE-8191-4BCC-ABE6-D00A4F4D7690}" type="datetime8">
              <a:rPr lang="en-US" smtClean="0"/>
              <a:t>2/22/2020 7:56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2628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2D0AF0B6-AF0D-4EDB-B60E-27694EB68262}" type="datetime8">
              <a:rPr lang="en-US" smtClean="0"/>
              <a:t>2/22/2020 7:56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7408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B16574EE-8191-4BCC-ABE6-D00A4F4D7690}" type="datetime8">
              <a:rPr lang="en-US" smtClean="0"/>
              <a:t>2/22/2020 7:56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2475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B16574EE-8191-4BCC-ABE6-D00A4F4D7690}" type="datetime8">
              <a:rPr lang="en-US" smtClean="0"/>
              <a:t>2/22/2020 7:56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7744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B16574EE-8191-4BCC-ABE6-D00A4F4D7690}" type="datetime8">
              <a:rPr lang="en-US" smtClean="0"/>
              <a:t>2/22/2020 7:56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853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4.emf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4.emf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4.emf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4.emf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emf"/><Relationship Id="rId4" Type="http://schemas.openxmlformats.org/officeDocument/2006/relationships/image" Target="../media/image7.png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4.em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Walkin 3">
    <p:bg>
      <p:bgPr>
        <a:solidFill>
          <a:srgbClr val="0D0D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35CDEF7-B288-C948-9DAB-96C2E5FAD09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4436" b="-1966"/>
          <a:stretch/>
        </p:blipFill>
        <p:spPr>
          <a:xfrm>
            <a:off x="0" y="0"/>
            <a:ext cx="12192000" cy="332105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3962400"/>
            <a:ext cx="11025188" cy="553998"/>
          </a:xfrm>
          <a:noFill/>
        </p:spPr>
        <p:txBody>
          <a:bodyPr wrap="square"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4698269"/>
            <a:ext cx="11025188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49A4569-B7EE-49F6-9D16-CC284B0F9F7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75233" y="146049"/>
            <a:ext cx="2776794" cy="298450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5880AA7-A479-4686-A7A8-9B2C840DB34F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576692" y="547688"/>
            <a:ext cx="2003244" cy="225650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2690A6B-C492-4F99-89FC-0BB981FA4CB2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584211" y="6047831"/>
            <a:ext cx="2437837" cy="22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8528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2550-DA43-453C-A328-33C740E6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5278796-7B84-4D67-88CD-BF78BB06D2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89914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94670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1276" userDrawn="1">
          <p15:clr>
            <a:srgbClr val="5ACBF0"/>
          </p15:clr>
        </p15:guide>
        <p15:guide id="3" orient="horz" pos="904" userDrawn="1">
          <p15:clr>
            <a:srgbClr val="5ACBF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8933552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900" userDrawn="1">
          <p15:clr>
            <a:srgbClr val="5ACBF0"/>
          </p15:clr>
        </p15:guide>
        <p15:guide id="4" orient="horz" pos="1276" userDrawn="1">
          <p15:clr>
            <a:srgbClr val="5ACBF0"/>
          </p15:clr>
        </p15:guide>
        <p15:guide id="5" orient="horz" pos="288" userDrawn="1">
          <p15:clr>
            <a:srgbClr val="5ACBF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ith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31026A-4A74-439D-A8F5-DB82A03E7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0798454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- hal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4B2500C4-B436-4E3A-8A91-A02448A7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57200"/>
            <a:ext cx="5508419" cy="372410"/>
          </a:xfrm>
        </p:spPr>
        <p:txBody>
          <a:bodyPr tIns="64008"/>
          <a:lstStyle>
            <a:lvl1pPr>
              <a:defRPr sz="2000" spc="0"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85852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 userDrawn="1">
          <p15:clr>
            <a:srgbClr val="5ACBF0"/>
          </p15:clr>
        </p15:guide>
        <p15:guide id="29" orient="horz" pos="1271" userDrawn="1">
          <p15:clr>
            <a:srgbClr val="5ACBF0"/>
          </p15:clr>
        </p15:guide>
        <p15:guide id="30" orient="horz" pos="288" userDrawn="1">
          <p15:clr>
            <a:srgbClr val="5ACBF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025650"/>
            <a:ext cx="4161981" cy="1107996"/>
          </a:xfrm>
        </p:spPr>
        <p:txBody>
          <a:bodyPr wrap="square" rIns="0" anchor="b">
            <a:spAutoFit/>
          </a:bodyPr>
          <a:lstStyle>
            <a:lvl1pPr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Title format square photo layout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80C89-4FC1-4FE7-AFCA-1C41A1B09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3535541"/>
            <a:ext cx="4162425" cy="307777"/>
          </a:xfrm>
        </p:spPr>
        <p:txBody>
          <a:bodyPr/>
          <a:lstStyle>
            <a:lvl1pPr marL="0" indent="0">
              <a:buNone/>
              <a:defRPr sz="2000"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Picture Placeholder">
            <a:extLst>
              <a:ext uri="{FF2B5EF4-FFF2-40B4-BE49-F238E27FC236}">
                <a16:creationId xmlns:a16="http://schemas.microsoft.com/office/drawing/2014/main" id="{6178F5D2-7CA2-4202-8FD2-95D8F7A2E98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72866502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 userDrawn="1">
          <p15:clr>
            <a:srgbClr val="FBAE40"/>
          </p15:clr>
        </p15:guide>
        <p15:guide id="6" orient="horz" pos="904">
          <p15:clr>
            <a:srgbClr val="5ACBF0"/>
          </p15:clr>
        </p15:guide>
        <p15:guide id="7" orient="horz" pos="1276">
          <p15:clr>
            <a:srgbClr val="5ACBF0"/>
          </p15:clr>
        </p15:guide>
        <p15:guide id="8" orient="horz" pos="2226">
          <p15:clr>
            <a:srgbClr val="5ACBF0"/>
          </p15:clr>
        </p15:guide>
        <p15:guide id="10" pos="3729" userDrawn="1">
          <p15:clr>
            <a:srgbClr val="C35EA4"/>
          </p15:clr>
        </p15:guide>
        <p15:guide id="11" pos="2993">
          <p15:clr>
            <a:srgbClr val="5ACBF0"/>
          </p15:clr>
        </p15:guide>
        <p15:guide id="12" pos="3543" userDrawn="1">
          <p15:clr>
            <a:srgbClr val="A4A3A4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025" y="2875002"/>
            <a:ext cx="4161981" cy="1107996"/>
          </a:xfrm>
        </p:spPr>
        <p:txBody>
          <a:bodyPr wrap="square" rIns="0" anchor="ctr" anchorCtr="0">
            <a:spAutoFit/>
          </a:bodyPr>
          <a:lstStyle>
            <a:lvl1pPr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Title  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3956AAB8-C2DF-40F3-A72B-0FA6F47702E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268922939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 userDrawn="1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pos="2991">
          <p15:clr>
            <a:srgbClr val="5ACBF0"/>
          </p15:clr>
        </p15:guide>
        <p15:guide id="7" pos="3728" userDrawn="1">
          <p15:clr>
            <a:srgbClr val="C35EA4"/>
          </p15:clr>
        </p15:guide>
        <p15:guide id="8" pos="3544" userDrawn="1">
          <p15:clr>
            <a:srgbClr val="A4A3A4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81637"/>
            <a:ext cx="4160520" cy="861774"/>
          </a:xfrm>
        </p:spPr>
        <p:txBody>
          <a:bodyPr wrap="square" anchor="t">
            <a:spAutoFit/>
          </a:bodyPr>
          <a:lstStyle>
            <a:lvl1pPr>
              <a:lnSpc>
                <a:spcPct val="100000"/>
              </a:lnSpc>
              <a:defRPr sz="2800" b="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smaller text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18102CFD-D7DD-461F-B675-FAE01404E55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242951245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3" orient="horz" pos="1877">
          <p15:clr>
            <a:srgbClr val="5ACBF0"/>
          </p15:clr>
        </p15:guide>
        <p15:guide id="4" pos="3731" userDrawn="1">
          <p15:clr>
            <a:srgbClr val="C35EA4"/>
          </p15:clr>
        </p15:guide>
        <p15:guide id="5" pos="2993">
          <p15:clr>
            <a:srgbClr val="5ACBF0"/>
          </p15:clr>
        </p15:guide>
        <p15:guide id="6" pos="3547" userDrawn="1">
          <p15:clr>
            <a:srgbClr val="A4A3A4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1665648-237B-4F95-B822-037276A9DEA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-5183" b="26968"/>
          <a:stretch/>
        </p:blipFill>
        <p:spPr>
          <a:xfrm>
            <a:off x="0" y="3890435"/>
            <a:ext cx="12192000" cy="2967566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A6DDEDED-E833-4EEC-B013-F77EC5C26E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216" y="2533527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solidFill>
                  <a:srgbClr val="1A1A1A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C3AC5816-9323-4710-BEBB-A91B469F864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153502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solidFill>
                  <a:srgbClr val="1A1A1A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7744055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0BD12AE-2B8E-4428-B733-3FF41EFAAFB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-5183" b="26968"/>
          <a:stretch/>
        </p:blipFill>
        <p:spPr>
          <a:xfrm>
            <a:off x="0" y="3890435"/>
            <a:ext cx="12192000" cy="2967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1484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8256EE-AA3A-4CA3-9123-488A34A0F7D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-5183" b="26968"/>
          <a:stretch/>
        </p:blipFill>
        <p:spPr>
          <a:xfrm>
            <a:off x="0" y="3890435"/>
            <a:ext cx="12192000" cy="2967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299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 userDrawn="1">
          <p15:clr>
            <a:srgbClr val="5ACBF0"/>
          </p15:clr>
        </p15:guide>
        <p15:guide id="3" orient="horz" pos="1910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Walkin 3">
    <p:bg>
      <p:bgPr>
        <a:solidFill>
          <a:srgbClr val="0D0D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35CDEF7-B288-C948-9DAB-96C2E5FAD09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4436" b="-1966"/>
          <a:stretch/>
        </p:blipFill>
        <p:spPr>
          <a:xfrm>
            <a:off x="0" y="3429000"/>
            <a:ext cx="12192000" cy="332105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1631099"/>
            <a:ext cx="11025188" cy="553998"/>
          </a:xfrm>
          <a:noFill/>
        </p:spPr>
        <p:txBody>
          <a:bodyPr wrap="square"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2366968"/>
            <a:ext cx="11025188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49A4569-B7EE-49F6-9D16-CC284B0F9F7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57400" y="3966635"/>
            <a:ext cx="2826773" cy="281834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5880AA7-A479-4686-A7A8-9B2C840DB34F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576692" y="4084638"/>
            <a:ext cx="2003244" cy="225650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2690A6B-C492-4F99-89FC-0BB981FA4CB2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584211" y="547688"/>
            <a:ext cx="2437837" cy="22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7951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3AA0FAF-F51F-4556-9C10-9098E17F251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-5183" b="26968"/>
          <a:stretch/>
        </p:blipFill>
        <p:spPr>
          <a:xfrm>
            <a:off x="0" y="3890435"/>
            <a:ext cx="12192000" cy="2967566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507A9781-335A-4D50-9C58-D8971A7B2A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216" y="2533527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solidFill>
                  <a:srgbClr val="1A1A1A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F17C6D5B-3F62-494F-A40D-0D2FB4FFC7D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153502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solidFill>
                  <a:srgbClr val="1A1A1A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897602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6135" userDrawn="1">
          <p15:clr>
            <a:srgbClr val="5ACBF0"/>
          </p15:clr>
        </p15:guide>
        <p15:guide id="3" orient="horz" pos="1910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D939C3-53A6-4B6C-9F96-E061F706CB7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-5183" b="26968"/>
          <a:stretch/>
        </p:blipFill>
        <p:spPr>
          <a:xfrm>
            <a:off x="0" y="3890435"/>
            <a:ext cx="12192000" cy="2967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5108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 userDrawn="1">
          <p15:clr>
            <a:srgbClr val="5ACBF0"/>
          </p15:clr>
        </p15:guide>
        <p15:guide id="3" orient="horz" pos="1914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B48976-2092-40BA-A5B9-68825912412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-5183" b="26968"/>
          <a:stretch/>
        </p:blipFill>
        <p:spPr>
          <a:xfrm>
            <a:off x="0" y="3890435"/>
            <a:ext cx="12192000" cy="2967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3582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6127" userDrawn="1">
          <p15:clr>
            <a:srgbClr val="5ACBF0"/>
          </p15:clr>
        </p15:guide>
        <p15:guide id="3" orient="horz" pos="1911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155672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 userDrawn="1">
          <p15:clr>
            <a:srgbClr val="5ACBF0"/>
          </p15:clr>
        </p15:guide>
        <p15:guide id="2" orient="horz" pos="904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6753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904" userDrawn="1">
          <p15:clr>
            <a:srgbClr val="5ACBF0"/>
          </p15:clr>
        </p15:guide>
        <p15:guide id="2" orient="horz" pos="1272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Software code slide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436688"/>
            <a:ext cx="11018520" cy="1908215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 sz="24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 sz="20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05879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 userDrawn="1">
          <p15:clr>
            <a:srgbClr val="5ACBF0"/>
          </p15:clr>
        </p15:guide>
        <p15:guide id="2" orient="horz" pos="905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losing logo 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DA14D42-15AE-4F57-8665-3857BDD0F9B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-5183" b="-1381"/>
          <a:stretch/>
        </p:blipFill>
        <p:spPr>
          <a:xfrm>
            <a:off x="0" y="1511300"/>
            <a:ext cx="12192000" cy="40431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C019AFB-32F5-45AD-BAE8-274898E4699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39719" y="2082801"/>
            <a:ext cx="2785572" cy="31305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B17E371-BA1A-4C07-A8CA-FDB5D995E729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576692" y="2332499"/>
            <a:ext cx="2003244" cy="225650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1FDFD0B-18AE-42C2-B954-009EB5BCB7FB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584200" y="585788"/>
            <a:ext cx="2437859" cy="22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8519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losing logo slide"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707295C-A1CE-411D-92FB-37053D008EC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-5183" b="-1381"/>
          <a:stretch/>
        </p:blipFill>
        <p:spPr>
          <a:xfrm>
            <a:off x="0" y="1511300"/>
            <a:ext cx="12192000" cy="404313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05EFB12-6B9D-4CEA-9A93-7CE25695828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171520" y="2006600"/>
            <a:ext cx="2831127" cy="29527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377DC85-42C2-473B-85BD-4E8BEAC12D8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576692" y="2332499"/>
            <a:ext cx="2003244" cy="225650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20C0CB1-0CB9-4C5F-B7EA-2028382BB888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584200" y="585788"/>
            <a:ext cx="2437859" cy="22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8319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AA0B01B-3B16-40D4-B7D3-6BF7D9D8B46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-9831" b="-1965"/>
          <a:stretch/>
        </p:blipFill>
        <p:spPr>
          <a:xfrm>
            <a:off x="0" y="1281657"/>
            <a:ext cx="12192000" cy="42418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BDD459C-95D9-4D4D-846E-A12A255EF29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58300" y="2319866"/>
            <a:ext cx="2824746" cy="282786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DC94B1E-6F15-4FA7-AD0B-EBDA71EC82F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576692" y="2528888"/>
            <a:ext cx="2003244" cy="225650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74DF4B6-0357-41FD-A48C-C842353AEA10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584211" y="585788"/>
            <a:ext cx="2437837" cy="22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 b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B6606D-2DF9-48CD-BBE9-B751BF55CD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white">
          <a:xfrm>
            <a:off x="584200" y="1436688"/>
            <a:ext cx="11018838" cy="2215991"/>
          </a:xfrm>
        </p:spPr>
        <p:txBody>
          <a:bodyPr>
            <a:spAutoFit/>
          </a:bodyPr>
          <a:lstStyle>
            <a:lvl1pPr>
              <a:defRPr sz="36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18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Next slide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69038"/>
            <a:ext cx="12192001" cy="588963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45720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904" userDrawn="1">
          <p15:clr>
            <a:srgbClr val="5ACBF0"/>
          </p15:clr>
        </p15:guide>
        <p15:guide id="2" orient="horz" pos="288" userDrawn="1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Walkin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A653F165-0144-4EAC-8564-6BB42C1EE8F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4689" b="-1381"/>
          <a:stretch/>
        </p:blipFill>
        <p:spPr>
          <a:xfrm>
            <a:off x="0" y="1"/>
            <a:ext cx="12192000" cy="328919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7375CF7-3A6D-4D8F-B63B-CAF204850B2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75233" y="69396"/>
            <a:ext cx="2750057" cy="306569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3962400"/>
            <a:ext cx="10995736" cy="553998"/>
          </a:xfrm>
          <a:noFill/>
        </p:spPr>
        <p:txBody>
          <a:bodyPr wrap="square" lIns="0" tIns="0" rIns="0" bIns="0" anchor="b" anchorCtr="0">
            <a:spAutoFit/>
          </a:bodyPr>
          <a:lstStyle>
            <a:lvl1pPr>
              <a:defRPr sz="3600" spc="-50" baseline="0">
                <a:solidFill>
                  <a:srgbClr val="1A1A1A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4630541"/>
            <a:ext cx="11025188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solidFill>
                  <a:srgbClr val="1A1A1A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990AA650-5406-4F87-B7F2-4E54CEF6817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576692" y="618000"/>
            <a:ext cx="2003244" cy="2256502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01A596B4-19E1-4C7E-A19D-C8E897643748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584200" y="6047831"/>
            <a:ext cx="2437859" cy="22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2311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20" userDrawn="1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Walkin 3">
    <p:bg>
      <p:bgPr>
        <a:solidFill>
          <a:srgbClr val="0D0D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35CDEF7-B288-C948-9DAB-96C2E5FAD09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4436" b="-1966"/>
          <a:stretch/>
        </p:blipFill>
        <p:spPr>
          <a:xfrm>
            <a:off x="0" y="0"/>
            <a:ext cx="12192000" cy="332105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3962400"/>
            <a:ext cx="11025188" cy="553998"/>
          </a:xfrm>
          <a:noFill/>
        </p:spPr>
        <p:txBody>
          <a:bodyPr wrap="square"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4698269"/>
            <a:ext cx="11025188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49A4569-B7EE-49F6-9D16-CC284B0F9F7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75233" y="146049"/>
            <a:ext cx="2776794" cy="298450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5880AA7-A479-4686-A7A8-9B2C840DB34F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576692" y="547688"/>
            <a:ext cx="2003244" cy="225650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2690A6B-C492-4F99-89FC-0BB981FA4CB2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584211" y="6047831"/>
            <a:ext cx="2437837" cy="22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0446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Walkin 3">
    <p:bg>
      <p:bgPr>
        <a:solidFill>
          <a:srgbClr val="0D0D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35CDEF7-B288-C948-9DAB-96C2E5FAD09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4436" b="-1966"/>
          <a:stretch/>
        </p:blipFill>
        <p:spPr>
          <a:xfrm>
            <a:off x="0" y="3429000"/>
            <a:ext cx="12192000" cy="332105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1631099"/>
            <a:ext cx="11025188" cy="553998"/>
          </a:xfrm>
          <a:noFill/>
        </p:spPr>
        <p:txBody>
          <a:bodyPr wrap="square"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2366968"/>
            <a:ext cx="11025188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49A4569-B7EE-49F6-9D16-CC284B0F9F7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57400" y="3966635"/>
            <a:ext cx="2826773" cy="281834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5880AA7-A479-4686-A7A8-9B2C840DB34F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576692" y="4084638"/>
            <a:ext cx="2003244" cy="225650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2690A6B-C492-4F99-89FC-0BB981FA4CB2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584211" y="547688"/>
            <a:ext cx="2437837" cy="22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7404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Walkin 3">
    <p:bg>
      <p:bgPr>
        <a:solidFill>
          <a:srgbClr val="0D0D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425780"/>
            <a:ext cx="5511800" cy="1107996"/>
          </a:xfrm>
          <a:noFill/>
        </p:spPr>
        <p:txBody>
          <a:bodyPr wrap="square"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6" name="MS logo white - EMF" descr="Microsoft logo white text version">
            <a:extLst>
              <a:ext uri="{FF2B5EF4-FFF2-40B4-BE49-F238E27FC236}">
                <a16:creationId xmlns:a16="http://schemas.microsoft.com/office/drawing/2014/main" id="{FA1FB81A-230B-4B5F-94D8-5F0D77A4703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7035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308324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52811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905">
          <p15:clr>
            <a:srgbClr val="5ACBF0"/>
          </p15:clr>
        </p15:guide>
        <p15:guide id="4" orient="horz" pos="1272">
          <p15:clr>
            <a:srgbClr val="5ACBF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3083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70607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97171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77340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2550-DA43-453C-A328-33C740E6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5278796-7B84-4D67-88CD-BF78BB06D2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89914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35004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6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4588545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900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ith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31026A-4A74-439D-A8F5-DB82A03E7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4014188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- hal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4B2500C4-B436-4E3A-8A91-A02448A7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57200"/>
            <a:ext cx="5508419" cy="372410"/>
          </a:xfrm>
        </p:spPr>
        <p:txBody>
          <a:bodyPr tIns="64008"/>
          <a:lstStyle>
            <a:lvl1pPr>
              <a:defRPr sz="2000" spc="0"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48141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Walkin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A653F165-0144-4EAC-8564-6BB42C1EE8F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4689" b="-1381"/>
          <a:stretch/>
        </p:blipFill>
        <p:spPr>
          <a:xfrm>
            <a:off x="0" y="3483672"/>
            <a:ext cx="12192000" cy="328919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7375CF7-3A6D-4D8F-B63B-CAF204850B2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75233" y="3962399"/>
            <a:ext cx="2750057" cy="2709635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1684013"/>
            <a:ext cx="10995736" cy="553998"/>
          </a:xfrm>
          <a:noFill/>
        </p:spPr>
        <p:txBody>
          <a:bodyPr wrap="square" lIns="0" tIns="0" rIns="0" bIns="0" anchor="b" anchorCtr="0">
            <a:spAutoFit/>
          </a:bodyPr>
          <a:lstStyle>
            <a:lvl1pPr>
              <a:defRPr sz="3600" spc="-50" baseline="0">
                <a:solidFill>
                  <a:srgbClr val="1A1A1A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2352154"/>
            <a:ext cx="11025188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solidFill>
                  <a:srgbClr val="1A1A1A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990AA650-5406-4F87-B7F2-4E54CEF6817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576692" y="4154949"/>
            <a:ext cx="2003244" cy="2256502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01A596B4-19E1-4C7E-A19D-C8E897643748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584200" y="585788"/>
            <a:ext cx="2437859" cy="22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6533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20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025650"/>
            <a:ext cx="4161981" cy="1107996"/>
          </a:xfrm>
        </p:spPr>
        <p:txBody>
          <a:bodyPr wrap="square" rIns="0" anchor="b">
            <a:spAutoFit/>
          </a:bodyPr>
          <a:lstStyle>
            <a:lvl1pPr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Title format square photo layout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80C89-4FC1-4FE7-AFCA-1C41A1B09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3535541"/>
            <a:ext cx="4162425" cy="307777"/>
          </a:xfrm>
        </p:spPr>
        <p:txBody>
          <a:bodyPr/>
          <a:lstStyle>
            <a:lvl1pPr marL="0" indent="0">
              <a:buNone/>
              <a:defRPr sz="2000"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icture Placeholder">
            <a:extLst>
              <a:ext uri="{FF2B5EF4-FFF2-40B4-BE49-F238E27FC236}">
                <a16:creationId xmlns:a16="http://schemas.microsoft.com/office/drawing/2014/main" id="{6178F5D2-7CA2-4202-8FD2-95D8F7A2E98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195216336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6" orient="horz" pos="904">
          <p15:clr>
            <a:srgbClr val="5ACBF0"/>
          </p15:clr>
        </p15:guide>
        <p15:guide id="7" orient="horz" pos="1276">
          <p15:clr>
            <a:srgbClr val="5ACBF0"/>
          </p15:clr>
        </p15:guide>
        <p15:guide id="8" orient="horz" pos="2226">
          <p15:clr>
            <a:srgbClr val="5ACBF0"/>
          </p15:clr>
        </p15:guide>
        <p15:guide id="10" pos="3729">
          <p15:clr>
            <a:srgbClr val="C35EA4"/>
          </p15:clr>
        </p15:guide>
        <p15:guide id="11" pos="2993">
          <p15:clr>
            <a:srgbClr val="5ACBF0"/>
          </p15:clr>
        </p15:guide>
        <p15:guide id="12" pos="3543">
          <p15:clr>
            <a:srgbClr val="A4A3A4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025" y="2875002"/>
            <a:ext cx="4161981" cy="1107996"/>
          </a:xfrm>
        </p:spPr>
        <p:txBody>
          <a:bodyPr wrap="square" rIns="0" anchor="ctr" anchorCtr="0">
            <a:spAutoFit/>
          </a:bodyPr>
          <a:lstStyle>
            <a:lvl1pPr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Title  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3956AAB8-C2DF-40F3-A72B-0FA6F47702E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420898150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pos="2991">
          <p15:clr>
            <a:srgbClr val="5ACBF0"/>
          </p15:clr>
        </p15:guide>
        <p15:guide id="7" pos="3728">
          <p15:clr>
            <a:srgbClr val="C35EA4"/>
          </p15:clr>
        </p15:guide>
        <p15:guide id="8" pos="3544">
          <p15:clr>
            <a:srgbClr val="A4A3A4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81637"/>
            <a:ext cx="4160520" cy="861774"/>
          </a:xfrm>
        </p:spPr>
        <p:txBody>
          <a:bodyPr wrap="square" anchor="t">
            <a:spAutoFit/>
          </a:bodyPr>
          <a:lstStyle>
            <a:lvl1pPr>
              <a:lnSpc>
                <a:spcPct val="100000"/>
              </a:lnSpc>
              <a:defRPr sz="2800" b="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smaller text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18102CFD-D7DD-461F-B675-FAE01404E55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337308382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3" orient="horz" pos="1877">
          <p15:clr>
            <a:srgbClr val="5ACBF0"/>
          </p15:clr>
        </p15:guide>
        <p15:guide id="4" pos="3731">
          <p15:clr>
            <a:srgbClr val="C35EA4"/>
          </p15:clr>
        </p15:guide>
        <p15:guide id="5" pos="2993">
          <p15:clr>
            <a:srgbClr val="5ACBF0"/>
          </p15:clr>
        </p15:guide>
        <p15:guide id="6" pos="3547">
          <p15:clr>
            <a:srgbClr val="A4A3A4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FC2B245-A8B8-4839-9D8A-006C84B355B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-6609" b="26277"/>
          <a:stretch/>
        </p:blipFill>
        <p:spPr>
          <a:xfrm>
            <a:off x="0" y="3810000"/>
            <a:ext cx="12192000" cy="304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7E5117A3-E69B-4D89-A69A-EF7381798FC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216" y="2533527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1D7B5D50-6898-43D7-ABF7-5775BC3EA8E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153502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688632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21E3BFA-8414-4FFD-843C-73F7C77850C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-6609" b="26277"/>
          <a:stretch/>
        </p:blipFill>
        <p:spPr>
          <a:xfrm>
            <a:off x="0" y="3810000"/>
            <a:ext cx="12192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125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29C836-D2B0-4625-B600-FA1BAF9EE39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-6609" b="26277"/>
          <a:stretch/>
        </p:blipFill>
        <p:spPr>
          <a:xfrm>
            <a:off x="0" y="3810000"/>
            <a:ext cx="12192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574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mo slide"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3AA0FAF-F51F-4556-9C10-9098E17F251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-5183" b="26968"/>
          <a:stretch/>
        </p:blipFill>
        <p:spPr>
          <a:xfrm>
            <a:off x="0" y="3890435"/>
            <a:ext cx="12192000" cy="2967566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507A9781-335A-4D50-9C58-D8971A7B2A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216" y="2533527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solidFill>
                  <a:srgbClr val="1A1A1A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F17C6D5B-3F62-494F-A40D-0D2FB4FFC7D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153502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solidFill>
                  <a:srgbClr val="1A1A1A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3329055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ideo slide"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D939C3-53A6-4B6C-9F96-E061F706CB7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-5183" b="26968"/>
          <a:stretch/>
        </p:blipFill>
        <p:spPr>
          <a:xfrm>
            <a:off x="0" y="3890435"/>
            <a:ext cx="12192000" cy="2967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5596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Title"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B48976-2092-40BA-A5B9-68825912412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-5183" b="26968"/>
          <a:stretch/>
        </p:blipFill>
        <p:spPr>
          <a:xfrm>
            <a:off x="0" y="3890435"/>
            <a:ext cx="12192000" cy="2967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9955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1911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209340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4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Walkin 3"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A653F165-0144-4EAC-8564-6BB42C1EE8F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4689" b="-1381"/>
          <a:stretch/>
        </p:blipFill>
        <p:spPr>
          <a:xfrm>
            <a:off x="0" y="1"/>
            <a:ext cx="12192000" cy="32891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8819E6A-7717-4450-AADB-55788A466B2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68905" y="162443"/>
            <a:ext cx="2750057" cy="3000057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3962400"/>
            <a:ext cx="10995736" cy="553998"/>
          </a:xfrm>
          <a:noFill/>
        </p:spPr>
        <p:txBody>
          <a:bodyPr wrap="square" lIns="0" tIns="0" rIns="0" bIns="0" anchor="b" anchorCtr="0">
            <a:spAutoFit/>
          </a:bodyPr>
          <a:lstStyle>
            <a:lvl1pPr>
              <a:defRPr sz="3600" spc="-50" baseline="0">
                <a:solidFill>
                  <a:srgbClr val="1A1A1A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4630541"/>
            <a:ext cx="11025188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solidFill>
                  <a:srgbClr val="1A1A1A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01A596B4-19E1-4C7E-A19D-C8E89764374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84200" y="6047831"/>
            <a:ext cx="2437859" cy="22120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9708016-D558-4A1E-B1D6-D817A075FD35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9579981" y="563878"/>
            <a:ext cx="2003244" cy="2256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633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20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06801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904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Software code slide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436688"/>
            <a:ext cx="11018520" cy="1908215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 sz="24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 sz="20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256262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5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584200" y="6161316"/>
            <a:ext cx="4482124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6EB48F5B-FA46-418B-8BEE-9F0C23C84A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927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losing log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584200" y="6161316"/>
            <a:ext cx="4482124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5" name="MS logo white - EMF" descr="Microsoft logo white text version">
            <a:extLst>
              <a:ext uri="{FF2B5EF4-FFF2-40B4-BE49-F238E27FC236}">
                <a16:creationId xmlns:a16="http://schemas.microsoft.com/office/drawing/2014/main" id="{70D3778F-A717-44C8-9013-FF206B15DD6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1303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 b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B6606D-2DF9-48CD-BBE9-B751BF55CD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white">
          <a:xfrm>
            <a:off x="584200" y="1436688"/>
            <a:ext cx="11018838" cy="2215991"/>
          </a:xfrm>
        </p:spPr>
        <p:txBody>
          <a:bodyPr>
            <a:spAutoFit/>
          </a:bodyPr>
          <a:lstStyle>
            <a:lvl1pPr>
              <a:defRPr sz="36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180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Next slide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69038"/>
            <a:ext cx="12192001" cy="588963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45720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383303812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904">
          <p15:clr>
            <a:srgbClr val="5ACBF0"/>
          </p15:clr>
        </p15:guide>
        <p15:guide id="2" orient="horz" pos="288">
          <p15:clr>
            <a:srgbClr val="5ACBF0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losing log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AA0B01B-3B16-40D4-B7D3-6BF7D9D8B46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-9831" b="-1965"/>
          <a:stretch/>
        </p:blipFill>
        <p:spPr>
          <a:xfrm>
            <a:off x="0" y="1281657"/>
            <a:ext cx="12192000" cy="42418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BDD459C-95D9-4D4D-846E-A12A255EF29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58300" y="2319866"/>
            <a:ext cx="2824746" cy="282786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DC94B1E-6F15-4FA7-AD0B-EBDA71EC82F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576692" y="2528888"/>
            <a:ext cx="2003244" cy="225650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74DF4B6-0357-41FD-A48C-C842353AEA10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584211" y="585788"/>
            <a:ext cx="2437837" cy="22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3009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Walkin 3"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A653F165-0144-4EAC-8564-6BB42C1EE8F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4689" b="-1381"/>
          <a:stretch/>
        </p:blipFill>
        <p:spPr>
          <a:xfrm>
            <a:off x="0" y="3382845"/>
            <a:ext cx="12192000" cy="32891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FA8D9E4-C7FC-4442-BE0C-4990BB194F3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79485" y="3962400"/>
            <a:ext cx="2750057" cy="2709635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1684013"/>
            <a:ext cx="10995736" cy="553998"/>
          </a:xfrm>
          <a:noFill/>
        </p:spPr>
        <p:txBody>
          <a:bodyPr wrap="square" lIns="0" tIns="0" rIns="0" bIns="0" anchor="b" anchorCtr="0">
            <a:spAutoFit/>
          </a:bodyPr>
          <a:lstStyle>
            <a:lvl1pPr>
              <a:defRPr sz="3600" spc="-50" baseline="0">
                <a:solidFill>
                  <a:srgbClr val="1A1A1A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2352154"/>
            <a:ext cx="11025188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solidFill>
                  <a:srgbClr val="1A1A1A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990AA650-5406-4F87-B7F2-4E54CEF6817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576692" y="4154949"/>
            <a:ext cx="2003244" cy="2256502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01A596B4-19E1-4C7E-A19D-C8E897643748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584200" y="585788"/>
            <a:ext cx="2437859" cy="22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0605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20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308324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905" userDrawn="1">
          <p15:clr>
            <a:srgbClr val="5ACBF0"/>
          </p15:clr>
        </p15:guide>
        <p15:guide id="4" orient="horz" pos="1272" userDrawn="1">
          <p15:clr>
            <a:srgbClr val="5ACBF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308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26847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  <p15:guide id="5" orient="horz" pos="904" userDrawn="1">
          <p15:clr>
            <a:srgbClr val="5ACBF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97171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01898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1272" userDrawn="1">
          <p15:clr>
            <a:srgbClr val="5ACBF0"/>
          </p15:clr>
        </p15:guide>
        <p15:guide id="3" orient="horz" pos="904" userDrawn="1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.xml"/><Relationship Id="rId13" Type="http://schemas.openxmlformats.org/officeDocument/2006/relationships/slideLayout" Target="../slideLayouts/slideLayout42.xml"/><Relationship Id="rId18" Type="http://schemas.openxmlformats.org/officeDocument/2006/relationships/slideLayout" Target="../slideLayouts/slideLayout47.xml"/><Relationship Id="rId26" Type="http://schemas.openxmlformats.org/officeDocument/2006/relationships/slideLayout" Target="../slideLayouts/slideLayout55.xml"/><Relationship Id="rId3" Type="http://schemas.openxmlformats.org/officeDocument/2006/relationships/slideLayout" Target="../slideLayouts/slideLayout32.xml"/><Relationship Id="rId21" Type="http://schemas.openxmlformats.org/officeDocument/2006/relationships/slideLayout" Target="../slideLayouts/slideLayout50.xml"/><Relationship Id="rId7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41.xml"/><Relationship Id="rId17" Type="http://schemas.openxmlformats.org/officeDocument/2006/relationships/slideLayout" Target="../slideLayouts/slideLayout46.xml"/><Relationship Id="rId25" Type="http://schemas.openxmlformats.org/officeDocument/2006/relationships/slideLayout" Target="../slideLayouts/slideLayout54.xml"/><Relationship Id="rId2" Type="http://schemas.openxmlformats.org/officeDocument/2006/relationships/slideLayout" Target="../slideLayouts/slideLayout31.xml"/><Relationship Id="rId16" Type="http://schemas.openxmlformats.org/officeDocument/2006/relationships/slideLayout" Target="../slideLayouts/slideLayout45.xml"/><Relationship Id="rId20" Type="http://schemas.openxmlformats.org/officeDocument/2006/relationships/slideLayout" Target="../slideLayouts/slideLayout49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11" Type="http://schemas.openxmlformats.org/officeDocument/2006/relationships/slideLayout" Target="../slideLayouts/slideLayout40.xml"/><Relationship Id="rId24" Type="http://schemas.openxmlformats.org/officeDocument/2006/relationships/slideLayout" Target="../slideLayouts/slideLayout53.xml"/><Relationship Id="rId5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44.xml"/><Relationship Id="rId23" Type="http://schemas.openxmlformats.org/officeDocument/2006/relationships/slideLayout" Target="../slideLayouts/slideLayout52.xml"/><Relationship Id="rId28" Type="http://schemas.openxmlformats.org/officeDocument/2006/relationships/image" Target="../media/image1.emf"/><Relationship Id="rId10" Type="http://schemas.openxmlformats.org/officeDocument/2006/relationships/slideLayout" Target="../slideLayouts/slideLayout39.xml"/><Relationship Id="rId19" Type="http://schemas.openxmlformats.org/officeDocument/2006/relationships/slideLayout" Target="../slideLayouts/slideLayout48.xml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Relationship Id="rId14" Type="http://schemas.openxmlformats.org/officeDocument/2006/relationships/slideLayout" Target="../slideLayouts/slideLayout43.xml"/><Relationship Id="rId22" Type="http://schemas.openxmlformats.org/officeDocument/2006/relationships/slideLayout" Target="../slideLayouts/slideLayout51.xml"/><Relationship Id="rId2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584200" y="1435503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49" name="NEW Brand Colors 2018">
            <a:extLst>
              <a:ext uri="{FF2B5EF4-FFF2-40B4-BE49-F238E27FC236}">
                <a16:creationId xmlns:a16="http://schemas.microsoft.com/office/drawing/2014/main" id="{9D5783B5-1069-4509-929A-C02C0B0887F7}"/>
              </a:ext>
            </a:extLst>
          </p:cNvPr>
          <p:cNvPicPr>
            <a:picLocks noChangeAspect="1"/>
          </p:cNvPicPr>
          <p:nvPr userDrawn="1"/>
        </p:nvPicPr>
        <p:blipFill>
          <a:blip r:embed="rId3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288988" y="2942644"/>
            <a:ext cx="6858000" cy="972712"/>
          </a:xfrm>
          <a:prstGeom prst="rect">
            <a:avLst/>
          </a:prstGeom>
        </p:spPr>
      </p:pic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67" r:id="rId1"/>
    <p:sldLayoutId id="2147484762" r:id="rId2"/>
    <p:sldLayoutId id="2147484766" r:id="rId3"/>
    <p:sldLayoutId id="2147484768" r:id="rId4"/>
    <p:sldLayoutId id="2147484769" r:id="rId5"/>
    <p:sldLayoutId id="2147484770" r:id="rId6"/>
    <p:sldLayoutId id="2147484240" r:id="rId7"/>
    <p:sldLayoutId id="2147484241" r:id="rId8"/>
    <p:sldLayoutId id="2147484474" r:id="rId9"/>
    <p:sldLayoutId id="2147484245" r:id="rId10"/>
    <p:sldLayoutId id="2147484247" r:id="rId11"/>
    <p:sldLayoutId id="2147484639" r:id="rId12"/>
    <p:sldLayoutId id="2147484603" r:id="rId13"/>
    <p:sldLayoutId id="2147484700" r:id="rId14"/>
    <p:sldLayoutId id="2147484701" r:id="rId15"/>
    <p:sldLayoutId id="2147484702" r:id="rId16"/>
    <p:sldLayoutId id="2147484640" r:id="rId17"/>
    <p:sldLayoutId id="2147484641" r:id="rId18"/>
    <p:sldLayoutId id="2147484583" r:id="rId19"/>
    <p:sldLayoutId id="2147484249" r:id="rId20"/>
    <p:sldLayoutId id="2147484582" r:id="rId21"/>
    <p:sldLayoutId id="2147484584" r:id="rId22"/>
    <p:sldLayoutId id="2147484256" r:id="rId23"/>
    <p:sldLayoutId id="2147484257" r:id="rId24"/>
    <p:sldLayoutId id="2147484585" r:id="rId25"/>
    <p:sldLayoutId id="2147484760" r:id="rId26"/>
    <p:sldLayoutId id="2147484761" r:id="rId27"/>
    <p:sldLayoutId id="2147484299" r:id="rId28"/>
    <p:sldLayoutId id="2147484263" r:id="rId29"/>
  </p:sldLayoutIdLst>
  <p:transition>
    <p:fade/>
  </p:transition>
  <p:hf sldNum="0" hdr="0" ftr="0" dt="0"/>
  <p:txStyles>
    <p:titleStyle>
      <a:lvl1pPr algn="l" defTabSz="932742" rtl="0" eaLnBrk="1" latinLnBrk="0" hangingPunct="1">
        <a:lnSpc>
          <a:spcPct val="100000"/>
        </a:lnSpc>
        <a:spcBef>
          <a:spcPct val="0"/>
        </a:spcBef>
        <a:buNone/>
        <a:defRPr lang="en-US" sz="3600" b="0" kern="1200" cap="none" spc="-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4572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57225" marR="0" indent="-20002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42963" marR="0" indent="-1809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023938" marR="0" indent="-1682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6" pos="368" userDrawn="1">
          <p15:clr>
            <a:srgbClr val="C35EA4"/>
          </p15:clr>
        </p15:guide>
        <p15:guide id="17" pos="7313" userDrawn="1">
          <p15:clr>
            <a:srgbClr val="C35EA4"/>
          </p15:clr>
        </p15:guide>
        <p15:guide id="25" orient="horz" pos="369" userDrawn="1">
          <p15:clr>
            <a:srgbClr val="C35EA4"/>
          </p15:clr>
        </p15:guide>
        <p15:guide id="26" orient="horz" pos="3949" userDrawn="1">
          <p15:clr>
            <a:srgbClr val="C35EA4"/>
          </p15:clr>
        </p15:guide>
        <p15:guide id="27" orient="horz" pos="184" userDrawn="1">
          <p15:clr>
            <a:srgbClr val="A4A3A4"/>
          </p15:clr>
        </p15:guide>
        <p15:guide id="28" pos="185" userDrawn="1">
          <p15:clr>
            <a:srgbClr val="A4A3A4"/>
          </p15:clr>
        </p15:guide>
        <p15:guide id="29" orient="horz" pos="4135" userDrawn="1">
          <p15:clr>
            <a:srgbClr val="A4A3A4"/>
          </p15:clr>
        </p15:guide>
        <p15:guide id="30" pos="7495" userDrawn="1">
          <p15:clr>
            <a:srgbClr val="A4A3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584200" y="1435503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49" name="NEW Brand Colors 2018">
            <a:extLst>
              <a:ext uri="{FF2B5EF4-FFF2-40B4-BE49-F238E27FC236}">
                <a16:creationId xmlns:a16="http://schemas.microsoft.com/office/drawing/2014/main" id="{9D5783B5-1069-4509-929A-C02C0B0887F7}"/>
              </a:ext>
            </a:extLst>
          </p:cNvPr>
          <p:cNvPicPr>
            <a:picLocks noChangeAspect="1"/>
          </p:cNvPicPr>
          <p:nvPr userDrawn="1"/>
        </p:nvPicPr>
        <p:blipFill>
          <a:blip r:embed="rId2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288988" y="2942644"/>
            <a:ext cx="6858000" cy="972712"/>
          </a:xfrm>
          <a:prstGeom prst="rect">
            <a:avLst/>
          </a:prstGeom>
        </p:spPr>
      </p:pic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99576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771" r:id="rId1"/>
    <p:sldLayoutId id="2147484777" r:id="rId2"/>
    <p:sldLayoutId id="2147484764" r:id="rId3"/>
    <p:sldLayoutId id="2147484650" r:id="rId4"/>
    <p:sldLayoutId id="2147484651" r:id="rId5"/>
    <p:sldLayoutId id="2147484652" r:id="rId6"/>
    <p:sldLayoutId id="2147484653" r:id="rId7"/>
    <p:sldLayoutId id="2147484654" r:id="rId8"/>
    <p:sldLayoutId id="2147484655" r:id="rId9"/>
    <p:sldLayoutId id="2147484656" r:id="rId10"/>
    <p:sldLayoutId id="2147484738" r:id="rId11"/>
    <p:sldLayoutId id="2147484739" r:id="rId12"/>
    <p:sldLayoutId id="2147484740" r:id="rId13"/>
    <p:sldLayoutId id="2147484661" r:id="rId14"/>
    <p:sldLayoutId id="2147484663" r:id="rId15"/>
    <p:sldLayoutId id="2147484665" r:id="rId16"/>
    <p:sldLayoutId id="2147484774" r:id="rId17"/>
    <p:sldLayoutId id="2147484775" r:id="rId18"/>
    <p:sldLayoutId id="2147484776" r:id="rId19"/>
    <p:sldLayoutId id="2147484666" r:id="rId20"/>
    <p:sldLayoutId id="2147484667" r:id="rId21"/>
    <p:sldLayoutId id="2147484668" r:id="rId22"/>
    <p:sldLayoutId id="2147484669" r:id="rId23"/>
    <p:sldLayoutId id="2147484759" r:id="rId24"/>
    <p:sldLayoutId id="2147484670" r:id="rId25"/>
    <p:sldLayoutId id="2147484773" r:id="rId26"/>
  </p:sldLayoutIdLst>
  <p:transition>
    <p:fade/>
  </p:transition>
  <p:hf sldNum="0" hdr="0" ftr="0" dt="0"/>
  <p:txStyles>
    <p:titleStyle>
      <a:lvl1pPr algn="l" defTabSz="932742" rtl="0" eaLnBrk="1" latinLnBrk="0" hangingPunct="1">
        <a:lnSpc>
          <a:spcPct val="100000"/>
        </a:lnSpc>
        <a:spcBef>
          <a:spcPct val="0"/>
        </a:spcBef>
        <a:buNone/>
        <a:defRPr lang="en-US" sz="3600" b="0" kern="1200" cap="none" spc="-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4572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57225" marR="0" indent="-20002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42963" marR="0" indent="-1809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023938" marR="0" indent="-1682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6" pos="368">
          <p15:clr>
            <a:srgbClr val="C35EA4"/>
          </p15:clr>
        </p15:guide>
        <p15:guide id="17" pos="7313">
          <p15:clr>
            <a:srgbClr val="C35EA4"/>
          </p15:clr>
        </p15:guide>
        <p15:guide id="25" orient="horz" pos="369">
          <p15:clr>
            <a:srgbClr val="C35EA4"/>
          </p15:clr>
        </p15:guide>
        <p15:guide id="26" orient="horz" pos="3949">
          <p15:clr>
            <a:srgbClr val="C35EA4"/>
          </p15:clr>
        </p15:guide>
        <p15:guide id="27" orient="horz" pos="184">
          <p15:clr>
            <a:srgbClr val="A4A3A4"/>
          </p15:clr>
        </p15:guide>
        <p15:guide id="28" pos="185">
          <p15:clr>
            <a:srgbClr val="A4A3A4"/>
          </p15:clr>
        </p15:guide>
        <p15:guide id="29" orient="horz" pos="4135">
          <p15:clr>
            <a:srgbClr val="A4A3A4"/>
          </p15:clr>
        </p15:guide>
        <p15:guide id="30" pos="749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and Deploy your Own Website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Microsoft Student Technical Clubs</a:t>
            </a:r>
          </a:p>
        </p:txBody>
      </p:sp>
    </p:spTree>
    <p:extLst>
      <p:ext uri="{BB962C8B-B14F-4D97-AF65-F5344CB8AC3E}">
        <p14:creationId xmlns:p14="http://schemas.microsoft.com/office/powerpoint/2010/main" val="21832256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/>
          <a:lstStyle/>
          <a:p>
            <a:r>
              <a:rPr lang="en-US" dirty="0"/>
              <a:t>Other HTML Tags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90868" y="2019300"/>
            <a:ext cx="11018520" cy="3382464"/>
          </a:xfrm>
        </p:spPr>
        <p:txBody>
          <a:bodyPr/>
          <a:lstStyle/>
          <a:p>
            <a:pPr>
              <a:lnSpc>
                <a:spcPct val="95000"/>
              </a:lnSpc>
            </a:pPr>
            <a:r>
              <a:rPr lang="en-US" dirty="0"/>
              <a:t>Heading Levels: &lt;h1&gt; to &lt;h6&gt;</a:t>
            </a:r>
          </a:p>
          <a:p>
            <a:pPr>
              <a:lnSpc>
                <a:spcPct val="95000"/>
              </a:lnSpc>
            </a:pPr>
            <a:r>
              <a:rPr lang="en-US" dirty="0"/>
              <a:t>Anchor Tag: &lt;a&gt;</a:t>
            </a:r>
          </a:p>
          <a:p>
            <a:pPr>
              <a:lnSpc>
                <a:spcPct val="95000"/>
              </a:lnSpc>
            </a:pPr>
            <a:r>
              <a:rPr lang="en-US" dirty="0"/>
              <a:t>Text Related: &lt;b&gt; &lt;u&gt; &lt;</a:t>
            </a:r>
            <a:r>
              <a:rPr lang="en-US" dirty="0" err="1"/>
              <a:t>i</a:t>
            </a:r>
            <a:r>
              <a:rPr lang="en-US" dirty="0"/>
              <a:t>&gt;</a:t>
            </a:r>
          </a:p>
          <a:p>
            <a:pPr>
              <a:lnSpc>
                <a:spcPct val="95000"/>
              </a:lnSpc>
            </a:pPr>
            <a:r>
              <a:rPr lang="en-US" dirty="0"/>
              <a:t>Paragraph Tag: &lt;p&gt;</a:t>
            </a:r>
          </a:p>
          <a:p>
            <a:pPr>
              <a:lnSpc>
                <a:spcPct val="95000"/>
              </a:lnSpc>
            </a:pPr>
            <a:r>
              <a:rPr lang="en-US" dirty="0"/>
              <a:t>Ordered List: &lt;</a:t>
            </a:r>
            <a:r>
              <a:rPr lang="en-US" dirty="0" err="1"/>
              <a:t>ol</a:t>
            </a:r>
            <a:r>
              <a:rPr lang="en-US" dirty="0"/>
              <a:t>&gt; &lt;li&gt;</a:t>
            </a:r>
          </a:p>
          <a:p>
            <a:pPr>
              <a:lnSpc>
                <a:spcPct val="95000"/>
              </a:lnSpc>
            </a:pPr>
            <a:r>
              <a:rPr lang="en-US" dirty="0"/>
              <a:t>Unordered List: &lt;ul&gt; &lt;li&gt;</a:t>
            </a:r>
          </a:p>
          <a:p>
            <a:pPr>
              <a:lnSpc>
                <a:spcPct val="95000"/>
              </a:lnSpc>
            </a:pPr>
            <a:r>
              <a:rPr lang="en-US" dirty="0"/>
              <a:t>Comments: &lt;!-- type comment here --&gt;</a:t>
            </a:r>
          </a:p>
        </p:txBody>
      </p:sp>
    </p:spTree>
    <p:extLst>
      <p:ext uri="{BB962C8B-B14F-4D97-AF65-F5344CB8AC3E}">
        <p14:creationId xmlns:p14="http://schemas.microsoft.com/office/powerpoint/2010/main" val="2397087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How to Add Links and Media to our Webpage</a:t>
            </a:r>
          </a:p>
        </p:txBody>
      </p:sp>
    </p:spTree>
    <p:extLst>
      <p:ext uri="{BB962C8B-B14F-4D97-AF65-F5344CB8AC3E}">
        <p14:creationId xmlns:p14="http://schemas.microsoft.com/office/powerpoint/2010/main" val="3934929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Navigation Bar and Organizational Elements</a:t>
            </a:r>
          </a:p>
        </p:txBody>
      </p:sp>
    </p:spTree>
    <p:extLst>
      <p:ext uri="{BB962C8B-B14F-4D97-AF65-F5344CB8AC3E}">
        <p14:creationId xmlns:p14="http://schemas.microsoft.com/office/powerpoint/2010/main" val="1155584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Session-1</a:t>
            </a:r>
          </a:p>
        </p:txBody>
      </p:sp>
    </p:spTree>
    <p:extLst>
      <p:ext uri="{BB962C8B-B14F-4D97-AF65-F5344CB8AC3E}">
        <p14:creationId xmlns:p14="http://schemas.microsoft.com/office/powerpoint/2010/main" val="1791351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C07BF-783B-4E95-892D-6D6ACACF4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Recap: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A72F21-A4BE-48F4-BD0A-61FFA1C4565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4284250"/>
          </a:xfrm>
        </p:spPr>
        <p:txBody>
          <a:bodyPr/>
          <a:lstStyle/>
          <a:p>
            <a:r>
              <a:rPr lang="en-IN" sz="2400" dirty="0"/>
              <a:t>Use of Anchor Tag &lt;a&gt;</a:t>
            </a:r>
          </a:p>
          <a:p>
            <a:r>
              <a:rPr lang="en-IN" sz="2400" dirty="0"/>
              <a:t>Use of </a:t>
            </a:r>
            <a:r>
              <a:rPr lang="en-IN" sz="2400" dirty="0" err="1"/>
              <a:t>href</a:t>
            </a:r>
            <a:r>
              <a:rPr lang="en-IN" sz="2400" dirty="0"/>
              <a:t> Attribute</a:t>
            </a:r>
          </a:p>
          <a:p>
            <a:r>
              <a:rPr lang="en-IN" sz="2400" dirty="0"/>
              <a:t>And we have the filename in “” with the .html extension</a:t>
            </a:r>
          </a:p>
          <a:p>
            <a:r>
              <a:rPr lang="en-IN" sz="2400" dirty="0"/>
              <a:t>Make sure the file to be added is in the same folder as that of your .html file</a:t>
            </a:r>
          </a:p>
          <a:p>
            <a:r>
              <a:rPr lang="en-IN" sz="2400" dirty="0"/>
              <a:t>&lt;</a:t>
            </a:r>
            <a:r>
              <a:rPr lang="en-IN" sz="2400" dirty="0" err="1"/>
              <a:t>img</a:t>
            </a:r>
            <a:r>
              <a:rPr lang="en-IN" sz="2400" dirty="0"/>
              <a:t> </a:t>
            </a:r>
            <a:r>
              <a:rPr lang="en-IN" sz="2400" dirty="0" err="1"/>
              <a:t>src</a:t>
            </a:r>
            <a:r>
              <a:rPr lang="en-IN" sz="2400" dirty="0"/>
              <a:t>=“</a:t>
            </a:r>
            <a:r>
              <a:rPr lang="en-IN" sz="2400" dirty="0" err="1"/>
              <a:t>filename.extension</a:t>
            </a:r>
            <a:r>
              <a:rPr lang="en-IN" sz="2400" dirty="0"/>
              <a:t>”&gt;</a:t>
            </a:r>
          </a:p>
          <a:p>
            <a:r>
              <a:rPr lang="en-IN" sz="2400" dirty="0"/>
              <a:t>Use of alt attribute</a:t>
            </a:r>
          </a:p>
          <a:p>
            <a:r>
              <a:rPr lang="en-IN" sz="2400" dirty="0"/>
              <a:t>Use / When the image is in a folder</a:t>
            </a:r>
          </a:p>
          <a:p>
            <a:r>
              <a:rPr lang="en-IN" sz="2400" dirty="0"/>
              <a:t>For Video Files, &lt;video&gt; &lt;source </a:t>
            </a:r>
            <a:r>
              <a:rPr lang="en-IN" sz="2400" dirty="0" err="1"/>
              <a:t>src</a:t>
            </a:r>
            <a:r>
              <a:rPr lang="en-IN" sz="2400" dirty="0"/>
              <a:t>=“</a:t>
            </a:r>
            <a:r>
              <a:rPr lang="en-IN" sz="2400" dirty="0" err="1"/>
              <a:t>filename.extension</a:t>
            </a:r>
            <a:r>
              <a:rPr lang="en-IN" sz="2400" dirty="0"/>
              <a:t>” type=“video/mp4”&gt;</a:t>
            </a:r>
          </a:p>
          <a:p>
            <a:r>
              <a:rPr lang="en-IN" sz="2400" dirty="0"/>
              <a:t>Be sure to add controls in the parent video tag to enable Play and Pause Functionality</a:t>
            </a:r>
          </a:p>
        </p:txBody>
      </p:sp>
    </p:spTree>
    <p:extLst>
      <p:ext uri="{BB962C8B-B14F-4D97-AF65-F5344CB8AC3E}">
        <p14:creationId xmlns:p14="http://schemas.microsoft.com/office/powerpoint/2010/main" val="2562978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C07BF-783B-4E95-892D-6D6ACACF4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Recap: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A72F21-A4BE-48F4-BD0A-61FFA1C4565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511457"/>
          </a:xfrm>
        </p:spPr>
        <p:txBody>
          <a:bodyPr/>
          <a:lstStyle/>
          <a:p>
            <a:r>
              <a:rPr lang="en-IN" sz="2400" dirty="0"/>
              <a:t>Use of &lt;nav&gt; Tag</a:t>
            </a:r>
          </a:p>
          <a:p>
            <a:r>
              <a:rPr lang="en-IN" sz="2400" dirty="0"/>
              <a:t>&lt;nav&gt;&lt;ul&gt; &lt;li&gt;&lt;a </a:t>
            </a:r>
            <a:r>
              <a:rPr lang="en-IN" sz="2400" dirty="0" err="1"/>
              <a:t>href</a:t>
            </a:r>
            <a:r>
              <a:rPr lang="en-IN" sz="2400" dirty="0"/>
              <a:t>=“”&gt; Page Name &lt;/a&gt; &lt;/li&gt; &lt;/ul&gt; &lt;/nav&gt;</a:t>
            </a:r>
          </a:p>
          <a:p>
            <a:r>
              <a:rPr lang="en-IN" sz="2400" dirty="0"/>
              <a:t>&lt;div&gt; stands for “Division or Segment”, breaks the webpage into segments</a:t>
            </a:r>
          </a:p>
          <a:p>
            <a:r>
              <a:rPr lang="en-IN" sz="2400" dirty="0"/>
              <a:t>Helps in Styling the webpage easier</a:t>
            </a:r>
          </a:p>
          <a:p>
            <a:r>
              <a:rPr lang="en-IN" sz="2400" dirty="0"/>
              <a:t>We add the Attribute class=“class-name” which serves as an identifier for the div element</a:t>
            </a:r>
          </a:p>
        </p:txBody>
      </p:sp>
    </p:spTree>
    <p:extLst>
      <p:ext uri="{BB962C8B-B14F-4D97-AF65-F5344CB8AC3E}">
        <p14:creationId xmlns:p14="http://schemas.microsoft.com/office/powerpoint/2010/main" val="3538613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981B5-C3B2-4629-95C7-92F46F554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Demo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EE949C-A8C4-4661-8DEB-2E470CF5165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IN" dirty="0"/>
              <a:t>Forms</a:t>
            </a:r>
          </a:p>
        </p:txBody>
      </p:sp>
    </p:spTree>
    <p:extLst>
      <p:ext uri="{BB962C8B-B14F-4D97-AF65-F5344CB8AC3E}">
        <p14:creationId xmlns:p14="http://schemas.microsoft.com/office/powerpoint/2010/main" val="4069786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402FE-92FF-454C-85C9-891D91F29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Recap: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A05B96-E46F-4AC5-B1D5-0A9C185D70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567540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dirty="0"/>
              <a:t>Used to Receive user input and pass it to the server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dirty="0"/>
              <a:t>“Interactive Part” of the web browser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dirty="0"/>
              <a:t>Syntax: &lt;form&gt; &lt;!-- Code --&gt; &lt;/form&gt;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dirty="0"/>
              <a:t>Importance of for, placeholder and id attributes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dirty="0"/>
              <a:t>For Radio Input, </a:t>
            </a:r>
          </a:p>
          <a:p>
            <a:pPr marL="685800" lvl="1" indent="-457200">
              <a:buFont typeface="Arial" panose="020B0604020202020204" pitchFamily="34" charset="0"/>
              <a:buChar char="•"/>
            </a:pPr>
            <a:r>
              <a:rPr lang="en-IN" dirty="0" err="1"/>
              <a:t>Fieldset</a:t>
            </a:r>
            <a:endParaRPr lang="en-IN" dirty="0"/>
          </a:p>
          <a:p>
            <a:pPr marL="685800" lvl="1" indent="-457200">
              <a:buFont typeface="Arial" panose="020B0604020202020204" pitchFamily="34" charset="0"/>
              <a:buChar char="•"/>
            </a:pPr>
            <a:r>
              <a:rPr lang="en-IN" dirty="0"/>
              <a:t>Legend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dirty="0"/>
              <a:t>Checkbox</a:t>
            </a:r>
          </a:p>
          <a:p>
            <a:pPr marL="685800" lvl="1" indent="-457200">
              <a:buFont typeface="Arial" panose="020B0604020202020204" pitchFamily="34" charset="0"/>
              <a:buChar char="•"/>
            </a:pPr>
            <a:endParaRPr lang="en-IN" dirty="0"/>
          </a:p>
          <a:p>
            <a:pPr lvl="1"/>
            <a:endParaRPr lang="en-IN" dirty="0"/>
          </a:p>
          <a:p>
            <a:endParaRPr lang="en-IN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5860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Session-2</a:t>
            </a:r>
          </a:p>
        </p:txBody>
      </p:sp>
    </p:spTree>
    <p:extLst>
      <p:ext uri="{BB962C8B-B14F-4D97-AF65-F5344CB8AC3E}">
        <p14:creationId xmlns:p14="http://schemas.microsoft.com/office/powerpoint/2010/main" val="3837562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6">
            <a:extLst>
              <a:ext uri="{FF2B5EF4-FFF2-40B4-BE49-F238E27FC236}">
                <a16:creationId xmlns:a16="http://schemas.microsoft.com/office/drawing/2014/main" id="{99D1285D-2C12-4853-9608-DE5B73306B31}"/>
              </a:ext>
            </a:extLst>
          </p:cNvPr>
          <p:cNvSpPr txBox="1">
            <a:spLocks/>
          </p:cNvSpPr>
          <p:nvPr/>
        </p:nvSpPr>
        <p:spPr>
          <a:xfrm>
            <a:off x="0" y="2875002"/>
            <a:ext cx="12192000" cy="553998"/>
          </a:xfrm>
          <a:prstGeom prst="rect">
            <a:avLst/>
          </a:prstGeom>
        </p:spPr>
        <p:txBody>
          <a:bodyPr/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0" kern="1200" cap="none" spc="-5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/>
            <a:r>
              <a:rPr lang="en-GB" sz="4200" dirty="0"/>
              <a:t>CSS</a:t>
            </a:r>
          </a:p>
        </p:txBody>
      </p:sp>
    </p:spTree>
    <p:extLst>
      <p:ext uri="{BB962C8B-B14F-4D97-AF65-F5344CB8AC3E}">
        <p14:creationId xmlns:p14="http://schemas.microsoft.com/office/powerpoint/2010/main" val="466311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0D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we’ll be covering today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3163943"/>
          </a:xfrm>
        </p:spPr>
        <p:txBody>
          <a:bodyPr/>
          <a:lstStyle/>
          <a:p>
            <a:r>
              <a:rPr lang="en-US" dirty="0"/>
              <a:t>HTML</a:t>
            </a:r>
          </a:p>
          <a:p>
            <a:pPr lvl="1"/>
            <a:r>
              <a:rPr lang="en-US" dirty="0"/>
              <a:t>Need and Importance</a:t>
            </a:r>
          </a:p>
          <a:p>
            <a:pPr lvl="1"/>
            <a:r>
              <a:rPr lang="en-US" dirty="0"/>
              <a:t>Structure and Syntax</a:t>
            </a:r>
          </a:p>
          <a:p>
            <a:pPr lvl="1"/>
            <a:r>
              <a:rPr lang="en-US" dirty="0"/>
              <a:t>Important Elements</a:t>
            </a:r>
          </a:p>
          <a:p>
            <a:r>
              <a:rPr lang="en-US" dirty="0"/>
              <a:t>CSS</a:t>
            </a:r>
          </a:p>
          <a:p>
            <a:pPr lvl="1"/>
            <a:r>
              <a:rPr lang="en-US" dirty="0"/>
              <a:t>Need and Importance</a:t>
            </a:r>
          </a:p>
          <a:p>
            <a:pPr lvl="1"/>
            <a:r>
              <a:rPr lang="en-US" dirty="0"/>
              <a:t>Syntax</a:t>
            </a:r>
          </a:p>
          <a:p>
            <a:pPr lvl="1"/>
            <a:r>
              <a:rPr lang="en-US" dirty="0"/>
              <a:t>Properties and Styling</a:t>
            </a:r>
          </a:p>
        </p:txBody>
      </p:sp>
    </p:spTree>
    <p:extLst>
      <p:ext uri="{BB962C8B-B14F-4D97-AF65-F5344CB8AC3E}">
        <p14:creationId xmlns:p14="http://schemas.microsoft.com/office/powerpoint/2010/main" val="1329079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3D3F7-196D-4971-89B9-E6594A351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CSS?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62A33A-4ED9-4488-BAFD-8F4BB6C243B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1465016"/>
          </a:xfrm>
        </p:spPr>
        <p:txBody>
          <a:bodyPr/>
          <a:lstStyle/>
          <a:p>
            <a:r>
              <a:rPr lang="en-IN" dirty="0"/>
              <a:t>Cascading Style Sheets</a:t>
            </a:r>
          </a:p>
          <a:p>
            <a:r>
              <a:rPr lang="en-IN" dirty="0"/>
              <a:t>HTML = Describe Content</a:t>
            </a:r>
          </a:p>
          <a:p>
            <a:r>
              <a:rPr lang="en-IN" dirty="0"/>
              <a:t>CSS = Describe Presentation</a:t>
            </a:r>
          </a:p>
        </p:txBody>
      </p:sp>
    </p:spTree>
    <p:extLst>
      <p:ext uri="{BB962C8B-B14F-4D97-AF65-F5344CB8AC3E}">
        <p14:creationId xmlns:p14="http://schemas.microsoft.com/office/powerpoint/2010/main" val="1957172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Introduction to CSS and Layouts</a:t>
            </a:r>
          </a:p>
        </p:txBody>
      </p:sp>
    </p:spTree>
    <p:extLst>
      <p:ext uri="{BB962C8B-B14F-4D97-AF65-F5344CB8AC3E}">
        <p14:creationId xmlns:p14="http://schemas.microsoft.com/office/powerpoint/2010/main" val="2028091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0297D-7D99-40BD-A238-8CF6C6912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Recap: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E72825-9018-4B2B-8FE6-97F74C6A3F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3533275"/>
          </a:xfrm>
        </p:spPr>
        <p:txBody>
          <a:bodyPr/>
          <a:lstStyle/>
          <a:p>
            <a:r>
              <a:rPr lang="en-IN" dirty="0"/>
              <a:t>Link stylesheet using &lt;link&gt; tag with the </a:t>
            </a:r>
            <a:r>
              <a:rPr lang="en-IN" dirty="0" err="1"/>
              <a:t>rel</a:t>
            </a:r>
            <a:r>
              <a:rPr lang="en-IN" dirty="0"/>
              <a:t>=“stylesheet”</a:t>
            </a:r>
          </a:p>
          <a:p>
            <a:r>
              <a:rPr lang="en-IN" dirty="0"/>
              <a:t>Introduction to CSS Rule and Declaration</a:t>
            </a:r>
          </a:p>
          <a:p>
            <a:r>
              <a:rPr lang="en-IN" dirty="0"/>
              <a:t>Type Selector</a:t>
            </a:r>
          </a:p>
          <a:p>
            <a:r>
              <a:rPr lang="en-IN" dirty="0"/>
              <a:t>Descendant Selector</a:t>
            </a:r>
          </a:p>
          <a:p>
            <a:r>
              <a:rPr lang="en-IN" dirty="0"/>
              <a:t>Class Selector</a:t>
            </a:r>
          </a:p>
          <a:p>
            <a:r>
              <a:rPr lang="en-IN" dirty="0"/>
              <a:t>Container Properties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8737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24F91-510C-4A49-8229-EEB86D1FE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Position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6CB4D1-1F45-4741-8009-EC671AB7EF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425279"/>
          </a:xfrm>
        </p:spPr>
        <p:txBody>
          <a:bodyPr/>
          <a:lstStyle/>
          <a:p>
            <a:r>
              <a:rPr lang="en-IN" dirty="0"/>
              <a:t>position: absolute;</a:t>
            </a:r>
          </a:p>
          <a:p>
            <a:pPr lvl="1"/>
            <a:r>
              <a:rPr lang="en-IN" dirty="0"/>
              <a:t>Searches the entire document for a relative block</a:t>
            </a:r>
          </a:p>
          <a:p>
            <a:pPr lvl="1"/>
            <a:r>
              <a:rPr lang="en-IN" dirty="0"/>
              <a:t>If not mentioned, will take the website window as relative reference</a:t>
            </a:r>
          </a:p>
          <a:p>
            <a:pPr lvl="1"/>
            <a:r>
              <a:rPr lang="en-IN" dirty="0"/>
              <a:t>Takes x and y co-ordinates to position element</a:t>
            </a:r>
          </a:p>
          <a:p>
            <a:r>
              <a:rPr lang="en-IN" dirty="0"/>
              <a:t>position: relative;</a:t>
            </a:r>
          </a:p>
          <a:p>
            <a:pPr lvl="1"/>
            <a:r>
              <a:rPr lang="en-IN" dirty="0"/>
              <a:t>Given to an element with reference to which we want to position other elements</a:t>
            </a:r>
          </a:p>
        </p:txBody>
      </p:sp>
    </p:spTree>
    <p:extLst>
      <p:ext uri="{BB962C8B-B14F-4D97-AF65-F5344CB8AC3E}">
        <p14:creationId xmlns:p14="http://schemas.microsoft.com/office/powerpoint/2010/main" val="28935113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0F3B9-EF4D-4ADC-86A1-1FFA670FB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Styling Forms and Adding Background Images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B73CB4-B4A9-4421-ABDD-13C32A1033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3533275"/>
          </a:xfrm>
        </p:spPr>
        <p:txBody>
          <a:bodyPr/>
          <a:lstStyle/>
          <a:p>
            <a:r>
              <a:rPr lang="en-IN" dirty="0"/>
              <a:t>input[ type=“</a:t>
            </a:r>
            <a:r>
              <a:rPr lang="en-IN" dirty="0" err="1"/>
              <a:t>type_of_form</a:t>
            </a:r>
            <a:r>
              <a:rPr lang="en-IN" dirty="0"/>
              <a:t>”]:focus {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background-url: (path)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06D8F2-CB79-4813-98B7-6CE871FCD388}"/>
              </a:ext>
            </a:extLst>
          </p:cNvPr>
          <p:cNvSpPr txBox="1"/>
          <p:nvPr/>
        </p:nvSpPr>
        <p:spPr>
          <a:xfrm>
            <a:off x="2685142" y="1952562"/>
            <a:ext cx="2510972" cy="8617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IN" sz="28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rPr>
              <a:t>Declarations</a:t>
            </a:r>
          </a:p>
          <a:p>
            <a:pPr algn="l"/>
            <a:r>
              <a:rPr lang="en-IN" sz="28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60397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B5220-0AB6-49AE-9E7A-9B064B0CD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Fonts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D97B48-C170-400B-9AC7-3661C3EFFDF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499146"/>
          </a:xfrm>
        </p:spPr>
        <p:txBody>
          <a:bodyPr/>
          <a:lstStyle/>
          <a:p>
            <a:r>
              <a:rPr lang="en-IN" dirty="0"/>
              <a:t>Visit fonts.google.com</a:t>
            </a:r>
          </a:p>
          <a:p>
            <a:r>
              <a:rPr lang="en-IN" dirty="0"/>
              <a:t>Choose the Fonts we want</a:t>
            </a:r>
          </a:p>
          <a:p>
            <a:r>
              <a:rPr lang="en-IN" dirty="0"/>
              <a:t>Link the </a:t>
            </a:r>
            <a:r>
              <a:rPr lang="en-IN" dirty="0" err="1"/>
              <a:t>href</a:t>
            </a:r>
            <a:r>
              <a:rPr lang="en-IN" dirty="0"/>
              <a:t> file in our HTML document</a:t>
            </a:r>
          </a:p>
          <a:p>
            <a:r>
              <a:rPr lang="en-IN" dirty="0"/>
              <a:t>Set font-family: ‘font-name’, sans serif;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999919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A3821-54F4-46F0-890D-A5AA517B3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CSS Gradients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24936C-AEAA-47AF-927B-4AECA507326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930033"/>
          </a:xfrm>
        </p:spPr>
        <p:txBody>
          <a:bodyPr/>
          <a:lstStyle/>
          <a:p>
            <a:r>
              <a:rPr lang="en-IN" dirty="0"/>
              <a:t>Background Images</a:t>
            </a:r>
          </a:p>
          <a:p>
            <a:r>
              <a:rPr lang="en-IN" dirty="0"/>
              <a:t>Background-image: linear-gradient( *to direction, #*from hex, #*to hex);</a:t>
            </a:r>
          </a:p>
          <a:p>
            <a:r>
              <a:rPr lang="en-IN" dirty="0"/>
              <a:t>Add Fall-Back, For very Outdated Browsers</a:t>
            </a:r>
          </a:p>
          <a:p>
            <a:r>
              <a:rPr lang="en-IN" dirty="0"/>
              <a:t>Go the Extra Mile to Cover Slightly Outdated Browsers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092186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49D64-B9B5-4DB7-BC8F-E137031B9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CSS Sprites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56DE2C-3813-4F8F-ACFF-E51B1079CC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1465016"/>
          </a:xfrm>
        </p:spPr>
        <p:txBody>
          <a:bodyPr/>
          <a:lstStyle/>
          <a:p>
            <a:r>
              <a:rPr lang="en-IN" dirty="0"/>
              <a:t>Used for “icon” Art</a:t>
            </a:r>
          </a:p>
          <a:p>
            <a:r>
              <a:rPr lang="en-IN" dirty="0"/>
              <a:t>Reduces the number of HTTP requests</a:t>
            </a:r>
          </a:p>
          <a:p>
            <a:r>
              <a:rPr lang="en-IN" dirty="0"/>
              <a:t>Combination of “background-image” &amp; “background-position”</a:t>
            </a:r>
          </a:p>
        </p:txBody>
      </p:sp>
    </p:spTree>
    <p:extLst>
      <p:ext uri="{BB962C8B-B14F-4D97-AF65-F5344CB8AC3E}">
        <p14:creationId xmlns:p14="http://schemas.microsoft.com/office/powerpoint/2010/main" val="32675412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95391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80A75F96-475B-42B2-B133-B7882B8424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5743" y="0"/>
            <a:ext cx="57405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3268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6">
            <a:extLst>
              <a:ext uri="{FF2B5EF4-FFF2-40B4-BE49-F238E27FC236}">
                <a16:creationId xmlns:a16="http://schemas.microsoft.com/office/drawing/2014/main" id="{59A5DFF3-E1FB-4B4D-BE90-E2CF96084C29}"/>
              </a:ext>
            </a:extLst>
          </p:cNvPr>
          <p:cNvSpPr txBox="1">
            <a:spLocks/>
          </p:cNvSpPr>
          <p:nvPr/>
        </p:nvSpPr>
        <p:spPr>
          <a:xfrm>
            <a:off x="0" y="2875002"/>
            <a:ext cx="12192000" cy="553998"/>
          </a:xfrm>
          <a:prstGeom prst="rect">
            <a:avLst/>
          </a:prstGeom>
        </p:spPr>
        <p:txBody>
          <a:bodyPr/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0" kern="1200" cap="none" spc="-5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/>
            <a:r>
              <a:rPr lang="en-GB" sz="4200" dirty="0"/>
              <a:t>HTML</a:t>
            </a:r>
          </a:p>
        </p:txBody>
      </p:sp>
    </p:spTree>
    <p:extLst>
      <p:ext uri="{BB962C8B-B14F-4D97-AF65-F5344CB8AC3E}">
        <p14:creationId xmlns:p14="http://schemas.microsoft.com/office/powerpoint/2010/main" val="1471973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HTML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3016210"/>
          </a:xfrm>
        </p:spPr>
        <p:txBody>
          <a:bodyPr/>
          <a:lstStyle/>
          <a:p>
            <a:r>
              <a:rPr lang="en-US" dirty="0" err="1"/>
              <a:t>HyperText</a:t>
            </a:r>
            <a:r>
              <a:rPr lang="en-US" dirty="0"/>
              <a:t> Markup Language</a:t>
            </a:r>
          </a:p>
          <a:p>
            <a:r>
              <a:rPr lang="en-GB" dirty="0"/>
              <a:t>It is the Language in which Webpages are written in</a:t>
            </a:r>
          </a:p>
          <a:p>
            <a:r>
              <a:rPr lang="en-US" dirty="0"/>
              <a:t>We don’t need any Special Software to create simple Webpages</a:t>
            </a:r>
          </a:p>
          <a:p>
            <a:r>
              <a:rPr lang="en-US" dirty="0"/>
              <a:t>HTML Webpages are made up of several elements</a:t>
            </a:r>
          </a:p>
          <a:p>
            <a:r>
              <a:rPr lang="en-US" dirty="0"/>
              <a:t>HTML is used for Content on Webpages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338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Introduction to HTML</a:t>
            </a:r>
          </a:p>
        </p:txBody>
      </p:sp>
    </p:spTree>
    <p:extLst>
      <p:ext uri="{BB962C8B-B14F-4D97-AF65-F5344CB8AC3E}">
        <p14:creationId xmlns:p14="http://schemas.microsoft.com/office/powerpoint/2010/main" val="3403088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 (hidden)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584200" y="1436688"/>
            <a:ext cx="11018838" cy="4530471"/>
          </a:xfrm>
        </p:spPr>
        <p:txBody>
          <a:bodyPr/>
          <a:lstStyle/>
          <a:p>
            <a:r>
              <a:rPr lang="en-US" sz="3200" dirty="0"/>
              <a:t>Introduce them to </a:t>
            </a:r>
            <a:r>
              <a:rPr lang="en-US" sz="3200" dirty="0" err="1"/>
              <a:t>codepen</a:t>
            </a:r>
            <a:endParaRPr lang="en-US" sz="3200" dirty="0"/>
          </a:p>
          <a:p>
            <a:r>
              <a:rPr lang="en-US" sz="3200" dirty="0"/>
              <a:t>Help them with a “Hello World” webpage</a:t>
            </a:r>
          </a:p>
          <a:p>
            <a:r>
              <a:rPr lang="en-US" sz="3200" dirty="0"/>
              <a:t>Explain &lt;title&gt;, &lt;head&gt; and &lt;body&gt; tags</a:t>
            </a:r>
          </a:p>
          <a:p>
            <a:r>
              <a:rPr lang="en-US" sz="3200" dirty="0"/>
              <a:t>Use Mainly &lt;h1&gt;, &lt;h2&gt; and &lt;p&gt;</a:t>
            </a:r>
          </a:p>
          <a:p>
            <a:r>
              <a:rPr lang="en-US" sz="3200" dirty="0"/>
              <a:t>Or, Do it offline (notepad, </a:t>
            </a:r>
            <a:r>
              <a:rPr lang="en-US" sz="3200" dirty="0" err="1"/>
              <a:t>textedit</a:t>
            </a:r>
            <a:r>
              <a:rPr lang="en-US" sz="3200" dirty="0"/>
              <a:t> or text editor)</a:t>
            </a:r>
          </a:p>
          <a:p>
            <a:r>
              <a:rPr lang="en-US" sz="3200" dirty="0"/>
              <a:t>Emphasize that they’re not supposed to use a word processor and that they should save it as a .html file</a:t>
            </a:r>
          </a:p>
          <a:p>
            <a:r>
              <a:rPr lang="en-US" sz="3200" dirty="0"/>
              <a:t>FOR MAC USERS, format&gt;Make Plain Text (</a:t>
            </a:r>
            <a:r>
              <a:rPr lang="en-US" sz="3200" dirty="0" err="1"/>
              <a:t>Cmd+Shft+T</a:t>
            </a:r>
            <a:r>
              <a:rPr lang="en-US" sz="3200" dirty="0"/>
              <a:t>)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NEXT: html tags</a:t>
            </a:r>
          </a:p>
        </p:txBody>
      </p:sp>
    </p:spTree>
    <p:extLst>
      <p:ext uri="{BB962C8B-B14F-4D97-AF65-F5344CB8AC3E}">
        <p14:creationId xmlns:p14="http://schemas.microsoft.com/office/powerpoint/2010/main" val="4173398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18743-A273-4EFC-A439-CABCBE52D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Important HTML Tags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7193D6-3BA0-4D0C-8CBC-C18042DCCB6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273718"/>
            <a:ext cx="11018520" cy="5158335"/>
          </a:xfrm>
        </p:spPr>
        <p:txBody>
          <a:bodyPr/>
          <a:lstStyle/>
          <a:p>
            <a:r>
              <a:rPr lang="en-IN" dirty="0"/>
              <a:t>Head</a:t>
            </a:r>
          </a:p>
          <a:p>
            <a:pPr lvl="1"/>
            <a:r>
              <a:rPr lang="en-IN" dirty="0"/>
              <a:t>This is where we include information regarding our document.</a:t>
            </a:r>
          </a:p>
          <a:p>
            <a:pPr lvl="1"/>
            <a:r>
              <a:rPr lang="en-IN" dirty="0"/>
              <a:t>This is the section where we link all other files that are related to our .html file.</a:t>
            </a:r>
          </a:p>
          <a:p>
            <a:pPr lvl="1"/>
            <a:r>
              <a:rPr lang="en-IN" dirty="0"/>
              <a:t>This is the section where we use the &lt;title&gt; tag and also state the &lt;meta&gt; tag preferences.</a:t>
            </a:r>
          </a:p>
          <a:p>
            <a:pPr lvl="1"/>
            <a:endParaRPr lang="en-IN" dirty="0"/>
          </a:p>
          <a:p>
            <a:r>
              <a:rPr lang="en-IN" dirty="0"/>
              <a:t>Body</a:t>
            </a:r>
          </a:p>
          <a:p>
            <a:pPr lvl="1"/>
            <a:r>
              <a:rPr lang="en-IN" dirty="0"/>
              <a:t>It is where the content of our Webpage is Typed.</a:t>
            </a:r>
          </a:p>
          <a:p>
            <a:pPr lvl="1"/>
            <a:r>
              <a:rPr lang="en-IN" dirty="0"/>
              <a:t>It is the main block of a Webpage.</a:t>
            </a:r>
          </a:p>
          <a:p>
            <a:pPr marL="228600" lvl="1" indent="0">
              <a:buNone/>
            </a:pPr>
            <a:endParaRPr lang="en-IN" dirty="0"/>
          </a:p>
          <a:p>
            <a:r>
              <a:rPr lang="en-IN" dirty="0"/>
              <a:t>Meta (Character Encoding Information)</a:t>
            </a:r>
          </a:p>
          <a:p>
            <a:pPr lvl="1"/>
            <a:r>
              <a:rPr lang="en-IN" dirty="0"/>
              <a:t>This tells the Web Browser what Character Set we want access to in our Web Browser.</a:t>
            </a:r>
          </a:p>
          <a:p>
            <a:pPr lvl="1"/>
            <a:r>
              <a:rPr lang="en-IN" dirty="0"/>
              <a:t>Unified Text Format.</a:t>
            </a:r>
          </a:p>
          <a:p>
            <a:pPr lvl="1"/>
            <a:r>
              <a:rPr lang="en-IN" dirty="0"/>
              <a:t>“utf-8” includes English characters.</a:t>
            </a:r>
          </a:p>
        </p:txBody>
      </p:sp>
    </p:spTree>
    <p:extLst>
      <p:ext uri="{BB962C8B-B14F-4D97-AF65-F5344CB8AC3E}">
        <p14:creationId xmlns:p14="http://schemas.microsoft.com/office/powerpoint/2010/main" val="2944965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7C2AA-73F4-4DE6-AA57-92FD18871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Note: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D02F8E-828D-490E-BD2A-4A001D70A7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659190"/>
          </a:xfrm>
        </p:spPr>
        <p:txBody>
          <a:bodyPr/>
          <a:lstStyle/>
          <a:p>
            <a:r>
              <a:rPr lang="en-IN" dirty="0"/>
              <a:t>This marks the first time you’ve seen an HTML Attribute</a:t>
            </a:r>
          </a:p>
          <a:p>
            <a:r>
              <a:rPr lang="en-IN" dirty="0"/>
              <a:t>As in, We’ve used the = sign and given a parameter within “”</a:t>
            </a:r>
          </a:p>
          <a:p>
            <a:endParaRPr lang="en-IN" dirty="0"/>
          </a:p>
          <a:p>
            <a:r>
              <a:rPr lang="en-IN" dirty="0"/>
              <a:t>&lt;!DOCTYPE html&gt;</a:t>
            </a:r>
          </a:p>
          <a:p>
            <a:pPr lvl="1"/>
            <a:r>
              <a:rPr lang="en-IN" dirty="0"/>
              <a:t>This tells the Browser that we would like to use Modern HTML and not any other old version of HTML</a:t>
            </a:r>
          </a:p>
        </p:txBody>
      </p:sp>
    </p:spTree>
    <p:extLst>
      <p:ext uri="{BB962C8B-B14F-4D97-AF65-F5344CB8AC3E}">
        <p14:creationId xmlns:p14="http://schemas.microsoft.com/office/powerpoint/2010/main" val="2298256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WHITE TEMPLATE">
  <a:themeElements>
    <a:clrScheme name="MSP">
      <a:dk1>
        <a:srgbClr val="1A1A1A"/>
      </a:dk1>
      <a:lt1>
        <a:srgbClr val="FFFFFF"/>
      </a:lt1>
      <a:dk2>
        <a:srgbClr val="0D0D0D"/>
      </a:dk2>
      <a:lt2>
        <a:srgbClr val="E6E6E6"/>
      </a:lt2>
      <a:accent1>
        <a:srgbClr val="0078D4"/>
      </a:accent1>
      <a:accent2>
        <a:srgbClr val="00BCF2"/>
      </a:accent2>
      <a:accent3>
        <a:srgbClr val="D2D2D2"/>
      </a:accent3>
      <a:accent4>
        <a:srgbClr val="737373"/>
      </a:accent4>
      <a:accent5>
        <a:srgbClr val="505050"/>
      </a:accent5>
      <a:accent6>
        <a:srgbClr val="FFFFFF"/>
      </a:accent6>
      <a:hlink>
        <a:srgbClr val="0078D4"/>
      </a:hlink>
      <a:folHlink>
        <a:srgbClr val="0078D4"/>
      </a:folHlink>
    </a:clrScheme>
    <a:fontScheme name="Segoe UI Semibold -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2" id="{060840F4-8442-4154-AE03-05700860E1B6}" vid="{2CA35654-AA95-4EAF-8C1E-008A884F020F}"/>
    </a:ext>
  </a:extLst>
</a:theme>
</file>

<file path=ppt/theme/theme2.xml><?xml version="1.0" encoding="utf-8"?>
<a:theme xmlns:a="http://schemas.openxmlformats.org/drawingml/2006/main" name="SOFT BLACK TEMPLATE">
  <a:themeElements>
    <a:clrScheme name="MSP">
      <a:dk1>
        <a:srgbClr val="1A1A1A"/>
      </a:dk1>
      <a:lt1>
        <a:srgbClr val="FFFFFF"/>
      </a:lt1>
      <a:dk2>
        <a:srgbClr val="0D0D0D"/>
      </a:dk2>
      <a:lt2>
        <a:srgbClr val="E6E6E6"/>
      </a:lt2>
      <a:accent1>
        <a:srgbClr val="0078D4"/>
      </a:accent1>
      <a:accent2>
        <a:srgbClr val="00BCF2"/>
      </a:accent2>
      <a:accent3>
        <a:srgbClr val="D2D2D2"/>
      </a:accent3>
      <a:accent4>
        <a:srgbClr val="737373"/>
      </a:accent4>
      <a:accent5>
        <a:srgbClr val="505050"/>
      </a:accent5>
      <a:accent6>
        <a:srgbClr val="FFFFFF"/>
      </a:accent6>
      <a:hlink>
        <a:srgbClr val="0078D4"/>
      </a:hlink>
      <a:folHlink>
        <a:srgbClr val="0078D4"/>
      </a:folHlink>
    </a:clrScheme>
    <a:fontScheme name="Segoe UI Semibold -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2" id="{060840F4-8442-4154-AE03-05700860E1B6}" vid="{5909D274-6178-43D8-BFA6-D91DA2D00060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137F06C4865FD4A8A403F66497FF9A9" ma:contentTypeVersion="9" ma:contentTypeDescription="Create a new document." ma:contentTypeScope="" ma:versionID="a89df2058cab5a593722d353eaead93e">
  <xsd:schema xmlns:xsd="http://www.w3.org/2001/XMLSchema" xmlns:xs="http://www.w3.org/2001/XMLSchema" xmlns:p="http://schemas.microsoft.com/office/2006/metadata/properties" xmlns:ns2="78bc6fde-72ac-489a-b0a4-ba51770a119a" xmlns:ns3="efd76e83-4173-4a26-b431-618a788339a8" targetNamespace="http://schemas.microsoft.com/office/2006/metadata/properties" ma:root="true" ma:fieldsID="6b5bfdbecf4e2213c1753b816864b849" ns2:_="" ns3:_="">
    <xsd:import namespace="78bc6fde-72ac-489a-b0a4-ba51770a119a"/>
    <xsd:import namespace="efd76e83-4173-4a26-b431-618a788339a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8bc6fde-72ac-489a-b0a4-ba51770a119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d76e83-4173-4a26-b431-618a788339a8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8bc6fde-72ac-489a-b0a4-ba51770a119a" xsi:nil="true"/>
    <SharedWithUsers xmlns="efd76e83-4173-4a26-b431-618a788339a8">
      <UserInfo>
        <DisplayName/>
        <AccountId xsi:nil="true"/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50FDDDA-2B44-4718-AC8F-B351EFD61FE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8bc6fde-72ac-489a-b0a4-ba51770a119a"/>
    <ds:schemaRef ds:uri="efd76e83-4173-4a26-b431-618a788339a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990F116-B58F-4255-B05B-DA3808E0E5C6}">
  <ds:schemaRefs>
    <ds:schemaRef ds:uri="http://schemas.microsoft.com/office/2006/documentManagement/types"/>
    <ds:schemaRef ds:uri="http://schemas.microsoft.com/office/2006/metadata/properties"/>
    <ds:schemaRef ds:uri="http://purl.org/dc/dcmitype/"/>
    <ds:schemaRef ds:uri="http://purl.org/dc/elements/1.1/"/>
    <ds:schemaRef ds:uri="http://schemas.openxmlformats.org/package/2006/metadata/core-properties"/>
    <ds:schemaRef ds:uri="http://www.w3.org/XML/1998/namespace"/>
    <ds:schemaRef ds:uri="http://purl.org/dc/terms/"/>
    <ds:schemaRef ds:uri="http://schemas.microsoft.com/office/infopath/2007/PartnerControls"/>
    <ds:schemaRef ds:uri="965de625-df5b-42e9-a277-2113da4f1195"/>
    <ds:schemaRef ds:uri="dcf5ddc1-fb1d-440f-849a-6450bddbaed7"/>
    <ds:schemaRef ds:uri="78bc6fde-72ac-489a-b0a4-ba51770a119a"/>
    <ds:schemaRef ds:uri="efd76e83-4173-4a26-b431-618a788339a8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WHITE TEMPLATE</Template>
  <TotalTime>3894</TotalTime>
  <Words>1142</Words>
  <Application>Microsoft Office PowerPoint</Application>
  <PresentationFormat>Widescreen</PresentationFormat>
  <Paragraphs>165</Paragraphs>
  <Slides>28</Slides>
  <Notes>11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7" baseType="lpstr">
      <vt:lpstr>Arial</vt:lpstr>
      <vt:lpstr>Consolas</vt:lpstr>
      <vt:lpstr>Segoe UI</vt:lpstr>
      <vt:lpstr>Segoe UI Light</vt:lpstr>
      <vt:lpstr>Segoe UI Semibold</vt:lpstr>
      <vt:lpstr>Segoe UI Semilight</vt:lpstr>
      <vt:lpstr>Wingdings</vt:lpstr>
      <vt:lpstr>WHITE TEMPLATE</vt:lpstr>
      <vt:lpstr>SOFT BLACK TEMPLATE</vt:lpstr>
      <vt:lpstr>Build and Deploy your Own Website</vt:lpstr>
      <vt:lpstr>What we’ll be covering today</vt:lpstr>
      <vt:lpstr>PowerPoint Presentation</vt:lpstr>
      <vt:lpstr>PowerPoint Presentation</vt:lpstr>
      <vt:lpstr>What is HTML</vt:lpstr>
      <vt:lpstr>Demo</vt:lpstr>
      <vt:lpstr>Notes (hidden)</vt:lpstr>
      <vt:lpstr>Important HTML Tags</vt:lpstr>
      <vt:lpstr>Note:</vt:lpstr>
      <vt:lpstr>Other HTML Tags</vt:lpstr>
      <vt:lpstr>Demo</vt:lpstr>
      <vt:lpstr>Demo</vt:lpstr>
      <vt:lpstr>Code Session-1</vt:lpstr>
      <vt:lpstr>Recap:</vt:lpstr>
      <vt:lpstr>Recap:</vt:lpstr>
      <vt:lpstr>Demo</vt:lpstr>
      <vt:lpstr>Recap:</vt:lpstr>
      <vt:lpstr>Code Session-2</vt:lpstr>
      <vt:lpstr>PowerPoint Presentation</vt:lpstr>
      <vt:lpstr>What is CSS?</vt:lpstr>
      <vt:lpstr>Demo</vt:lpstr>
      <vt:lpstr>Recap:</vt:lpstr>
      <vt:lpstr>Position</vt:lpstr>
      <vt:lpstr>Styling Forms and Adding Background Images</vt:lpstr>
      <vt:lpstr>Fonts</vt:lpstr>
      <vt:lpstr>CSS Gradients</vt:lpstr>
      <vt:lpstr>CSS Sprites</vt:lpstr>
      <vt:lpstr>PowerPoint Presentation</vt:lpstr>
    </vt:vector>
  </TitlesOfParts>
  <Manager>&lt;Comms manager name here&gt;</Manager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Event name or  presentation title</dc:title>
  <dc:subject>MSP Program</dc:subject>
  <dc:creator>David Jensen</dc:creator>
  <cp:keywords/>
  <dc:description/>
  <cp:lastModifiedBy>Brihadeesh R K</cp:lastModifiedBy>
  <cp:revision>55</cp:revision>
  <dcterms:created xsi:type="dcterms:W3CDTF">2019-03-28T18:40:02Z</dcterms:created>
  <dcterms:modified xsi:type="dcterms:W3CDTF">2020-02-22T07:43:35Z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0x0101003137F06C4865FD4A8A403F66497FF9A9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MSIP_Label_f42aa342-8706-4288-bd11-ebb85995028c_Enabled">
    <vt:lpwstr>True</vt:lpwstr>
  </property>
  <property fmtid="{D5CDD505-2E9C-101B-9397-08002B2CF9AE}" pid="12" name="MSIP_Label_f42aa342-8706-4288-bd11-ebb85995028c_SiteId">
    <vt:lpwstr>72f988bf-86f1-41af-91ab-2d7cd011db47</vt:lpwstr>
  </property>
  <property fmtid="{D5CDD505-2E9C-101B-9397-08002B2CF9AE}" pid="13" name="MSIP_Label_f42aa342-8706-4288-bd11-ebb85995028c_Ref">
    <vt:lpwstr>https://api.informationprotection.azure.com/api/72f988bf-86f1-41af-91ab-2d7cd011db47</vt:lpwstr>
  </property>
  <property fmtid="{D5CDD505-2E9C-101B-9397-08002B2CF9AE}" pid="14" name="MSIP_Label_f42aa342-8706-4288-bd11-ebb85995028c_Owner">
    <vt:lpwstr>maryfj@microsoft.com</vt:lpwstr>
  </property>
  <property fmtid="{D5CDD505-2E9C-101B-9397-08002B2CF9AE}" pid="15" name="MSIP_Label_f42aa342-8706-4288-bd11-ebb85995028c_SetDate">
    <vt:lpwstr>2017-08-29T14:27:20.8568347-07:00</vt:lpwstr>
  </property>
  <property fmtid="{D5CDD505-2E9C-101B-9397-08002B2CF9AE}" pid="16" name="MSIP_Label_f42aa342-8706-4288-bd11-ebb85995028c_Name">
    <vt:lpwstr>General</vt:lpwstr>
  </property>
  <property fmtid="{D5CDD505-2E9C-101B-9397-08002B2CF9AE}" pid="17" name="MSIP_Label_f42aa342-8706-4288-bd11-ebb85995028c_Application">
    <vt:lpwstr>Microsoft Azure Information Protection</vt:lpwstr>
  </property>
  <property fmtid="{D5CDD505-2E9C-101B-9397-08002B2CF9AE}" pid="18" name="MSIP_Label_f42aa342-8706-4288-bd11-ebb85995028c_Extended_MSFT_Method">
    <vt:lpwstr>Automatic</vt:lpwstr>
  </property>
  <property fmtid="{D5CDD505-2E9C-101B-9397-08002B2CF9AE}" pid="19" name="Sensitivity">
    <vt:lpwstr>General</vt:lpwstr>
  </property>
  <property fmtid="{D5CDD505-2E9C-101B-9397-08002B2CF9AE}" pid="20" name="Order">
    <vt:r8>599000</vt:r8>
  </property>
  <property fmtid="{D5CDD505-2E9C-101B-9397-08002B2CF9AE}" pid="21" name="xd_Signature">
    <vt:bool>false</vt:bool>
  </property>
  <property fmtid="{D5CDD505-2E9C-101B-9397-08002B2CF9AE}" pid="22" name="xd_ProgID">
    <vt:lpwstr/>
  </property>
  <property fmtid="{D5CDD505-2E9C-101B-9397-08002B2CF9AE}" pid="23" name="_SourceUrl">
    <vt:lpwstr/>
  </property>
  <property fmtid="{D5CDD505-2E9C-101B-9397-08002B2CF9AE}" pid="24" name="_SharedFileIndex">
    <vt:lpwstr/>
  </property>
  <property fmtid="{D5CDD505-2E9C-101B-9397-08002B2CF9AE}" pid="25" name="ComplianceAssetId">
    <vt:lpwstr/>
  </property>
  <property fmtid="{D5CDD505-2E9C-101B-9397-08002B2CF9AE}" pid="26" name="TemplateUrl">
    <vt:lpwstr/>
  </property>
</Properties>
</file>