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58880" y="807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DDoS attack using Logistic Regression</a:t>
            </a:r>
            <a:endParaRPr b="1" i="0" sz="4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850320" y="2672280"/>
            <a:ext cx="85680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Mr. Jagdish Bhatta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CDCSIT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Brihat Ratna Bajracharya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19/075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Central Department of Computer Science and Information Technology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40080" y="1393920"/>
            <a:ext cx="8640000" cy="8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using correlation test</a:t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features for Portmap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472040" y="2286000"/>
            <a:ext cx="786384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Protocol: 			 0.705635574606102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Fwd_Packet_Length_Min: 0.7291026803636192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Min_Packet_Length: 	 0.7291679201346289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Source_Port: 		 0.8189050406122815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Inbound:				 0.8600933612454168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Source_IP: 			 0.8660476930033244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Courier New"/>
                <a:ea typeface="Courier New"/>
                <a:cs typeface="Courier New"/>
                <a:sym typeface="Courier New"/>
              </a:rPr>
              <a:t>Label: 				 1.0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640080" y="4297680"/>
            <a:ext cx="8640000" cy="37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discarded features for Portmap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1472040" y="4672440"/>
            <a:ext cx="78638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Down_Up_Ratio': 			0.6485234774068003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URG_Flag_Count': 			0.6150806663811492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Bwd_Packet_Length_Min': 	0.5505265792832202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Destination_IP': 			0.5434405331523054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CWE_Flag_Count':			0.4208864290747812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Avg_Bwd_Segment_Size': 	0.41915492520184805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Bwd_Packet_Length_Mean':	0.41915492520184805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Fwd_IAT_Total': 			0.3345362968706236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Unnamed_0': 				0.11675730059144739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640080" y="1393920"/>
            <a:ext cx="8640000" cy="8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using correlation test</a:t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features for LDAP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1463040" y="2212920"/>
            <a:ext cx="78638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 Packet Length: 		0.9276131094369818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Packet Length Min: 	0.9277359022458002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Avg Fwd Segment Size: 	0.9291694741755031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Packet Length Mean: 	0.9291694741755031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Packet Size: 		0.9292312255418383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Packet Length Mean: 		0.9302060576330425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Packet Length Max: 	0.9327888918318388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 Packet Length: 		0.9359158567754134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Label: 					1.0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640080" y="4380120"/>
            <a:ext cx="8640000" cy="37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discarded features for LDAP dataset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1472040" y="4730760"/>
            <a:ext cx="7863840" cy="24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Protocol: 			0.15101837887241756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Inbound: 			0.14945687840206262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min_seg_size_forward:	0.05637313458482986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Fwd Header Length: 	0.05629353491866543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Destination_Port: 	0.012102190951823352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Bwd Header Length: 	0.00633967032746798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Timestamp: 			0.00018127588100869682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ID: 			0.0014231120955229765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SimillarHTTP:		0.014568932109410395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Active Std: 			0.01713683548092619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280" y="1920240"/>
            <a:ext cx="2551320" cy="246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/>
          <p:nvPr/>
        </p:nvSpPr>
        <p:spPr>
          <a:xfrm>
            <a:off x="731520" y="1463040"/>
            <a:ext cx="8046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Confusion Matrix for Portmap dataset and LDAP dataset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1005840" y="4600440"/>
            <a:ext cx="36576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Times New Roman"/>
                <a:ea typeface="Times New Roman"/>
                <a:cs typeface="Times New Roman"/>
                <a:sym typeface="Times New Roman"/>
              </a:rPr>
              <a:t>Performance Metrics for Portmap dataset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Accuracy  = 99.91 %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Precision = 98.59 %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Recall    = 99.69 %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F1 Score  = 0.9913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5303520" y="4572000"/>
            <a:ext cx="356616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Times New Roman"/>
                <a:ea typeface="Times New Roman"/>
                <a:cs typeface="Times New Roman"/>
                <a:sym typeface="Times New Roman"/>
              </a:rPr>
              <a:t>Performance Metrics for LDAP dataset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Accuracy  = 99.94 %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Precision = 97.92 %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Recall    = 99.03 %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latin typeface="Courier New"/>
                <a:ea typeface="Courier New"/>
                <a:cs typeface="Courier New"/>
                <a:sym typeface="Courier New"/>
              </a:rPr>
              <a:t>F1 Score  = 0.9847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 txBox="1"/>
          <p:nvPr/>
        </p:nvSpPr>
        <p:spPr>
          <a:xfrm>
            <a:off x="720000" y="1563480"/>
            <a:ext cx="8640000" cy="520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87 features, considering only few features that are highly correlated with the attack class is sufficient for detecting DDoS attack variants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six features for detecting portmap attack and eight features for detecting LDAP and NetBIOS variant of DDoS attack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result analysis, we see that performance metrics (accuracy and f1 score) of our classifier is high for both datasets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modeled a good classifier for detecting portmap, LDAP and NetBIOS variant of DDoS attack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just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57200" y="1563480"/>
            <a:ext cx="9144000" cy="53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Sahi, D. Lal, Y. Li, and M. Diykh, “An Efficient DDoS TCP Flood Attack Detection and Prevention System in a Cloud Environment”, in IEEE Access, vol. 5, pp. 6036-6048, 2017.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Saied, R. E. Overhill, T. Radzik, “Detection of known and unknown DDoS attacks using Artificial Neural Networks”, in Neurocomputing 172, pp. 385-393, 2016. 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Cashell, W. D. Jackson, M. Jickling, and B. Webel, The Economic Impact of Cyber-Attacks, document CRS RL32331, Congressional Research Service Documents, Washington, DC, USA, 2004.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Bedon, A. Saied, Snort-AI (Version 2.4.3), “Open Source Project”, 2009. Available from: http://snort-ai.sourceforge.net/index.php/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M. Divakaran, K. W. Fok, I. Nevat, and V. L. L. Thing, “Evidence gathering for network security and forensics”, in Digital Investigation 20, pp. S56-S65, 2017.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Gera, and B. P. Battula, “Detection of spoofed and non-spoofed DDoS attacks and discriminating them from flash crowds”, in EURASIP Journal on Information Security, doi:10.1186/s13635-018-0079-6, 2018.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Roesch, Snort (Version 2.9), “Open Source Project”, 1998. Available from: http://www.snort.org/.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Russell, Iptables (Version 1.4.21), “Open Source Project”, 1998. Available from: http://ipset.netfilter,org/iptables.man.html/.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 Evaluation Dataset ”CICDDoS2019” Dataset, [online] Available: http://205.174.165.80/CICDataset/CICDDoS2019/Dataset/CSVs/CSV-03-11.zip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lang="en-US" sz="1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“Logistic Regression For Dummies: A Detailed Explanation”. Accessed on: Dec. 9, 2019. [Online]. Available: https://towardsdatascience.com/logistic-regression-for-dummies-a-detailed-explanation-9597f76edf46</a:t>
            </a:r>
            <a:endParaRPr b="0" sz="1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/>
        </p:nvSpPr>
        <p:spPr>
          <a:xfrm>
            <a:off x="548640" y="300960"/>
            <a:ext cx="9027000" cy="683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Attack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denial of service attack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attack packets overloads the victim’s computer resources making the service unavailable to other devices and users throughout the network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just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 attack 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denial of service attack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systems target a single system with a DoS attack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Targeting victim’s machine in its weakness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65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performed on elements associated with the victim’s machine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method for analysing a dataset in which there are one or more independent variables that determine an categorical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types of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Binomial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two possible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sigmoid function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three or more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softmax function (turns logits to probabilities that sums to one)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just">
              <a:spcBef>
                <a:spcPts val="567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Ordinal logistic regression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just">
              <a:spcBef>
                <a:spcPts val="845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ordered outcome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567"/>
              </a:spcBef>
              <a:spcAft>
                <a:spcPts val="0"/>
              </a:spcAft>
              <a:buClr>
                <a:srgbClr val="FF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Based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Maintains backlist for pre detection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Based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 DDoS attack from flash event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Based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20" y="756360"/>
            <a:ext cx="3749040" cy="647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720000" y="1410120"/>
            <a:ext cx="5589360" cy="599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Dataset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non numeric values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(correlation test)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Test Split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classifier using train set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output using test set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2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 b="0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F1 Score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845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2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720000" y="1737360"/>
            <a:ext cx="8640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Details</a:t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412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CICDDoS2019 dataset from University of New Brunswick [9]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abstract behaviour of 25 users based on the HTTP, HTTPS, FTP, SSH, and email protocols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Portmap and LDAP and NetBIOS variant of DDoS attack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 of 88 columns (87 features and one outcome column)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just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Portmap dataset contains 191694 records and LDAP dataset contains 2113234 records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" y="1371600"/>
            <a:ext cx="8778240" cy="5713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640080" y="6788880"/>
            <a:ext cx="886968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Portmap Dataset (1/2)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640080" y="6788880"/>
            <a:ext cx="886968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Portmap Dataset (2/2)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441800"/>
            <a:ext cx="8991720" cy="54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548640" y="6126480"/>
            <a:ext cx="896112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Portmap Dataset after encoding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2011680"/>
            <a:ext cx="8790840" cy="374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