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PID-026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Pg-71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Ganpat university.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by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brijesh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 Upadhyay.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5400" i="1" dirty="0">
                <a:solidFill>
                  <a:srgbClr val="FFFFFF"/>
                </a:solidFill>
              </a:rPr>
              <a:t>                Topic                                        </a:t>
            </a:r>
            <a:r>
              <a:rPr lang="en-US" sz="4800" i="1" dirty="0">
                <a:solidFill>
                  <a:srgbClr val="FFFFFF"/>
                </a:solidFill>
              </a:rPr>
              <a:t>“**</a:t>
            </a:r>
            <a:r>
              <a:rPr lang="en-US" sz="4400" i="1" dirty="0">
                <a:solidFill>
                  <a:srgbClr val="FFFFFF"/>
                </a:solidFill>
              </a:rPr>
              <a:t>cleaning of solar panel with                    less amount of water**”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953000"/>
            <a:ext cx="10058400" cy="141524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2609-043A-AF17-D563-3A1E15A3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23133F-E41D-9679-1353-0D6556DE8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13" y="1484048"/>
            <a:ext cx="5927725" cy="380940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CF7CF-82E5-DD4F-DB7E-C53CB0818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1&gt;pollution free</a:t>
            </a:r>
          </a:p>
          <a:p>
            <a:r>
              <a:rPr lang="en-US" dirty="0"/>
              <a:t>2&gt;</a:t>
            </a:r>
            <a:r>
              <a:rPr lang="en-IN" dirty="0"/>
              <a:t>life time free energy</a:t>
            </a:r>
          </a:p>
          <a:p>
            <a:r>
              <a:rPr lang="en-IN" dirty="0"/>
              <a:t>3&gt;no extra cost</a:t>
            </a:r>
          </a:p>
          <a:p>
            <a:r>
              <a:rPr lang="en-IN" dirty="0"/>
              <a:t>4&gt;</a:t>
            </a:r>
            <a:r>
              <a:rPr lang="en-US" dirty="0"/>
              <a:t>flexible to use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3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8865-B81A-EC38-3F09-092AA57D9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DDC20D-260A-B3AB-A6C5-45C7F3FF8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119" y="812800"/>
            <a:ext cx="5294313" cy="52943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F8F89-4698-76E2-A798-26C73665D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1&gt;for better performance and life span we have to clean it well and perfectly time wise.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06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0BB3-0477-2DF3-09BE-08831B66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types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C68F59-96D0-0EE0-0524-B64D56CE7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55" y="2285322"/>
            <a:ext cx="2766171" cy="16746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77C22-9750-6DDA-E697-D57F4F209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1&gt;automatic robot</a:t>
            </a:r>
          </a:p>
          <a:p>
            <a:r>
              <a:rPr lang="en-US" dirty="0"/>
              <a:t>2&gt;offline person</a:t>
            </a:r>
          </a:p>
          <a:p>
            <a:r>
              <a:rPr lang="en-US" dirty="0"/>
              <a:t>3&gt;</a:t>
            </a:r>
            <a:r>
              <a:rPr lang="en-IN" dirty="0"/>
              <a:t>advance </a:t>
            </a:r>
            <a:r>
              <a:rPr lang="en-IN" dirty="0" err="1"/>
              <a:t>robo</a:t>
            </a:r>
            <a:r>
              <a:rPr lang="en-IN" dirty="0"/>
              <a:t> which can clean solar panel without water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C9199-36AF-71F3-06FF-609271371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970" y="4373635"/>
            <a:ext cx="3117999" cy="220333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C5830F-77AF-970D-EB0A-1F64956BA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969" y="281031"/>
            <a:ext cx="3814286" cy="167360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6734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3BA0CD-AC31-E086-63C8-C832E1905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thankyou</a:t>
            </a: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48CDD72-5126-5041-18E2-C5A9CBC10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93514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{023C6C0F-0F6E-4370-B133-5C6D11DB916E}tf56160789_win32</Template>
  <TotalTime>92</TotalTime>
  <Words>88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1_RetrospectVTI</vt:lpstr>
      <vt:lpstr>PID-026</vt:lpstr>
      <vt:lpstr>                Topic                                        “**cleaning of solar panel with                    less amount of water**”</vt:lpstr>
      <vt:lpstr>advantages</vt:lpstr>
      <vt:lpstr>care</vt:lpstr>
      <vt:lpstr>3 types 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PID-026</dc:title>
  <dc:creator>Brijesh Upadhyay</dc:creator>
  <cp:lastModifiedBy>Brijesh Upadhyay</cp:lastModifiedBy>
  <cp:revision>2</cp:revision>
  <dcterms:created xsi:type="dcterms:W3CDTF">2022-10-11T10:31:19Z</dcterms:created>
  <dcterms:modified xsi:type="dcterms:W3CDTF">2023-01-20T03:02:11Z</dcterms:modified>
</cp:coreProperties>
</file>