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9" r:id="rId25"/>
    <p:sldId id="265" r:id="rId26"/>
    <p:sldId id="26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67001AB-4BFE-479B-9234-8C5DE213AF3A}">
          <p14:sldIdLst>
            <p14:sldId id="257"/>
            <p14:sldId id="267"/>
            <p14:sldId id="258"/>
            <p14:sldId id="259"/>
            <p14:sldId id="260"/>
            <p14:sldId id="261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79"/>
            <p14:sldId id="265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F0361C-8A63-4879-A76D-C44844995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FFBC1-5F2D-4BAC-B80B-ED8D45F320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A513D-F95E-4760-9004-945D2CC74BBC}" type="datetime1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01741-6B4E-4DFA-9C69-614CFCBC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asdasd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B608-55E1-4B5B-A461-940EA0AE04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787A6-AEC2-4E62-AFAF-154B13F5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46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9303E-71FF-4FE2-BA95-090BCF79C882}" type="datetime1">
              <a:rPr lang="en-IN" smtClean="0"/>
              <a:t>12-02-2022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asdasd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DF2B-4ACF-4E87-B344-5D1A1A971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440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E4C1-8ACC-40F0-A53C-97343F2BCEF2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C31F-45C6-47FC-89EB-FE25EC8B6ABB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C2E-80A1-4011-AD2A-490EC650221B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0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E6-3D53-4B6A-82CE-A5CB48E10640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8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5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3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5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7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7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6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5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6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41-4032-4D08-9196-5E6C56A13747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0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4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4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39BD-C1B8-43FD-883C-DF3D508D057D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54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4B4-04A2-455D-8BB5-85BBEFB89737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4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7BF3-6833-48BB-BDC0-066BE1FC1473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3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964-BB38-45B6-BF96-A3C6E289A631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5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CC90-DFE7-4A18-8367-4896FA8E9C53}" type="datetime1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4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C90A-61D7-4784-A26D-D5B69B3BB726}" type="datetime1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A08-96F7-479D-95AA-B6F7C93B0E59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3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1AE-5545-4090-BF6D-8580148AF0EA}" type="datetime1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9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AB3F-8411-4977-8768-D4001C7B4968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4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1B0-D378-4A1B-8653-D0D711E2B876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2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D85E-B86C-4B46-8F14-E19A9CB92F9C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4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24BF-DC6D-4EA5-A195-77872C28D0CA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8076-D1E2-4F8C-8147-8EA56B952C28}" type="datetime1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9FB0-BEA3-4BDA-BEE6-230DDE8EFF16}" type="datetime1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</a:t>
            </a:r>
            <a:fld id="{D6C34E82-0BCF-4630-AB75-41A5411C01A6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PYEXPO 2022</a:t>
            </a:r>
          </a:p>
        </p:txBody>
      </p:sp>
    </p:spTree>
    <p:extLst>
      <p:ext uri="{BB962C8B-B14F-4D97-AF65-F5344CB8AC3E}">
        <p14:creationId xmlns:p14="http://schemas.microsoft.com/office/powerpoint/2010/main" val="15322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</a:t>
            </a:r>
            <a:fld id="{D4D884FF-0020-48CA-8789-DA10856B6089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PYEXPO 2022</a:t>
            </a:r>
          </a:p>
        </p:txBody>
      </p:sp>
    </p:spTree>
    <p:extLst>
      <p:ext uri="{BB962C8B-B14F-4D97-AF65-F5344CB8AC3E}">
        <p14:creationId xmlns:p14="http://schemas.microsoft.com/office/powerpoint/2010/main" val="266233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D17-4496-4FD9-B13B-36223FE94DAE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TIC TAC TOE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31CF-5774-467B-A318-7590F5EC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ACD4-DDA3-41AC-BEEB-22FB4A9B0613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TIC TAC TOE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12.02.2022</a:t>
            </a:r>
          </a:p>
        </p:txBody>
      </p:sp>
    </p:spTree>
    <p:extLst>
      <p:ext uri="{BB962C8B-B14F-4D97-AF65-F5344CB8AC3E}">
        <p14:creationId xmlns:p14="http://schemas.microsoft.com/office/powerpoint/2010/main" val="192457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1175-455C-468D-A51D-94B04D0A61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4703-0DB3-4A59-89F0-F4D5A27AF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C92A-9996-42A1-8350-263A6205B33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E45C-6896-4832-8F69-BAEDC2D4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6225-8664-4150-BD8C-F5C238991030}" type="datetime1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TIC TAC TOE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9FD4-5571-4436-BF08-EC841770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28281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799" y="1878951"/>
            <a:ext cx="85263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800" dirty="0">
                <a:latin typeface="Castellar" panose="020A0402060406010301" pitchFamily="18" charset="0"/>
              </a:rPr>
              <a:t>TIC TAC TOE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031" y="4317701"/>
            <a:ext cx="35408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Crew</a:t>
            </a:r>
          </a:p>
          <a:p>
            <a:r>
              <a:rPr lang="en-US" sz="2400" dirty="0" err="1"/>
              <a:t>Jayandhan.R</a:t>
            </a:r>
            <a:r>
              <a:rPr lang="en-US" sz="2400" dirty="0"/>
              <a:t> CSE</a:t>
            </a:r>
          </a:p>
          <a:p>
            <a:r>
              <a:rPr lang="en-US" sz="2400" dirty="0" err="1"/>
              <a:t>Brijesh.M</a:t>
            </a:r>
            <a:r>
              <a:rPr lang="en-US" sz="2400" dirty="0"/>
              <a:t> AI&amp;DS</a:t>
            </a:r>
          </a:p>
          <a:p>
            <a:r>
              <a:rPr lang="en-US" sz="2400" dirty="0" err="1"/>
              <a:t>Sarveshwaran</a:t>
            </a:r>
            <a:r>
              <a:rPr lang="en-US" sz="2400" dirty="0"/>
              <a:t> ECE</a:t>
            </a:r>
          </a:p>
          <a:p>
            <a:r>
              <a:rPr lang="en-US" sz="2400" dirty="0"/>
              <a:t>Surya 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7038" y="4311900"/>
            <a:ext cx="22324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Mentor</a:t>
            </a:r>
          </a:p>
          <a:p>
            <a:r>
              <a:rPr lang="en-US" sz="2400" dirty="0" err="1"/>
              <a:t>Ms.Kamala.V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3A344A-8A23-4F6C-A127-35908391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6F8D8C4-BAD5-4B13-8FBB-75C91948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F4E-A21E-4C8B-A63F-376A87BC7C8D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869" y="3040436"/>
            <a:ext cx="546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stellar" panose="020A0402060406010301" pitchFamily="18" charset="0"/>
              </a:rPr>
              <a:t>PYEXPO 2021</a:t>
            </a:r>
          </a:p>
        </p:txBody>
      </p:sp>
    </p:spTree>
    <p:extLst>
      <p:ext uri="{BB962C8B-B14F-4D97-AF65-F5344CB8AC3E}">
        <p14:creationId xmlns:p14="http://schemas.microsoft.com/office/powerpoint/2010/main" val="247005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842" y="2285977"/>
            <a:ext cx="3746317" cy="2445511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490E-40DE-427C-BCC1-EB74CB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BD8E-CE22-4325-B948-CB2A79531FA0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AEA0-CE98-4104-9FBA-14FD1684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32569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34" y="2312678"/>
            <a:ext cx="3476544" cy="2232641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FCAE-4668-4ADC-BC33-ECF84B9C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8CD1-4C5C-496F-B16F-FE0046AE8633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1AA8-C443-4FCF-8BC7-29DEDF3F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782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00" y="2326793"/>
            <a:ext cx="3562200" cy="2204411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71EB-D5F1-4258-8780-B7D628EC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E8C5-223B-4511-ADFB-9077B5A3CA0E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B57A-8430-451D-8E68-248C4430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6153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913" y="2206735"/>
            <a:ext cx="4636174" cy="2444528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7E69-651F-4924-B96B-736F27B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09EE-1BF6-4A39-8F19-42DDD9BC7A16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0BBB-E26B-4B65-81BF-3389ECA7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8979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46" y="2212233"/>
            <a:ext cx="4763508" cy="243353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FB3A-073A-4165-8B32-E1249668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8E3A-14F7-4534-908C-778704E92CB2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10D3-65F6-4AEB-AC4F-3302FE4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3845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56" y="2185215"/>
            <a:ext cx="4741846" cy="2438184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BF45-2EA0-4E64-A5A3-6EE2A06B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51C5-D3E4-4535-8139-97AFC6A468ED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6E93-B5DA-4956-9270-314B807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7366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50" y="2226096"/>
            <a:ext cx="4741845" cy="2386954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66E6-F727-418C-9DDF-5AE28339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A073-9FDD-4D4B-AAD0-4CEFEAD08C7D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D079-DA50-4288-B20D-2AFC0417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645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77" y="1111065"/>
            <a:ext cx="7462620" cy="46358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45915" y="1237524"/>
            <a:ext cx="228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Player’s name is displayed here.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443" y="4264503"/>
            <a:ext cx="2149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Colour</a:t>
            </a:r>
            <a:r>
              <a:rPr lang="en-US" sz="2400" b="1" dirty="0"/>
              <a:t> changes to indicate the player’s turns.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3600" y="2951945"/>
            <a:ext cx="2305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Main </a:t>
            </a:r>
          </a:p>
          <a:p>
            <a:pPr algn="ctr"/>
            <a:r>
              <a:rPr lang="en-US" sz="2800" b="1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9536" y="496110"/>
            <a:ext cx="302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start’s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5D3F0-9604-4424-B791-CBCB01C9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536-356B-4500-A954-40583F49A8E5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B4BC7-8501-4D99-A154-91EDEE49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3821" y="1019330"/>
            <a:ext cx="1595336" cy="3911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597302" y="1237524"/>
            <a:ext cx="2366195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40774" y="1241372"/>
            <a:ext cx="2608315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40774" y="5464832"/>
            <a:ext cx="7582826" cy="4204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77" y="1131980"/>
            <a:ext cx="7462620" cy="461495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2374" y="2752928"/>
            <a:ext cx="201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Window after player 1’s move.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F733C-5AD8-44E9-B48F-2B5ECE00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CC59-00F4-4276-ABE1-3BAE6C4E1B91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9A78C-1D3E-4391-8CE4-FA05BE5E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32518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3" y="1388685"/>
            <a:ext cx="7462620" cy="461845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668" y="2535479"/>
            <a:ext cx="2734427" cy="2055976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86741" y="475192"/>
            <a:ext cx="389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Winner : Player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363E73-1F83-48FA-B187-E902064B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AC0-310B-47B1-89C2-1384B55DD140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99223A-43EC-4561-9108-F3C682CF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8" name="Rounded Rectangle 7"/>
          <p:cNvSpPr/>
          <p:nvPr/>
        </p:nvSpPr>
        <p:spPr>
          <a:xfrm rot="5400000">
            <a:off x="2746894" y="3547452"/>
            <a:ext cx="3258765" cy="891512"/>
          </a:xfrm>
          <a:prstGeom prst="round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593" y="2089579"/>
            <a:ext cx="2523819" cy="252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87" y="2099006"/>
            <a:ext cx="2523819" cy="2523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13" y="2218680"/>
            <a:ext cx="3023286" cy="226561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2C21C-C270-47FD-83E4-D90BE14D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905A-540E-4258-972C-14B435CEA7A4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04E1B-4366-47A3-8F35-A39876D6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54066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5" y="1121523"/>
            <a:ext cx="7493457" cy="461495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668" y="2535479"/>
            <a:ext cx="2711666" cy="2055976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51212" y="413637"/>
            <a:ext cx="400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Winner : Player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D1E6-9A89-4ABC-9C3F-F2E59CD3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305-F227-4AC6-85AB-B5A3720AF471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97089-40BA-4EE8-B3AF-3919C284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9" name="Rounded Rectangle 8"/>
          <p:cNvSpPr/>
          <p:nvPr/>
        </p:nvSpPr>
        <p:spPr>
          <a:xfrm rot="20113393">
            <a:off x="1210022" y="3277920"/>
            <a:ext cx="6543094" cy="874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2" y="1121523"/>
            <a:ext cx="7462620" cy="461495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668" y="2535479"/>
            <a:ext cx="2711666" cy="2055976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13615" y="572469"/>
            <a:ext cx="385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DRAW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C5524F-E392-4911-B16E-CA9D4E76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47D9-FA0F-4A43-945F-3157D941F8CC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CA58F6-9C37-4F38-8EE2-725EF71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7033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04" y="2560189"/>
            <a:ext cx="1583443" cy="1583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2" y="1943147"/>
            <a:ext cx="2331965" cy="1234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84" y="1677023"/>
            <a:ext cx="23907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1" y="4028323"/>
            <a:ext cx="2754195" cy="14346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76656" y="4028324"/>
            <a:ext cx="1820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Kivy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901" y="734909"/>
            <a:ext cx="6052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Alternatives (</a:t>
            </a:r>
            <a:r>
              <a:rPr lang="en-US" sz="4000" b="1" dirty="0" err="1"/>
              <a:t>Tkinter</a:t>
            </a:r>
            <a:r>
              <a:rPr lang="en-US" sz="4000" b="1" dirty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1" y="3777059"/>
            <a:ext cx="2705100" cy="16859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867EC-7303-4D12-AA78-95CAE2BE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0F5-DDB8-408B-B36E-B2C824A230FF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9FE85E-2C84-4A1E-A7D0-5B11B01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1390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1" y="1037968"/>
            <a:ext cx="490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DC75-ACC4-43AE-83B3-368D91E3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8924-DDA3-447F-9657-25B0A45837F6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BD5F5-C90D-42F4-8094-0A53F17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23302-6E53-462B-9E3A-8984CB6A0BB2}"/>
              </a:ext>
            </a:extLst>
          </p:cNvPr>
          <p:cNvSpPr txBox="1"/>
          <p:nvPr/>
        </p:nvSpPr>
        <p:spPr>
          <a:xfrm>
            <a:off x="754144" y="1960775"/>
            <a:ext cx="10642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project done using </a:t>
            </a:r>
            <a:r>
              <a:rPr lang="en-IN" sz="2800" dirty="0" err="1"/>
              <a:t>Tkinter</a:t>
            </a:r>
            <a:r>
              <a:rPr lang="en-IN" sz="2800" dirty="0"/>
              <a:t> helped us learn in-depth about the various constituents of the </a:t>
            </a:r>
            <a:r>
              <a:rPr lang="en-IN" sz="2800" dirty="0" err="1"/>
              <a:t>Tkinter</a:t>
            </a:r>
            <a:r>
              <a:rPr lang="en-IN" sz="2800" dirty="0"/>
              <a:t> package and their versatility.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Features that we are still working on: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Pop-up animation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Background image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Ai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640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8" y="-18855"/>
            <a:ext cx="12192000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2" y="1192877"/>
            <a:ext cx="6403555" cy="44722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6151B-30F0-47B4-BC28-0847973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A58-B36E-45F6-B1A2-08513F0187CE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998F-640F-4B5F-9BF2-6AFBB8CD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0756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42742" y="925677"/>
            <a:ext cx="390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Problem Statement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1500" y="1714500"/>
            <a:ext cx="111197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Program a two-person game of Tic -Tac- Toe. The game is played on a three by three board.</a:t>
            </a:r>
          </a:p>
          <a:p>
            <a:r>
              <a:rPr lang="en-US" sz="2000" b="1" dirty="0"/>
              <a:t>     Each player has a marker. One player has an ‘X’, the other an ‘O’. Players alternate turns to </a:t>
            </a:r>
          </a:p>
          <a:p>
            <a:r>
              <a:rPr lang="en-US" sz="2000" b="1" dirty="0"/>
              <a:t>     place their marker on the board.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" y="2730163"/>
            <a:ext cx="111197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The first player to get three in a row either diagonally, horizontally, or</a:t>
            </a:r>
          </a:p>
          <a:p>
            <a:r>
              <a:rPr lang="en-US" sz="2400" b="1" dirty="0"/>
              <a:t>     vertically, wins the games.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In the event all squares are taken on the board without a winner then it is a tie. </a:t>
            </a:r>
          </a:p>
          <a:p>
            <a:r>
              <a:rPr lang="en-US" sz="2000" b="1" dirty="0"/>
              <a:t>     The program should set up the game by asking for the names of the players.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Player one should be assigned an ‘X’ as their marker, player two should be assigned </a:t>
            </a:r>
          </a:p>
          <a:p>
            <a:r>
              <a:rPr lang="en-US" sz="2000" b="1" dirty="0"/>
              <a:t>     the ‘O’. After the game has been completed, the program should congratulate the</a:t>
            </a:r>
          </a:p>
          <a:p>
            <a:r>
              <a:rPr lang="en-US" sz="2000" b="1" dirty="0"/>
              <a:t>     winner.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81" y="2099261"/>
            <a:ext cx="2825475" cy="26594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A1257F-5692-4CE7-8194-2FBAFF5B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2EA-FE83-451E-ACF4-E0808F52E410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3A39E-EE02-4F08-9468-6D744732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A3782-1B7F-4B60-A787-387A246F7B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29" y="46594"/>
            <a:ext cx="716977" cy="7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3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471" y="913211"/>
            <a:ext cx="932523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AIM</a:t>
            </a:r>
          </a:p>
          <a:p>
            <a:pPr algn="ctr"/>
            <a:endParaRPr lang="en-US" sz="2800" b="1" dirty="0"/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/>
              <a:t>To build a tic-tac-toe game so you can play it and improve </a:t>
            </a:r>
          </a:p>
          <a:p>
            <a:pPr algn="ctr"/>
            <a:r>
              <a:rPr lang="en-US" sz="2800" b="1" dirty="0"/>
              <a:t>    your concentration.</a:t>
            </a:r>
          </a:p>
          <a:p>
            <a:pPr algn="ctr"/>
            <a:endParaRPr lang="en-US" sz="2800" b="1" dirty="0"/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/>
              <a:t>Two Players X &amp; O and both players play by putting their marks in empty squares.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74" y="2076462"/>
            <a:ext cx="2226275" cy="22262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C1BB-9915-47CA-804B-3E3A73B8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9671-8358-45D5-ABC4-B0DC7FE76432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8C26-B528-44CC-BC78-7FE2CC47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26459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7035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886" y="2204357"/>
            <a:ext cx="1138101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Most commonly used method</a:t>
            </a:r>
            <a:r>
              <a:rPr lang="en-US" sz="3200" b="1" dirty="0"/>
              <a:t>.</a:t>
            </a:r>
          </a:p>
          <a:p>
            <a:endParaRPr lang="en-US" sz="16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Shipped with Python.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Python + </a:t>
            </a:r>
            <a:r>
              <a:rPr lang="en-US" sz="2800" b="1" dirty="0" err="1"/>
              <a:t>Tkinter</a:t>
            </a:r>
            <a:r>
              <a:rPr lang="en-US" sz="2800" b="1" dirty="0"/>
              <a:t> = Fastest &amp; Easiest way to create the GUI applications.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Widgets used : </a:t>
            </a:r>
            <a:r>
              <a:rPr lang="en-US" sz="2800" b="1" dirty="0" err="1"/>
              <a:t>Tk</a:t>
            </a:r>
            <a:r>
              <a:rPr lang="en-US" sz="2800" b="1" dirty="0"/>
              <a:t>, </a:t>
            </a:r>
            <a:r>
              <a:rPr lang="en-US" sz="2800" b="1" dirty="0" err="1"/>
              <a:t>ttk</a:t>
            </a:r>
            <a:r>
              <a:rPr lang="en-US" sz="2800" b="1" dirty="0"/>
              <a:t>, button, </a:t>
            </a:r>
            <a:r>
              <a:rPr lang="en-US" sz="2800" b="1" dirty="0" err="1"/>
              <a:t>messagebox</a:t>
            </a:r>
            <a:r>
              <a:rPr lang="en-US" sz="2800" b="1" dirty="0"/>
              <a:t>, </a:t>
            </a:r>
            <a:r>
              <a:rPr lang="en-US" sz="2800" b="1" dirty="0" err="1"/>
              <a:t>simpledialog</a:t>
            </a:r>
            <a:r>
              <a:rPr lang="en-US" sz="28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9728" y="1355272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Tkinter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06" y="1573387"/>
            <a:ext cx="3123044" cy="16395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CA1060-63B0-40BD-875C-80421ED4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A2D7-BBC7-4EB2-887E-8FEC7EF6B4D2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DA157-E031-4251-A358-2070F405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96236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417" y="1021492"/>
            <a:ext cx="11263184" cy="4736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				   </a:t>
            </a:r>
            <a:r>
              <a:rPr lang="en-US" sz="4000" b="1" dirty="0"/>
              <a:t>ADVANTAGES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Playing Tic-Tac-Toe can help a child predict the outcome of </a:t>
            </a:r>
          </a:p>
          <a:p>
            <a:r>
              <a:rPr lang="en-US" sz="2800" b="1" dirty="0"/>
              <a:t>     another's moves.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It helps children Improve memory, Deepens focus, Elevates</a:t>
            </a:r>
          </a:p>
          <a:p>
            <a:r>
              <a:rPr lang="en-US" sz="2800" b="1" dirty="0"/>
              <a:t>      Creativity, Boosts planning skills</a:t>
            </a:r>
            <a:r>
              <a:rPr lang="en-US" sz="3200" b="1" dirty="0"/>
              <a:t> </a:t>
            </a:r>
            <a:r>
              <a:rPr lang="en-US" sz="2800" b="1" dirty="0"/>
              <a:t>at an early age.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Blocking the other player and keeping them from winning </a:t>
            </a:r>
          </a:p>
          <a:p>
            <a:r>
              <a:rPr lang="en-US" sz="2800" b="1" dirty="0"/>
              <a:t>     while trying to win yourself.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81" y="2226175"/>
            <a:ext cx="2158520" cy="2405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DD0F-773F-4A2B-91A7-3AFAB7B0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59A7-004A-499E-8965-2C63E9C0FD0D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A455-126E-44EF-BDFF-464A325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0053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571" y="1714500"/>
            <a:ext cx="115116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The game is played on 3X3 </a:t>
            </a:r>
            <a:r>
              <a:rPr lang="en-US" sz="2400" b="1" dirty="0" err="1"/>
              <a:t>Sq</a:t>
            </a:r>
            <a:r>
              <a:rPr lang="en-US" sz="2400" b="1" dirty="0"/>
              <a:t> grid. Player1 = X &amp; Player2 = O.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Players take turns dropping their marks in empty squares.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Players cannot overwrite the another player’s mark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The first player to get 3 of her marks in a row (up, down, across, or diagonally)</a:t>
            </a:r>
          </a:p>
          <a:p>
            <a:r>
              <a:rPr lang="en-US" sz="2400" b="1" dirty="0"/>
              <a:t>        is the winner.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When all 9 squares are full, the game is over.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3449" y="816428"/>
            <a:ext cx="267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12" y="1326890"/>
            <a:ext cx="2281283" cy="228128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22EF1-3DEE-49A3-8825-B03B31A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F445-3A13-4D4F-B266-F5FC5627E0AD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5D607D-7E7F-466B-9639-959EE180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312467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93426" y="584887"/>
            <a:ext cx="28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lgerian" panose="04020705040A02060702" pitchFamily="82" charset="0"/>
              </a:rPr>
              <a:t>Sample code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1F12-D15D-4A10-9733-52E98C9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BD0F-83C4-480A-8EA1-8FE617003DC0}" type="datetime1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3BC0C-25D4-4D9D-9E09-96D832C2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358012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24" y="2245355"/>
            <a:ext cx="3770752" cy="2367288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A293-DA95-4807-9B3D-6E93F984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D00B-09E4-4D74-8CEA-E1E811D74701}" type="datetime1">
              <a:rPr lang="en-US" smtClean="0">
                <a:solidFill>
                  <a:schemeClr val="tx1"/>
                </a:solidFill>
              </a:rPr>
              <a:t>2/12/2022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ACB7-C833-4E78-9454-BEFAE72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5673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552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Castellar</vt:lpstr>
      <vt:lpstr>Courier New</vt:lpstr>
      <vt:lpstr>Wingdings</vt:lpstr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rajendran sundarraj</dc:creator>
  <cp:lastModifiedBy>briju898@gmail.com</cp:lastModifiedBy>
  <cp:revision>51</cp:revision>
  <dcterms:created xsi:type="dcterms:W3CDTF">2022-02-09T14:33:03Z</dcterms:created>
  <dcterms:modified xsi:type="dcterms:W3CDTF">2022-02-12T14:08:03Z</dcterms:modified>
</cp:coreProperties>
</file>