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10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82C304-0FFB-0986-F78F-A574AC2AFD0A}"/>
              </a:ext>
            </a:extLst>
          </p:cNvPr>
          <p:cNvSpPr/>
          <p:nvPr/>
        </p:nvSpPr>
        <p:spPr>
          <a:xfrm>
            <a:off x="516835" y="1582310"/>
            <a:ext cx="8205746" cy="12831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301C6-0DF9-20AF-D331-44390930D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n-US" dirty="0"/>
              <a:t>Attendance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D2AF7-527D-2D80-9E8A-0CA29F6A6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127830"/>
            <a:ext cx="6400800" cy="1752600"/>
          </a:xfrm>
        </p:spPr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u="sng" dirty="0"/>
              <a:t>BRIJESH BALAJI 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252518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A basic Java application to manage student attendance</a:t>
            </a:r>
          </a:p>
          <a:p>
            <a:r>
              <a:rPr sz="2800" dirty="0"/>
              <a:t>Uses simple arrays and loops</a:t>
            </a:r>
          </a:p>
          <a:p>
            <a:r>
              <a:rPr sz="2800" dirty="0"/>
              <a:t>Text-based user interface (console)</a:t>
            </a:r>
          </a:p>
          <a:p>
            <a:r>
              <a:rPr sz="2800" dirty="0"/>
              <a:t>Suitable for learning:</a:t>
            </a:r>
          </a:p>
          <a:p>
            <a:r>
              <a:rPr sz="2800" dirty="0"/>
              <a:t>- Java arrays</a:t>
            </a:r>
          </a:p>
          <a:p>
            <a:r>
              <a:rPr sz="2800" dirty="0"/>
              <a:t>- If-else, loops</a:t>
            </a:r>
          </a:p>
          <a:p>
            <a:r>
              <a:rPr sz="2800" dirty="0"/>
              <a:t>- Method usage</a:t>
            </a:r>
          </a:p>
          <a:p>
            <a:r>
              <a:rPr sz="2800" dirty="0"/>
              <a:t>- User input via Scanner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No complex object-oriented design</a:t>
            </a:r>
          </a:p>
          <a:p>
            <a:r>
              <a:rPr sz="2800" dirty="0"/>
              <a:t>Data stored in:</a:t>
            </a:r>
          </a:p>
          <a:p>
            <a:r>
              <a:rPr sz="2800" dirty="0"/>
              <a:t>- String[] names: stores student names</a:t>
            </a:r>
          </a:p>
          <a:p>
            <a:r>
              <a:rPr sz="2800" dirty="0"/>
              <a:t>- </a:t>
            </a:r>
            <a:r>
              <a:rPr sz="2800" dirty="0" err="1"/>
              <a:t>boolean</a:t>
            </a:r>
            <a:r>
              <a:rPr sz="2800" dirty="0"/>
              <a:t>[] present: stores attendance (true/false)</a:t>
            </a:r>
          </a:p>
          <a:p>
            <a:r>
              <a:rPr sz="2800" dirty="0"/>
              <a:t>- int count: number of students</a:t>
            </a:r>
          </a:p>
          <a:p>
            <a:r>
              <a:rPr sz="2800" dirty="0"/>
              <a:t>Simple array-based design for clarity and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1. User sees menu with 4 options:</a:t>
            </a:r>
          </a:p>
          <a:p>
            <a:r>
              <a:rPr sz="2800" dirty="0"/>
              <a:t>   - Add student</a:t>
            </a:r>
          </a:p>
          <a:p>
            <a:r>
              <a:rPr sz="2800" dirty="0"/>
              <a:t>   - Mark attendance</a:t>
            </a:r>
          </a:p>
          <a:p>
            <a:r>
              <a:rPr sz="2800" dirty="0"/>
              <a:t>   - View report</a:t>
            </a:r>
          </a:p>
          <a:p>
            <a:r>
              <a:rPr sz="2800" dirty="0"/>
              <a:t>   - Exit</a:t>
            </a:r>
          </a:p>
          <a:p>
            <a:r>
              <a:rPr sz="2800" dirty="0"/>
              <a:t>2. User inputs choice</a:t>
            </a:r>
          </a:p>
          <a:p>
            <a:r>
              <a:rPr sz="2800" dirty="0"/>
              <a:t>3. Appropriate method is called</a:t>
            </a:r>
          </a:p>
          <a:p>
            <a:r>
              <a:rPr sz="2800" dirty="0"/>
              <a:t>4. Data updated in arrays</a:t>
            </a:r>
          </a:p>
          <a:p>
            <a:r>
              <a:rPr sz="2800" dirty="0"/>
              <a:t>5. Repeats until exit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Method: </a:t>
            </a:r>
            <a:r>
              <a:rPr sz="2800" dirty="0" err="1"/>
              <a:t>addStudent</a:t>
            </a:r>
            <a:r>
              <a:rPr sz="2800" dirty="0"/>
              <a:t>()</a:t>
            </a:r>
          </a:p>
          <a:p>
            <a:r>
              <a:rPr sz="2800" dirty="0"/>
              <a:t>Prompts for student name</a:t>
            </a:r>
          </a:p>
          <a:p>
            <a:r>
              <a:rPr sz="2800" dirty="0"/>
              <a:t>Stores in names[]</a:t>
            </a:r>
          </a:p>
          <a:p>
            <a:r>
              <a:rPr sz="2800" dirty="0"/>
              <a:t>Sets default attendance to false</a:t>
            </a:r>
          </a:p>
          <a:p>
            <a:r>
              <a:rPr sz="2800" dirty="0"/>
              <a:t>Increases count by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Method: </a:t>
            </a:r>
            <a:r>
              <a:rPr sz="2800" dirty="0" err="1"/>
              <a:t>markAttendance</a:t>
            </a:r>
            <a:r>
              <a:rPr sz="2800" dirty="0"/>
              <a:t>()</a:t>
            </a:r>
          </a:p>
          <a:p>
            <a:r>
              <a:rPr sz="2800" dirty="0"/>
              <a:t>Loops through each name</a:t>
            </a:r>
          </a:p>
          <a:p>
            <a:r>
              <a:rPr sz="2800" dirty="0"/>
              <a:t>Asks user if student is present (y/n)</a:t>
            </a:r>
          </a:p>
          <a:p>
            <a:r>
              <a:rPr sz="2800" dirty="0"/>
              <a:t>Stores result in present[]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Attendance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Method: </a:t>
            </a:r>
            <a:r>
              <a:rPr sz="2800" dirty="0" err="1"/>
              <a:t>viewAttendance</a:t>
            </a:r>
            <a:r>
              <a:rPr sz="2800" dirty="0"/>
              <a:t>()</a:t>
            </a:r>
          </a:p>
          <a:p>
            <a:r>
              <a:rPr sz="2800" dirty="0"/>
              <a:t>Loops through all added students</a:t>
            </a:r>
          </a:p>
          <a:p>
            <a:r>
              <a:rPr sz="2800" dirty="0"/>
              <a:t>Displays:</a:t>
            </a:r>
          </a:p>
          <a:p>
            <a:r>
              <a:rPr sz="2800" dirty="0"/>
              <a:t>- Name</a:t>
            </a:r>
          </a:p>
          <a:p>
            <a:r>
              <a:rPr sz="2800" dirty="0"/>
              <a:t>- Present: Yes / No</a:t>
            </a:r>
          </a:p>
          <a:p>
            <a:r>
              <a:rPr sz="2800" dirty="0"/>
              <a:t>Simple reporting via console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Java version: Any basic JDK (8+)</a:t>
            </a:r>
          </a:p>
          <a:p>
            <a:r>
              <a:rPr sz="2800" dirty="0"/>
              <a:t>IDE: Works in any Java IDE or online compiler</a:t>
            </a:r>
          </a:p>
          <a:p>
            <a:r>
              <a:rPr sz="2800" dirty="0"/>
              <a:t>Core Concepts Used:</a:t>
            </a:r>
          </a:p>
          <a:p>
            <a:r>
              <a:rPr sz="2800" dirty="0"/>
              <a:t>- Arrays</a:t>
            </a:r>
          </a:p>
          <a:p>
            <a:r>
              <a:rPr sz="2800" dirty="0"/>
              <a:t>- Loops</a:t>
            </a:r>
          </a:p>
          <a:p>
            <a:r>
              <a:rPr sz="2800" dirty="0"/>
              <a:t>- Conditions (if-else)</a:t>
            </a:r>
          </a:p>
          <a:p>
            <a:r>
              <a:rPr sz="2800" dirty="0"/>
              <a:t>- Methods</a:t>
            </a:r>
          </a:p>
          <a:p>
            <a:r>
              <a:rPr sz="2800" dirty="0"/>
              <a:t>- Scanner (for input)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Use OOP: Create Student class instead of parallel arrays</a:t>
            </a:r>
          </a:p>
          <a:p>
            <a:r>
              <a:rPr sz="2800" dirty="0"/>
              <a:t>GUI version using Java Swing or JavaFX</a:t>
            </a:r>
          </a:p>
          <a:p>
            <a:r>
              <a:rPr sz="2800" dirty="0"/>
              <a:t>Save data to file or database</a:t>
            </a:r>
          </a:p>
          <a:p>
            <a:r>
              <a:rPr sz="2800" dirty="0"/>
              <a:t>Allow editing/deleting students</a:t>
            </a:r>
          </a:p>
          <a:p>
            <a:r>
              <a:rPr sz="2800" dirty="0"/>
              <a:t>Date-wise attendance records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292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Attendance Management System</vt:lpstr>
      <vt:lpstr>Project Overview</vt:lpstr>
      <vt:lpstr>Student Class Design</vt:lpstr>
      <vt:lpstr>System Workflow</vt:lpstr>
      <vt:lpstr>Add Student Functionality</vt:lpstr>
      <vt:lpstr>Mark Attendance Functionality</vt:lpstr>
      <vt:lpstr>View Attendance Functionality</vt:lpstr>
      <vt:lpstr>Technical Highlights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Brijesh Balaji</cp:lastModifiedBy>
  <cp:revision>3</cp:revision>
  <dcterms:created xsi:type="dcterms:W3CDTF">2013-01-27T09:14:16Z</dcterms:created>
  <dcterms:modified xsi:type="dcterms:W3CDTF">2025-07-06T05:49:45Z</dcterms:modified>
  <cp:category/>
</cp:coreProperties>
</file>