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jesh Dogra" userId="90ba41ef215a56d5" providerId="LiveId" clId="{8B9BAE91-0DDE-4C8A-877A-4DCFF4D9DFE0}"/>
    <pc:docChg chg="addSld modSld">
      <pc:chgData name="Brijesh Dogra" userId="90ba41ef215a56d5" providerId="LiveId" clId="{8B9BAE91-0DDE-4C8A-877A-4DCFF4D9DFE0}" dt="2024-09-28T11:12:00.455" v="253" actId="207"/>
      <pc:docMkLst>
        <pc:docMk/>
      </pc:docMkLst>
      <pc:sldChg chg="modSp new mod">
        <pc:chgData name="Brijesh Dogra" userId="90ba41ef215a56d5" providerId="LiveId" clId="{8B9BAE91-0DDE-4C8A-877A-4DCFF4D9DFE0}" dt="2024-09-28T11:12:00.455" v="253" actId="207"/>
        <pc:sldMkLst>
          <pc:docMk/>
          <pc:sldMk cId="2654164271" sldId="256"/>
        </pc:sldMkLst>
        <pc:spChg chg="mod">
          <ac:chgData name="Brijesh Dogra" userId="90ba41ef215a56d5" providerId="LiveId" clId="{8B9BAE91-0DDE-4C8A-877A-4DCFF4D9DFE0}" dt="2024-09-28T11:08:06.242" v="27" actId="404"/>
          <ac:spMkLst>
            <pc:docMk/>
            <pc:sldMk cId="2654164271" sldId="256"/>
            <ac:spMk id="2" creationId="{BE5B5E1A-1796-DAC1-8465-F223A154091B}"/>
          </ac:spMkLst>
        </pc:spChg>
        <pc:spChg chg="mod">
          <ac:chgData name="Brijesh Dogra" userId="90ba41ef215a56d5" providerId="LiveId" clId="{8B9BAE91-0DDE-4C8A-877A-4DCFF4D9DFE0}" dt="2024-09-28T11:12:00.455" v="253" actId="207"/>
          <ac:spMkLst>
            <pc:docMk/>
            <pc:sldMk cId="2654164271" sldId="256"/>
            <ac:spMk id="3" creationId="{02EF4462-BC88-FCC2-AAEA-9C1C1E73DA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46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00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29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23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161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00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48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95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25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64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71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99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60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77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71E21CA-1385-45A0-9E46-76C39C7C4B2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97F216-F21A-421E-A4FD-EC6C18C60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8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5E1A-1796-DAC1-8465-F223A154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7225"/>
            <a:ext cx="9144000" cy="100273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Project Objective</a:t>
            </a:r>
            <a:endParaRPr lang="en-IN" sz="40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F4462-BC88-FCC2-AAEA-9C1C1E73D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83742"/>
            <a:ext cx="8825658" cy="175505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ptos" panose="020B0004020202020204" pitchFamily="34" charset="0"/>
              </a:rPr>
              <a:t>To develop a comprehensive credit card weekly dashboard that provides real-time insights into key performance metrices and trends, enabling stakeholders to monitor and analyze credit card operations effectively.</a:t>
            </a: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6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9F60-4D3E-072C-E7C0-036ECF80F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368710"/>
            <a:ext cx="9144000" cy="114545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Bahnschrift Condensed" panose="020B0502040204020203" pitchFamily="34" charset="0"/>
              </a:rPr>
              <a:t>Project </a:t>
            </a:r>
            <a:r>
              <a:rPr lang="en-US" sz="4800" b="1" dirty="0">
                <a:latin typeface="Arial Black" panose="020B0A04020102020204" pitchFamily="34" charset="0"/>
              </a:rPr>
              <a:t>Insights</a:t>
            </a:r>
            <a:r>
              <a:rPr lang="en-US" sz="4800" b="1" dirty="0">
                <a:latin typeface="Bahnschrift Condensed" panose="020B0502040204020203" pitchFamily="34" charset="0"/>
              </a:rPr>
              <a:t>:- Week 53(31</a:t>
            </a:r>
            <a:r>
              <a:rPr lang="en-US" sz="4800" b="1" baseline="30000" dirty="0">
                <a:latin typeface="Bahnschrift Condensed" panose="020B0502040204020203" pitchFamily="34" charset="0"/>
              </a:rPr>
              <a:t>st</a:t>
            </a:r>
            <a:r>
              <a:rPr lang="en-US" sz="4800" b="1" dirty="0">
                <a:latin typeface="Bahnschrift Condensed" panose="020B0502040204020203" pitchFamily="34" charset="0"/>
              </a:rPr>
              <a:t> Dec)</a:t>
            </a:r>
            <a:endParaRPr lang="en-IN" sz="4800" b="1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39507-F7B5-C67D-DAE0-7CABE868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9135"/>
            <a:ext cx="9144000" cy="468015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dirty="0">
                <a:latin typeface="Aptos" panose="020B0004020202020204" pitchFamily="34" charset="0"/>
                <a:ea typeface="+mj-ea"/>
                <a:cs typeface="+mj-cs"/>
              </a:rPr>
              <a:t>Week over week Change:-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+mj-ea"/>
                <a:cs typeface="+mj-cs"/>
              </a:rPr>
              <a:t>Revenue increased by 28.8%</a:t>
            </a:r>
          </a:p>
          <a:p>
            <a:pPr algn="l"/>
            <a:endParaRPr lang="en-US" sz="2000" dirty="0">
              <a:latin typeface="Aptos" panose="020B0004020202020204" pitchFamily="34" charset="0"/>
              <a:ea typeface="+mj-ea"/>
              <a:cs typeface="+mj-cs"/>
            </a:endParaRPr>
          </a:p>
          <a:p>
            <a:pPr algn="l"/>
            <a:r>
              <a:rPr lang="en-US" sz="2000" dirty="0">
                <a:latin typeface="Aptos" panose="020B0004020202020204" pitchFamily="34" charset="0"/>
                <a:ea typeface="+mj-ea"/>
                <a:cs typeface="+mj-cs"/>
              </a:rPr>
              <a:t>Overview Year To Date:-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+mj-ea"/>
                <a:cs typeface="+mj-cs"/>
              </a:rPr>
              <a:t>Overall revenue is 57M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+mj-ea"/>
                <a:cs typeface="+mj-cs"/>
              </a:rPr>
              <a:t>Total interest is 8M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+mj-ea"/>
                <a:cs typeface="+mj-cs"/>
              </a:rPr>
              <a:t>Total Transaction amount is 46M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+mj-ea"/>
                <a:cs typeface="+mj-cs"/>
              </a:rPr>
              <a:t>Male customers are contributing more in revenue 31M, female 26M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+mj-ea"/>
                <a:cs typeface="+mj-cs"/>
              </a:rPr>
              <a:t>Blue &amp; Silver credit card are contributing to 93% of overall transactions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+mj-ea"/>
                <a:cs typeface="+mj-cs"/>
              </a:rPr>
              <a:t>TX, NY &amp;CA is contributing to 68%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+mj-ea"/>
                <a:cs typeface="+mj-cs"/>
              </a:rPr>
              <a:t>Overall Activation rate is 57.5%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+mj-ea"/>
                <a:cs typeface="+mj-cs"/>
              </a:rPr>
              <a:t>Overall Delinquent rate is 6.06%</a:t>
            </a:r>
          </a:p>
          <a:p>
            <a:pPr algn="l"/>
            <a:r>
              <a:rPr lang="en-US" sz="2000" dirty="0">
                <a:latin typeface="Arial Black" panose="020B0A04020102020204" pitchFamily="34" charset="0"/>
                <a:ea typeface="+mj-ea"/>
                <a:cs typeface="+mj-cs"/>
              </a:rPr>
              <a:t> </a:t>
            </a:r>
            <a:endParaRPr lang="en-IN" sz="2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2751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114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Arial</vt:lpstr>
      <vt:lpstr>Arial Black</vt:lpstr>
      <vt:lpstr>Bahnschrift Condensed</vt:lpstr>
      <vt:lpstr>Century Gothic</vt:lpstr>
      <vt:lpstr>Wingdings 3</vt:lpstr>
      <vt:lpstr>Ion Boardroom</vt:lpstr>
      <vt:lpstr>Project Objective</vt:lpstr>
      <vt:lpstr>Project Insights:- Week 53(31st Dec)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Brijesh Dogra</dc:creator>
  <cp:lastModifiedBy>Brijesh Dogra</cp:lastModifiedBy>
  <cp:revision>4</cp:revision>
  <dcterms:created xsi:type="dcterms:W3CDTF">2024-09-28T11:06:53Z</dcterms:created>
  <dcterms:modified xsi:type="dcterms:W3CDTF">2024-10-01T12:59:20Z</dcterms:modified>
</cp:coreProperties>
</file>