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65" r:id="rId5"/>
    <p:sldId id="273" r:id="rId6"/>
    <p:sldId id="267" r:id="rId7"/>
    <p:sldId id="268" r:id="rId8"/>
    <p:sldId id="270" r:id="rId9"/>
    <p:sldId id="276" r:id="rId10"/>
    <p:sldId id="269" r:id="rId11"/>
    <p:sldId id="271" r:id="rId12"/>
    <p:sldId id="272" r:id="rId13"/>
    <p:sldId id="27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15" autoAdjust="0"/>
  </p:normalViewPr>
  <p:slideViewPr>
    <p:cSldViewPr>
      <p:cViewPr varScale="1">
        <p:scale>
          <a:sx n="141" d="100"/>
          <a:sy n="141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2266340"/>
            <a:ext cx="5650085" cy="15270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Chatbot For Education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IN" dirty="0">
                <a:solidFill>
                  <a:srgbClr val="7030A0"/>
                </a:solidFill>
              </a:rPr>
              <a:t>Margdarshak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BA941-F87F-4DAD-A25D-8DA4DBE70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7458" r="20754"/>
          <a:stretch/>
        </p:blipFill>
        <p:spPr>
          <a:xfrm>
            <a:off x="0" y="739290"/>
            <a:ext cx="2892245" cy="440421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C84F3AF-B767-4855-BABD-E4774518E4B5}"/>
              </a:ext>
            </a:extLst>
          </p:cNvPr>
          <p:cNvSpPr txBox="1">
            <a:spLocks/>
          </p:cNvSpPr>
          <p:nvPr/>
        </p:nvSpPr>
        <p:spPr>
          <a:xfrm>
            <a:off x="1290173" y="4334328"/>
            <a:ext cx="7787955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A. V. PAREKH TECHNICAL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C5C7-DCBE-42F9-A1B7-970E02A6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SEQUENCE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1A4D-7FF7-4726-93FA-BD5A6217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203263"/>
            <a:ext cx="4733855" cy="365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49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4FE3-2F24-4720-B6E3-C96F988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Preview 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0AC68-E873-43B2-AC9C-1DF357BF4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4" y="179276"/>
            <a:ext cx="2290576" cy="47849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57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1193-C87A-448B-8159-815D0255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FUTURE SCOPE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4612-2AD2-4FFE-998F-AB52B021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673" y="1655520"/>
            <a:ext cx="7700041" cy="2290576"/>
          </a:xfrm>
        </p:spPr>
        <p:txBody>
          <a:bodyPr/>
          <a:lstStyle/>
          <a:p>
            <a:pPr algn="l"/>
            <a:r>
              <a:rPr lang="en-IN" dirty="0"/>
              <a:t>AI Chatbot can be implemented </a:t>
            </a:r>
          </a:p>
          <a:p>
            <a:pPr algn="l"/>
            <a:r>
              <a:rPr lang="en-IN" dirty="0"/>
              <a:t>Voice Assistance</a:t>
            </a:r>
          </a:p>
          <a:p>
            <a:pPr algn="l"/>
            <a:r>
              <a:rPr lang="en-IN" dirty="0"/>
              <a:t>UI improvements for fluid interaction</a:t>
            </a:r>
          </a:p>
          <a:p>
            <a:pPr algn="l"/>
            <a:r>
              <a:rPr lang="en-IN" dirty="0"/>
              <a:t>Optimize System for Better Performance</a:t>
            </a:r>
          </a:p>
          <a:p>
            <a:pPr algn="l"/>
            <a:r>
              <a:rPr lang="en-IN" dirty="0"/>
              <a:t>Desktop &amp; IOS Application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2165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8C0-6DC8-4546-85D4-E23D2A59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21" y="2189987"/>
            <a:ext cx="3283158" cy="763525"/>
          </a:xfrm>
        </p:spPr>
        <p:txBody>
          <a:bodyPr>
            <a:normAutofit/>
          </a:bodyPr>
          <a:lstStyle/>
          <a:p>
            <a:r>
              <a:rPr lang="en-IN" sz="44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Thank You!!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9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2206-5A31-4102-B204-28C68EE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4" y="428399"/>
            <a:ext cx="5497381" cy="725349"/>
          </a:xfrm>
        </p:spPr>
        <p:txBody>
          <a:bodyPr>
            <a:normAutofit/>
          </a:bodyPr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Project Guide &amp; Members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BDA8F0-89CC-4792-B0B0-E33BAACD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43654"/>
              </p:ext>
            </p:extLst>
          </p:nvPr>
        </p:nvGraphicFramePr>
        <p:xfrm>
          <a:off x="2281425" y="1655520"/>
          <a:ext cx="36588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360">
                  <a:extLst>
                    <a:ext uri="{9D8B030D-6E8A-4147-A177-3AD203B41FA5}">
                      <a16:colId xmlns:a16="http://schemas.microsoft.com/office/drawing/2014/main" val="2028796597"/>
                    </a:ext>
                  </a:extLst>
                </a:gridCol>
                <a:gridCol w="1832460">
                  <a:extLst>
                    <a:ext uri="{9D8B030D-6E8A-4147-A177-3AD203B41FA5}">
                      <a16:colId xmlns:a16="http://schemas.microsoft.com/office/drawing/2014/main" val="220360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Desai Rajvi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7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Dixit Nishchay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4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Jagad Brijesh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Vasani Jeet 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20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0C9EE5-4DF4-4C03-85C4-A7A8D017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10597"/>
              </p:ext>
            </p:extLst>
          </p:nvPr>
        </p:nvGraphicFramePr>
        <p:xfrm>
          <a:off x="2281424" y="3620045"/>
          <a:ext cx="626090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461">
                  <a:extLst>
                    <a:ext uri="{9D8B030D-6E8A-4147-A177-3AD203B41FA5}">
                      <a16:colId xmlns:a16="http://schemas.microsoft.com/office/drawing/2014/main" val="3403401434"/>
                    </a:ext>
                  </a:extLst>
                </a:gridCol>
                <a:gridCol w="305410">
                  <a:extLst>
                    <a:ext uri="{9D8B030D-6E8A-4147-A177-3AD203B41FA5}">
                      <a16:colId xmlns:a16="http://schemas.microsoft.com/office/drawing/2014/main" val="770837400"/>
                    </a:ext>
                  </a:extLst>
                </a:gridCol>
                <a:gridCol w="4123035">
                  <a:extLst>
                    <a:ext uri="{9D8B030D-6E8A-4147-A177-3AD203B41FA5}">
                      <a16:colId xmlns:a16="http://schemas.microsoft.com/office/drawing/2014/main" val="32718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PROJECT GUIDE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Prof. D. S. Pathak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Prof. H. H. Rupareliya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5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5BEF-AE83-4E03-A575-E852076B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ABSTRACT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323D-4A5D-4286-9CFD-AA98973D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IDFont+F5"/>
              </a:rPr>
              <a:t>The main objective of this system is to provide a Virtual Assistant(chatbot) for admission guidance after 10th Board.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IDFont+F5"/>
            </a:endParaRPr>
          </a:p>
          <a:p>
            <a:r>
              <a:rPr lang="en-US" sz="1800" b="0" i="0" u="none" strike="noStrike" baseline="0" dirty="0">
                <a:latin typeface="CIDFont+F5"/>
              </a:rPr>
              <a:t>This System will guide users by providing various functionalities like a chatbot for virtual interaction, information of various streams and of the various schools and colleges.</a:t>
            </a:r>
          </a:p>
          <a:p>
            <a:pPr marL="0" indent="0">
              <a:buNone/>
            </a:pPr>
            <a:endParaRPr lang="en-IN" sz="1800" b="0" i="0" u="none" strike="noStrike" baseline="0" dirty="0">
              <a:latin typeface="CIDFont+F5"/>
            </a:endParaRPr>
          </a:p>
          <a:p>
            <a:r>
              <a:rPr lang="en-US" sz="1800" b="0" i="0" u="none" strike="noStrike" baseline="0" dirty="0">
                <a:latin typeface="CIDFont+F5"/>
              </a:rPr>
              <a:t>This project is intended for students and parents who are currently having dilemmas </a:t>
            </a:r>
            <a:r>
              <a:rPr lang="en-US" sz="1800" b="0" i="0" u="none" strike="noStrike" baseline="0">
                <a:latin typeface="CIDFont+F5"/>
              </a:rPr>
              <a:t>about career </a:t>
            </a:r>
            <a:r>
              <a:rPr lang="en-US" sz="1800" b="0" i="0" u="none" strike="noStrike" baseline="0" dirty="0">
                <a:latin typeface="CIDFont+F5"/>
              </a:rPr>
              <a:t>and future scope for choosing a particular stream based on their </a:t>
            </a:r>
            <a:r>
              <a:rPr lang="en-IN" sz="1800" b="0" i="0" u="none" strike="noStrike" baseline="0" dirty="0">
                <a:latin typeface="CIDFont+F5"/>
              </a:rPr>
              <a:t>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8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C97B-6014-49CD-9651-732C0391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Features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E0D2-F6AC-4C8C-B709-63E14149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1655520"/>
            <a:ext cx="7329840" cy="2734409"/>
          </a:xfrm>
        </p:spPr>
        <p:txBody>
          <a:bodyPr/>
          <a:lstStyle/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Easy to Understand UI</a:t>
            </a:r>
          </a:p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User Friendly Application</a:t>
            </a:r>
            <a:endParaRPr lang="en-IN" sz="2400" b="0" strike="noStrike" spc="-1" dirty="0">
              <a:latin typeface="Arial" panose="020B0604020202020204"/>
            </a:endParaRPr>
          </a:p>
          <a:p>
            <a:pPr algn="l"/>
            <a:r>
              <a:rPr lang="en-IN" spc="-1" dirty="0">
                <a:latin typeface="Times New Roman" panose="02020603050405020304"/>
              </a:rPr>
              <a:t>Faster and Easier access to the Institute Information</a:t>
            </a:r>
          </a:p>
          <a:p>
            <a:pPr algn="l"/>
            <a:r>
              <a:rPr lang="en-IN" dirty="0"/>
              <a:t>Availability (24 X 7)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0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C344D-03E4-4B1D-8E2A-919D3A0A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714" y="1517097"/>
            <a:ext cx="4040188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Android Studio</a:t>
            </a:r>
          </a:p>
          <a:p>
            <a:pPr algn="l"/>
            <a:r>
              <a:rPr lang="en-US" dirty="0"/>
              <a:t>Java</a:t>
            </a:r>
          </a:p>
          <a:p>
            <a:pPr algn="l"/>
            <a:r>
              <a:rPr lang="en-US" dirty="0"/>
              <a:t>Php</a:t>
            </a:r>
          </a:p>
          <a:p>
            <a:pPr algn="l"/>
            <a:r>
              <a:rPr lang="en-US" dirty="0"/>
              <a:t>MySQL</a:t>
            </a:r>
          </a:p>
          <a:p>
            <a:pPr algn="l"/>
            <a:r>
              <a:rPr lang="en-US" dirty="0"/>
              <a:t>Adobe </a:t>
            </a:r>
            <a:r>
              <a:rPr lang="en-IN" dirty="0"/>
              <a:t>Creative Cloud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701AD7-B65E-4CEB-AE9D-CDF39B3B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kern="1200" spc="-1" baseline="0" dirty="0">
                <a:solidFill>
                  <a:srgbClr val="17375E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TECHNOLOGIES USED</a:t>
            </a:r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 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9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259F-11F7-4669-999F-9AA5D1A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CONTEXT-0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96279-F05E-4395-98D0-694B8CEADF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67" y="1808225"/>
            <a:ext cx="6768465" cy="2219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33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DAD7-EE63-46E2-93F1-CB87F8F8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CONTEXT-1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C9788-3CDB-44D8-A984-9A52817EE3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4" y="1197405"/>
            <a:ext cx="4017600" cy="3664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6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AE9-3FE7-4039-98E7-9E869E32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USE CASE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EE18A-F1AB-44AC-90FA-343DF21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7"/>
          <a:stretch/>
        </p:blipFill>
        <p:spPr>
          <a:xfrm>
            <a:off x="2346263" y="1221640"/>
            <a:ext cx="4516312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2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B45E-BAAB-4381-8EDC-F33142A1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6C803-1EEC-4A94-BE8D-0016DC6E6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24" y="1197405"/>
            <a:ext cx="3143952" cy="391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1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On-screen Show (16:9)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CIDFont+F5</vt:lpstr>
      <vt:lpstr>Times New Roman</vt:lpstr>
      <vt:lpstr>Office Theme</vt:lpstr>
      <vt:lpstr>Chatbot For Education (Margdarshak)</vt:lpstr>
      <vt:lpstr>Project Guide &amp; Members</vt:lpstr>
      <vt:lpstr>ABSTRACT</vt:lpstr>
      <vt:lpstr>Features</vt:lpstr>
      <vt:lpstr>TECHNOLOGIES USED </vt:lpstr>
      <vt:lpstr>DATA FLOW CONTEXT-0 DIAGRAM</vt:lpstr>
      <vt:lpstr>DATA FLOW CONTEXT-1 DIAGRAM</vt:lpstr>
      <vt:lpstr>USE CASE DIAGRAM</vt:lpstr>
      <vt:lpstr>ACTIVITY DIAGRAM</vt:lpstr>
      <vt:lpstr>SEQUENCE DIAGRAM</vt:lpstr>
      <vt:lpstr>Preview </vt:lpstr>
      <vt:lpstr>FUTURE SCOPE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2020-11-06T09:39:35Z</dcterms:modified>
</cp:coreProperties>
</file>