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5" autoAdjust="0"/>
  </p:normalViewPr>
  <p:slideViewPr>
    <p:cSldViewPr>
      <p:cViewPr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" TargetMode="External"/><Relationship Id="rId7" Type="http://schemas.openxmlformats.org/officeDocument/2006/relationships/hyperlink" Target="https://www.javatpoint.com/" TargetMode="External"/><Relationship Id="rId2" Type="http://schemas.openxmlformats.org/officeDocument/2006/relationships/hyperlink" Target="https://translate.google.co.i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app.diagrams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2724455"/>
            <a:ext cx="5650085" cy="152705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Chatbot For Education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IN" dirty="0" err="1">
                <a:solidFill>
                  <a:srgbClr val="7030A0"/>
                </a:solidFill>
              </a:rPr>
              <a:t>Margdarshak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A941-F87F-4DAD-A25D-8DA4DBE7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458" r="20754"/>
          <a:stretch/>
        </p:blipFill>
        <p:spPr>
          <a:xfrm>
            <a:off x="0" y="739290"/>
            <a:ext cx="2892245" cy="44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4FE3-2F24-4720-B6E3-C96F98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357526"/>
            <a:ext cx="8398775" cy="763525"/>
          </a:xfrm>
        </p:spPr>
        <p:txBody>
          <a:bodyPr>
            <a:norm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Preview 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7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193-C87A-448B-8159-815D025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357526"/>
            <a:ext cx="8246070" cy="763525"/>
          </a:xfrm>
        </p:spPr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FUTURE SCOPE (Improvement  that can be done)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612-2AD2-4FFE-998F-AB52B021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8" y="1197405"/>
            <a:ext cx="7700041" cy="3206806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65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44D-03E4-4B1D-8E2A-919D3A0A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57" y="1433603"/>
            <a:ext cx="4040188" cy="2276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Android Studio</a:t>
            </a:r>
          </a:p>
          <a:p>
            <a:pPr algn="l"/>
            <a:r>
              <a:rPr lang="en-US" dirty="0"/>
              <a:t>Java</a:t>
            </a:r>
          </a:p>
          <a:p>
            <a:pPr algn="l"/>
            <a:r>
              <a:rPr lang="en-US" dirty="0"/>
              <a:t>Php</a:t>
            </a:r>
          </a:p>
          <a:p>
            <a:pPr algn="l"/>
            <a:r>
              <a:rPr lang="en-US" dirty="0"/>
              <a:t>MySQL</a:t>
            </a:r>
          </a:p>
          <a:p>
            <a:pPr algn="l"/>
            <a:r>
              <a:rPr lang="en-US" dirty="0"/>
              <a:t>Adobe </a:t>
            </a:r>
            <a:r>
              <a:rPr lang="en-US" dirty="0" err="1"/>
              <a:t>PhotoShop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Adobe XD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01AD7-B65E-4CEB-AE9D-CDF39B3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357526"/>
            <a:ext cx="8398775" cy="763525"/>
          </a:xfrm>
        </p:spPr>
        <p:txBody>
          <a:bodyPr>
            <a:normAutofit/>
          </a:bodyPr>
          <a:lstStyle/>
          <a:p>
            <a:r>
              <a:rPr lang="en-IN" sz="28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TECHNOLOGIES USED</a:t>
            </a:r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 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5FD4-3611-4C19-8917-43BB4D17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121050"/>
            <a:ext cx="7700041" cy="3664924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IN" sz="8000" dirty="0"/>
              <a:t>Dictionary:</a:t>
            </a:r>
          </a:p>
          <a:p>
            <a:pPr algn="l"/>
            <a:r>
              <a:rPr lang="en-IN" sz="8000" dirty="0">
                <a:hlinkClick r:id="rId2"/>
              </a:rPr>
              <a:t>https://translate.google.co.in/</a:t>
            </a:r>
            <a:endParaRPr lang="en-IN" sz="8000" dirty="0"/>
          </a:p>
          <a:p>
            <a:pPr algn="l"/>
            <a:r>
              <a:rPr lang="en-IN" sz="8000" dirty="0">
                <a:hlinkClick r:id="rId3"/>
              </a:rPr>
              <a:t>https://www.grammarly.com/</a:t>
            </a:r>
            <a:endParaRPr lang="en-IN" sz="8000" dirty="0"/>
          </a:p>
          <a:p>
            <a:pPr algn="l"/>
            <a:endParaRPr lang="en-IN" sz="8000" dirty="0"/>
          </a:p>
          <a:p>
            <a:pPr marL="0" indent="0" algn="l">
              <a:buNone/>
            </a:pPr>
            <a:r>
              <a:rPr lang="en-IN" sz="8000" dirty="0"/>
              <a:t>Diagrams :</a:t>
            </a:r>
          </a:p>
          <a:p>
            <a:pPr algn="l"/>
            <a:r>
              <a:rPr lang="en-IN" sz="8000" dirty="0">
                <a:hlinkClick r:id="rId4"/>
              </a:rPr>
              <a:t>https://app.diagrams.net/</a:t>
            </a:r>
            <a:r>
              <a:rPr lang="en-IN" sz="8000" dirty="0"/>
              <a:t> (Draw.io)</a:t>
            </a:r>
          </a:p>
          <a:p>
            <a:pPr marL="0" indent="0" algn="l">
              <a:buNone/>
            </a:pPr>
            <a:endParaRPr lang="en-IN" sz="8000" dirty="0"/>
          </a:p>
          <a:p>
            <a:pPr marL="0" indent="0" algn="l">
              <a:buNone/>
            </a:pPr>
            <a:r>
              <a:rPr lang="en-IN" sz="8000" dirty="0"/>
              <a:t>Content:</a:t>
            </a:r>
          </a:p>
          <a:p>
            <a:pPr algn="l"/>
            <a:r>
              <a:rPr lang="en-IN" sz="8000" dirty="0">
                <a:hlinkClick r:id="rId5"/>
              </a:rPr>
              <a:t>https://www.geeksforgeeks.org/</a:t>
            </a:r>
            <a:endParaRPr lang="en-IN" sz="8000" dirty="0"/>
          </a:p>
          <a:p>
            <a:pPr algn="l"/>
            <a:r>
              <a:rPr lang="en-IN" sz="8000" dirty="0">
                <a:hlinkClick r:id="rId6"/>
              </a:rPr>
              <a:t>https://www.wikipedia.org/</a:t>
            </a:r>
            <a:endParaRPr lang="en-IN" sz="8000" dirty="0"/>
          </a:p>
          <a:p>
            <a:pPr algn="l"/>
            <a:r>
              <a:rPr lang="en-IN" sz="8000" dirty="0">
                <a:hlinkClick r:id="rId7"/>
              </a:rPr>
              <a:t>https://www.javatpoint.com/</a:t>
            </a:r>
            <a:endParaRPr lang="en-IN" sz="8000" dirty="0"/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E506D-FEAC-4A20-A0E7-5B58CC01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357526"/>
            <a:ext cx="8398775" cy="763525"/>
          </a:xfrm>
        </p:spPr>
        <p:txBody>
          <a:bodyPr>
            <a:normAutofit/>
          </a:bodyPr>
          <a:lstStyle/>
          <a:p>
            <a:r>
              <a:rPr lang="en-IN" sz="28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References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5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8C0-6DC8-4546-85D4-E23D2A5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21" y="2189987"/>
            <a:ext cx="3283158" cy="763525"/>
          </a:xfrm>
        </p:spPr>
        <p:txBody>
          <a:bodyPr>
            <a:normAutofit/>
          </a:bodyPr>
          <a:lstStyle/>
          <a:p>
            <a:r>
              <a:rPr lang="en-IN" sz="44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Thank You!!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206-5A31-4102-B204-28C68E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428399"/>
            <a:ext cx="3658820" cy="725349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Project Members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012FA9-A8AF-4576-BB04-B0A1C7B6F09E}"/>
              </a:ext>
            </a:extLst>
          </p:cNvPr>
          <p:cNvSpPr txBox="1">
            <a:spLocks/>
          </p:cNvSpPr>
          <p:nvPr/>
        </p:nvSpPr>
        <p:spPr>
          <a:xfrm>
            <a:off x="909520" y="4345791"/>
            <a:ext cx="7787955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A. V. PAREKH TECHNICAL INSTITUTE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DA8F0-89CC-4792-B0B0-E33BAACD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96307"/>
              </p:ext>
            </p:extLst>
          </p:nvPr>
        </p:nvGraphicFramePr>
        <p:xfrm>
          <a:off x="2281425" y="1655520"/>
          <a:ext cx="36588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360">
                  <a:extLst>
                    <a:ext uri="{9D8B030D-6E8A-4147-A177-3AD203B41FA5}">
                      <a16:colId xmlns:a16="http://schemas.microsoft.com/office/drawing/2014/main" val="2028796597"/>
                    </a:ext>
                  </a:extLst>
                </a:gridCol>
                <a:gridCol w="1832460">
                  <a:extLst>
                    <a:ext uri="{9D8B030D-6E8A-4147-A177-3AD203B41FA5}">
                      <a16:colId xmlns:a16="http://schemas.microsoft.com/office/drawing/2014/main" val="220360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Desai Rajvi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Dixit Nishchay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Jagad Brijesh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Vasani Jeet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B94-8DFB-4513-96EE-395A174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5" y="281176"/>
            <a:ext cx="6413610" cy="1374344"/>
          </a:xfrm>
        </p:spPr>
        <p:txBody>
          <a:bodyPr>
            <a:normAutofit/>
          </a:bodyPr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RESPECTED HOD &amp; Project 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8CA914-8403-47E9-BBD2-EF65E8593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82318"/>
              </p:ext>
            </p:extLst>
          </p:nvPr>
        </p:nvGraphicFramePr>
        <p:xfrm>
          <a:off x="2281425" y="2053590"/>
          <a:ext cx="626090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5242">
                  <a:extLst>
                    <a:ext uri="{9D8B030D-6E8A-4147-A177-3AD203B41FA5}">
                      <a16:colId xmlns:a16="http://schemas.microsoft.com/office/drawing/2014/main" val="3403401434"/>
                    </a:ext>
                  </a:extLst>
                </a:gridCol>
                <a:gridCol w="291205">
                  <a:extLst>
                    <a:ext uri="{9D8B030D-6E8A-4147-A177-3AD203B41FA5}">
                      <a16:colId xmlns:a16="http://schemas.microsoft.com/office/drawing/2014/main" val="770837400"/>
                    </a:ext>
                  </a:extLst>
                </a:gridCol>
                <a:gridCol w="3494459">
                  <a:extLst>
                    <a:ext uri="{9D8B030D-6E8A-4147-A177-3AD203B41FA5}">
                      <a16:colId xmlns:a16="http://schemas.microsoft.com/office/drawing/2014/main" val="32718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002060"/>
                          </a:solidFill>
                        </a:rPr>
                        <a:t>PROJECT GUIDE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002060"/>
                          </a:solidFill>
                        </a:rPr>
                        <a:t>Prof. D. S.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002060"/>
                          </a:solidFill>
                        </a:rPr>
                        <a:t>CE 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rgbClr val="002060"/>
                          </a:solidFill>
                        </a:rPr>
                        <a:t>Prof. H. H. </a:t>
                      </a:r>
                      <a:r>
                        <a:rPr lang="en-IN" sz="2800" dirty="0" err="1">
                          <a:solidFill>
                            <a:srgbClr val="002060"/>
                          </a:solidFill>
                        </a:rPr>
                        <a:t>Rupareliya</a:t>
                      </a:r>
                      <a:endParaRPr lang="en-IN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BEF-AE83-4E03-A575-E852076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ABSTRACT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23D-4A5D-4286-9CFD-AA98973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IDFont+F5"/>
              </a:rPr>
              <a:t>The main objective of this system is to provide a Virtual Assistant(chatbot) for admission guidance after 10th Board. </a:t>
            </a:r>
          </a:p>
          <a:p>
            <a:r>
              <a:rPr lang="en-US" sz="1800" b="0" i="0" u="none" strike="noStrike" baseline="0" dirty="0">
                <a:latin typeface="CIDFont+F5"/>
              </a:rPr>
              <a:t>This System will guide users by providing various functionalities like a chatbot for virtual interaction, information of various streams and of the various schools and colleges for helping users to find the most suitable for </a:t>
            </a:r>
            <a:r>
              <a:rPr lang="en-IN" sz="1800" b="0" i="0" u="none" strike="noStrike" baseline="0" dirty="0">
                <a:latin typeface="CIDFont+F5"/>
              </a:rPr>
              <a:t>them.</a:t>
            </a:r>
          </a:p>
          <a:p>
            <a:r>
              <a:rPr lang="en-US" sz="1800" b="0" i="0" u="none" strike="noStrike" baseline="0" dirty="0">
                <a:latin typeface="CIDFont+F5"/>
              </a:rPr>
              <a:t>This project is intended for students and parents who are currently having dilemmas about carrier and future scope for choosing a particular stream based on their </a:t>
            </a:r>
            <a:r>
              <a:rPr lang="en-IN" sz="1800" b="0" i="0" u="none" strike="noStrike" baseline="0" dirty="0">
                <a:latin typeface="CIDFont+F5"/>
              </a:rPr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8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97B-6014-49CD-9651-732C0391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E0D2-F6AC-4C8C-B709-63E14149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655520"/>
            <a:ext cx="7329840" cy="2734409"/>
          </a:xfrm>
        </p:spPr>
        <p:txBody>
          <a:bodyPr/>
          <a:lstStyle/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Easy to Understand UI</a:t>
            </a:r>
          </a:p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User Friendly Application</a:t>
            </a:r>
            <a:endParaRPr lang="en-IN" sz="2400" b="0" strike="noStrike" spc="-1" dirty="0">
              <a:latin typeface="Arial" panose="020B0604020202020204"/>
            </a:endParaRPr>
          </a:p>
          <a:p>
            <a:pPr algn="l"/>
            <a:r>
              <a:rPr lang="en-IN" spc="-1" dirty="0">
                <a:latin typeface="Times New Roman" panose="02020603050405020304"/>
              </a:rPr>
              <a:t>Faster and Easier access to the Institute Information</a:t>
            </a:r>
          </a:p>
          <a:p>
            <a:pPr algn="l"/>
            <a:r>
              <a:rPr lang="en-IN" dirty="0"/>
              <a:t>Availability (24 X 7)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259F-11F7-4669-999F-9AA5D1A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CONTEXT-0 DIAGRAM</a:t>
            </a:r>
            <a:br>
              <a:rPr lang="en-IN" sz="2800" b="0" strike="noStrike" spc="-1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</a:rPr>
            </a:b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96279-F05E-4395-98D0-694B8CEAD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7" y="1808225"/>
            <a:ext cx="6768465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3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AD7-EE63-46E2-93F1-CB87F8F8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CONTEXT-1 DIAGRAM</a:t>
            </a:r>
            <a:br>
              <a:rPr lang="en-IN" sz="2800" b="0" strike="noStrike" spc="-1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</a:rPr>
            </a:b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9788-3CDB-44D8-A984-9A52817EE3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197405"/>
            <a:ext cx="4017600" cy="366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5C7-DCBE-42F9-A1B7-970E02A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SEQUENCE DIAGRAM</a:t>
            </a:r>
            <a:br>
              <a:rPr lang="en-IN" sz="2800" b="0" strike="noStrike" spc="-1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</a:rPr>
            </a:b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1A4D-7FF7-4726-93FA-BD5A6217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03263"/>
            <a:ext cx="4733855" cy="365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AE9-3FE7-4039-98E7-9E869E3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357526"/>
            <a:ext cx="8246070" cy="763525"/>
          </a:xfrm>
        </p:spPr>
        <p:txBody>
          <a:bodyPr>
            <a:noAutofit/>
          </a:bodyPr>
          <a:lstStyle/>
          <a:p>
            <a:r>
              <a:rPr lang="en-IN" sz="28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USE CASE DIAGRAM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EE18A-F1AB-44AC-90FA-343DF21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7"/>
          <a:stretch/>
        </p:blipFill>
        <p:spPr>
          <a:xfrm>
            <a:off x="2313844" y="1121051"/>
            <a:ext cx="4516312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CIDFont+F5</vt:lpstr>
      <vt:lpstr>Times New Roman</vt:lpstr>
      <vt:lpstr>Office Theme</vt:lpstr>
      <vt:lpstr>Chatbot For Education (Margdarshak)</vt:lpstr>
      <vt:lpstr>Project Members</vt:lpstr>
      <vt:lpstr>RESPECTED HOD &amp; Project Guide</vt:lpstr>
      <vt:lpstr>ABSTRACT</vt:lpstr>
      <vt:lpstr>Features</vt:lpstr>
      <vt:lpstr>DATA FLOW CONTEXT-0 DIAGRAM </vt:lpstr>
      <vt:lpstr>DATA FLOW CONTEXT-1 DIAGRAM </vt:lpstr>
      <vt:lpstr>SEQUENCE DIAGRAM </vt:lpstr>
      <vt:lpstr>USE CASE DIAGRAM</vt:lpstr>
      <vt:lpstr>Preview </vt:lpstr>
      <vt:lpstr>FUTURE SCOPE (Improvement  that can be done)</vt:lpstr>
      <vt:lpstr>TECHNOLOGIES USED 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2020-10-31T16:18:29Z</dcterms:modified>
</cp:coreProperties>
</file>