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60" r:id="rId7"/>
    <p:sldId id="259" r:id="rId8"/>
    <p:sldId id="269" r:id="rId9"/>
    <p:sldId id="270" r:id="rId10"/>
    <p:sldId id="271" r:id="rId11"/>
    <p:sldId id="272" r:id="rId12"/>
    <p:sldId id="268" r:id="rId13"/>
    <p:sldId id="275" r:id="rId14"/>
    <p:sldId id="263" r:id="rId15"/>
    <p:sldId id="264" r:id="rId16"/>
    <p:sldId id="265" r:id="rId17"/>
    <p:sldId id="266" r:id="rId18"/>
    <p:sldId id="267" r:id="rId19"/>
    <p:sldId id="262" r:id="rId20"/>
    <p:sldId id="261" r:id="rId21"/>
    <p:sldId id="274" r:id="rId22"/>
  </p:sldIdLst>
  <p:sldSz cx="10080625" cy="567055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28" name="PlaceHolder 2"/>
          <p:cNvSpPr>
            <a:spLocks noGrp="1"/>
          </p:cNvSpPr>
          <p:nvPr>
            <p:ph type="body"/>
          </p:nvPr>
        </p:nvSpPr>
        <p:spPr>
          <a:xfrm>
            <a:off x="504000" y="1368000"/>
            <a:ext cx="9072000" cy="1568160"/>
          </a:xfrm>
          <a:prstGeom prst="rect">
            <a:avLst/>
          </a:prstGeom>
        </p:spPr>
        <p:txBody>
          <a:bodyPr lIns="0" tIns="0" rIns="0" bIns="0">
            <a:normAutofit/>
          </a:bodyPr>
          <a:p>
            <a:endParaRPr lang="en-IN" sz="2600" b="0" strike="noStrike" spc="-1">
              <a:latin typeface="Arial" panose="020B0604020202020204"/>
            </a:endParaRPr>
          </a:p>
        </p:txBody>
      </p:sp>
      <p:sp>
        <p:nvSpPr>
          <p:cNvPr id="29" name="PlaceHolder 3"/>
          <p:cNvSpPr>
            <a:spLocks noGrp="1"/>
          </p:cNvSpPr>
          <p:nvPr>
            <p:ph type="body"/>
          </p:nvPr>
        </p:nvSpPr>
        <p:spPr>
          <a:xfrm>
            <a:off x="504000" y="3085560"/>
            <a:ext cx="907200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31" name="PlaceHolder 2"/>
          <p:cNvSpPr>
            <a:spLocks noGrp="1"/>
          </p:cNvSpPr>
          <p:nvPr>
            <p:ph type="body"/>
          </p:nvPr>
        </p:nvSpPr>
        <p:spPr>
          <a:xfrm>
            <a:off x="50400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32" name="PlaceHolder 3"/>
          <p:cNvSpPr>
            <a:spLocks noGrp="1"/>
          </p:cNvSpPr>
          <p:nvPr>
            <p:ph type="body"/>
          </p:nvPr>
        </p:nvSpPr>
        <p:spPr>
          <a:xfrm>
            <a:off x="515268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33" name="PlaceHolder 4"/>
          <p:cNvSpPr>
            <a:spLocks noGrp="1"/>
          </p:cNvSpPr>
          <p:nvPr>
            <p:ph type="body"/>
          </p:nvPr>
        </p:nvSpPr>
        <p:spPr>
          <a:xfrm>
            <a:off x="504000" y="308556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34" name="PlaceHolder 5"/>
          <p:cNvSpPr>
            <a:spLocks noGrp="1"/>
          </p:cNvSpPr>
          <p:nvPr>
            <p:ph type="body"/>
          </p:nvPr>
        </p:nvSpPr>
        <p:spPr>
          <a:xfrm>
            <a:off x="5152680" y="3085560"/>
            <a:ext cx="442692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36" name="PlaceHolder 2"/>
          <p:cNvSpPr>
            <a:spLocks noGrp="1"/>
          </p:cNvSpPr>
          <p:nvPr>
            <p:ph type="body"/>
          </p:nvPr>
        </p:nvSpPr>
        <p:spPr>
          <a:xfrm>
            <a:off x="504000" y="1368000"/>
            <a:ext cx="2921040" cy="1568160"/>
          </a:xfrm>
          <a:prstGeom prst="rect">
            <a:avLst/>
          </a:prstGeom>
        </p:spPr>
        <p:txBody>
          <a:bodyPr lIns="0" tIns="0" rIns="0" bIns="0">
            <a:normAutofit/>
          </a:bodyPr>
          <a:p>
            <a:endParaRPr lang="en-IN" sz="2600" b="0" strike="noStrike" spc="-1">
              <a:latin typeface="Arial" panose="020B0604020202020204"/>
            </a:endParaRPr>
          </a:p>
        </p:txBody>
      </p:sp>
      <p:sp>
        <p:nvSpPr>
          <p:cNvPr id="37" name="PlaceHolder 3"/>
          <p:cNvSpPr>
            <a:spLocks noGrp="1"/>
          </p:cNvSpPr>
          <p:nvPr>
            <p:ph type="body"/>
          </p:nvPr>
        </p:nvSpPr>
        <p:spPr>
          <a:xfrm>
            <a:off x="3571560" y="1368000"/>
            <a:ext cx="2921040" cy="1568160"/>
          </a:xfrm>
          <a:prstGeom prst="rect">
            <a:avLst/>
          </a:prstGeom>
        </p:spPr>
        <p:txBody>
          <a:bodyPr lIns="0" tIns="0" rIns="0" bIns="0">
            <a:normAutofit/>
          </a:bodyPr>
          <a:p>
            <a:endParaRPr lang="en-IN" sz="2600" b="0" strike="noStrike" spc="-1">
              <a:latin typeface="Arial" panose="020B0604020202020204"/>
            </a:endParaRPr>
          </a:p>
        </p:txBody>
      </p:sp>
      <p:sp>
        <p:nvSpPr>
          <p:cNvPr id="38" name="PlaceHolder 4"/>
          <p:cNvSpPr>
            <a:spLocks noGrp="1"/>
          </p:cNvSpPr>
          <p:nvPr>
            <p:ph type="body"/>
          </p:nvPr>
        </p:nvSpPr>
        <p:spPr>
          <a:xfrm>
            <a:off x="6639120" y="1368000"/>
            <a:ext cx="2921040" cy="1568160"/>
          </a:xfrm>
          <a:prstGeom prst="rect">
            <a:avLst/>
          </a:prstGeom>
        </p:spPr>
        <p:txBody>
          <a:bodyPr lIns="0" tIns="0" rIns="0" bIns="0">
            <a:normAutofit/>
          </a:bodyPr>
          <a:p>
            <a:endParaRPr lang="en-IN" sz="2600" b="0" strike="noStrike" spc="-1">
              <a:latin typeface="Arial" panose="020B0604020202020204"/>
            </a:endParaRPr>
          </a:p>
        </p:txBody>
      </p:sp>
      <p:sp>
        <p:nvSpPr>
          <p:cNvPr id="39" name="PlaceHolder 5"/>
          <p:cNvSpPr>
            <a:spLocks noGrp="1"/>
          </p:cNvSpPr>
          <p:nvPr>
            <p:ph type="body"/>
          </p:nvPr>
        </p:nvSpPr>
        <p:spPr>
          <a:xfrm>
            <a:off x="504000" y="3085560"/>
            <a:ext cx="2921040" cy="1568160"/>
          </a:xfrm>
          <a:prstGeom prst="rect">
            <a:avLst/>
          </a:prstGeom>
        </p:spPr>
        <p:txBody>
          <a:bodyPr lIns="0" tIns="0" rIns="0" bIns="0">
            <a:normAutofit/>
          </a:bodyPr>
          <a:p>
            <a:endParaRPr lang="en-IN" sz="2600" b="0" strike="noStrike" spc="-1">
              <a:latin typeface="Arial" panose="020B0604020202020204"/>
            </a:endParaRPr>
          </a:p>
        </p:txBody>
      </p:sp>
      <p:sp>
        <p:nvSpPr>
          <p:cNvPr id="40" name="PlaceHolder 6"/>
          <p:cNvSpPr>
            <a:spLocks noGrp="1"/>
          </p:cNvSpPr>
          <p:nvPr>
            <p:ph type="body"/>
          </p:nvPr>
        </p:nvSpPr>
        <p:spPr>
          <a:xfrm>
            <a:off x="3571560" y="3085560"/>
            <a:ext cx="2921040" cy="1568160"/>
          </a:xfrm>
          <a:prstGeom prst="rect">
            <a:avLst/>
          </a:prstGeom>
        </p:spPr>
        <p:txBody>
          <a:bodyPr lIns="0" tIns="0" rIns="0" bIns="0">
            <a:normAutofit/>
          </a:bodyPr>
          <a:p>
            <a:endParaRPr lang="en-IN" sz="2600" b="0" strike="noStrike" spc="-1">
              <a:latin typeface="Arial" panose="020B0604020202020204"/>
            </a:endParaRPr>
          </a:p>
        </p:txBody>
      </p:sp>
      <p:sp>
        <p:nvSpPr>
          <p:cNvPr id="41" name="PlaceHolder 7"/>
          <p:cNvSpPr>
            <a:spLocks noGrp="1"/>
          </p:cNvSpPr>
          <p:nvPr>
            <p:ph type="body"/>
          </p:nvPr>
        </p:nvSpPr>
        <p:spPr>
          <a:xfrm>
            <a:off x="6639120" y="3085560"/>
            <a:ext cx="292104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7" name="PlaceHolder 2"/>
          <p:cNvSpPr>
            <a:spLocks noGrp="1"/>
          </p:cNvSpPr>
          <p:nvPr>
            <p:ph type="subTitle"/>
          </p:nvPr>
        </p:nvSpPr>
        <p:spPr>
          <a:xfrm>
            <a:off x="504000" y="1368000"/>
            <a:ext cx="9072000" cy="328824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9" name="PlaceHolder 2"/>
          <p:cNvSpPr>
            <a:spLocks noGrp="1"/>
          </p:cNvSpPr>
          <p:nvPr>
            <p:ph type="body"/>
          </p:nvPr>
        </p:nvSpPr>
        <p:spPr>
          <a:xfrm>
            <a:off x="504000" y="1368000"/>
            <a:ext cx="9072000" cy="328824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11" name="PlaceHolder 2"/>
          <p:cNvSpPr>
            <a:spLocks noGrp="1"/>
          </p:cNvSpPr>
          <p:nvPr>
            <p:ph type="body"/>
          </p:nvPr>
        </p:nvSpPr>
        <p:spPr>
          <a:xfrm>
            <a:off x="504000" y="1368000"/>
            <a:ext cx="4426920" cy="3288240"/>
          </a:xfrm>
          <a:prstGeom prst="rect">
            <a:avLst/>
          </a:prstGeom>
        </p:spPr>
        <p:txBody>
          <a:bodyPr lIns="0" tIns="0" rIns="0" bIns="0">
            <a:normAutofit/>
          </a:bodyPr>
          <a:p>
            <a:endParaRPr lang="en-IN" sz="2600" b="0" strike="noStrike" spc="-1">
              <a:latin typeface="Arial" panose="020B0604020202020204"/>
            </a:endParaRPr>
          </a:p>
        </p:txBody>
      </p:sp>
      <p:sp>
        <p:nvSpPr>
          <p:cNvPr id="12" name="PlaceHolder 3"/>
          <p:cNvSpPr>
            <a:spLocks noGrp="1"/>
          </p:cNvSpPr>
          <p:nvPr>
            <p:ph type="body"/>
          </p:nvPr>
        </p:nvSpPr>
        <p:spPr>
          <a:xfrm>
            <a:off x="5152680" y="1368000"/>
            <a:ext cx="4426920" cy="328824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16" name="PlaceHolder 2"/>
          <p:cNvSpPr>
            <a:spLocks noGrp="1"/>
          </p:cNvSpPr>
          <p:nvPr>
            <p:ph type="body"/>
          </p:nvPr>
        </p:nvSpPr>
        <p:spPr>
          <a:xfrm>
            <a:off x="50400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17" name="PlaceHolder 3"/>
          <p:cNvSpPr>
            <a:spLocks noGrp="1"/>
          </p:cNvSpPr>
          <p:nvPr>
            <p:ph type="body"/>
          </p:nvPr>
        </p:nvSpPr>
        <p:spPr>
          <a:xfrm>
            <a:off x="5152680" y="1368000"/>
            <a:ext cx="4426920" cy="3288240"/>
          </a:xfrm>
          <a:prstGeom prst="rect">
            <a:avLst/>
          </a:prstGeom>
        </p:spPr>
        <p:txBody>
          <a:bodyPr lIns="0" tIns="0" rIns="0" bIns="0">
            <a:normAutofit/>
          </a:bodyPr>
          <a:p>
            <a:endParaRPr lang="en-IN" sz="2600" b="0" strike="noStrike" spc="-1">
              <a:latin typeface="Arial" panose="020B0604020202020204"/>
            </a:endParaRPr>
          </a:p>
        </p:txBody>
      </p:sp>
      <p:sp>
        <p:nvSpPr>
          <p:cNvPr id="18" name="PlaceHolder 4"/>
          <p:cNvSpPr>
            <a:spLocks noGrp="1"/>
          </p:cNvSpPr>
          <p:nvPr>
            <p:ph type="body"/>
          </p:nvPr>
        </p:nvSpPr>
        <p:spPr>
          <a:xfrm>
            <a:off x="504000" y="3085560"/>
            <a:ext cx="442692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20" name="PlaceHolder 2"/>
          <p:cNvSpPr>
            <a:spLocks noGrp="1"/>
          </p:cNvSpPr>
          <p:nvPr>
            <p:ph type="body"/>
          </p:nvPr>
        </p:nvSpPr>
        <p:spPr>
          <a:xfrm>
            <a:off x="504000" y="1368000"/>
            <a:ext cx="4426920" cy="3288240"/>
          </a:xfrm>
          <a:prstGeom prst="rect">
            <a:avLst/>
          </a:prstGeom>
        </p:spPr>
        <p:txBody>
          <a:bodyPr lIns="0" tIns="0" rIns="0" bIns="0">
            <a:normAutofit/>
          </a:bodyPr>
          <a:p>
            <a:endParaRPr lang="en-IN" sz="2600" b="0" strike="noStrike" spc="-1">
              <a:latin typeface="Arial" panose="020B0604020202020204"/>
            </a:endParaRPr>
          </a:p>
        </p:txBody>
      </p:sp>
      <p:sp>
        <p:nvSpPr>
          <p:cNvPr id="21" name="PlaceHolder 3"/>
          <p:cNvSpPr>
            <a:spLocks noGrp="1"/>
          </p:cNvSpPr>
          <p:nvPr>
            <p:ph type="body"/>
          </p:nvPr>
        </p:nvSpPr>
        <p:spPr>
          <a:xfrm>
            <a:off x="515268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22" name="PlaceHolder 4"/>
          <p:cNvSpPr>
            <a:spLocks noGrp="1"/>
          </p:cNvSpPr>
          <p:nvPr>
            <p:ph type="body"/>
          </p:nvPr>
        </p:nvSpPr>
        <p:spPr>
          <a:xfrm>
            <a:off x="5152680" y="3085560"/>
            <a:ext cx="442692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tIns="0" rIns="0" bIns="0" anchor="ctr">
            <a:spAutoFit/>
          </a:bodyPr>
          <a:p>
            <a:endParaRPr lang="en-IN" sz="3570" b="0" strike="noStrike" spc="-1">
              <a:solidFill>
                <a:srgbClr val="FFFFFF"/>
              </a:solidFill>
              <a:latin typeface="Arial" panose="020B0604020202020204"/>
            </a:endParaRPr>
          </a:p>
        </p:txBody>
      </p:sp>
      <p:sp>
        <p:nvSpPr>
          <p:cNvPr id="24" name="PlaceHolder 2"/>
          <p:cNvSpPr>
            <a:spLocks noGrp="1"/>
          </p:cNvSpPr>
          <p:nvPr>
            <p:ph type="body"/>
          </p:nvPr>
        </p:nvSpPr>
        <p:spPr>
          <a:xfrm>
            <a:off x="50400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25" name="PlaceHolder 3"/>
          <p:cNvSpPr>
            <a:spLocks noGrp="1"/>
          </p:cNvSpPr>
          <p:nvPr>
            <p:ph type="body"/>
          </p:nvPr>
        </p:nvSpPr>
        <p:spPr>
          <a:xfrm>
            <a:off x="5152680" y="1368000"/>
            <a:ext cx="4426920" cy="1568160"/>
          </a:xfrm>
          <a:prstGeom prst="rect">
            <a:avLst/>
          </a:prstGeom>
        </p:spPr>
        <p:txBody>
          <a:bodyPr lIns="0" tIns="0" rIns="0" bIns="0">
            <a:normAutofit/>
          </a:bodyPr>
          <a:p>
            <a:endParaRPr lang="en-IN" sz="2600" b="0" strike="noStrike" spc="-1">
              <a:latin typeface="Arial" panose="020B0604020202020204"/>
            </a:endParaRPr>
          </a:p>
        </p:txBody>
      </p:sp>
      <p:sp>
        <p:nvSpPr>
          <p:cNvPr id="26" name="PlaceHolder 4"/>
          <p:cNvSpPr>
            <a:spLocks noGrp="1"/>
          </p:cNvSpPr>
          <p:nvPr>
            <p:ph type="body"/>
          </p:nvPr>
        </p:nvSpPr>
        <p:spPr>
          <a:xfrm>
            <a:off x="504000" y="3085560"/>
            <a:ext cx="9072000" cy="1568160"/>
          </a:xfrm>
          <a:prstGeom prst="rect">
            <a:avLst/>
          </a:prstGeom>
        </p:spPr>
        <p:txBody>
          <a:bodyPr lIns="0" tIns="0" rIns="0" bIns="0">
            <a:normAutofit/>
          </a:bodyPr>
          <a:p>
            <a:endParaRPr lang="en-IN" sz="26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0" name="Picture -1"/>
          <p:cNvPicPr/>
          <p:nvPr/>
        </p:nvPicPr>
        <p:blipFill>
          <a:blip r:embed="rId13"/>
          <a:stretch>
            <a:fillRect/>
          </a:stretch>
        </p:blipFill>
        <p:spPr>
          <a:xfrm>
            <a:off x="-58320" y="81000"/>
            <a:ext cx="7794360" cy="1205640"/>
          </a:xfrm>
          <a:prstGeom prst="rect">
            <a:avLst/>
          </a:prstGeom>
          <a:ln>
            <a:noFill/>
          </a:ln>
        </p:spPr>
      </p:pic>
      <p:sp>
        <p:nvSpPr>
          <p:cNvPr id="2" name="PlaceHolder 1"/>
          <p:cNvSpPr>
            <a:spLocks noGrp="1"/>
          </p:cNvSpPr>
          <p:nvPr>
            <p:ph type="title"/>
          </p:nvPr>
        </p:nvSpPr>
        <p:spPr>
          <a:xfrm>
            <a:off x="504000" y="216000"/>
            <a:ext cx="7020000" cy="936000"/>
          </a:xfrm>
          <a:prstGeom prst="rect">
            <a:avLst/>
          </a:prstGeom>
        </p:spPr>
        <p:txBody>
          <a:bodyPr lIns="0" tIns="0" rIns="0" bIns="0" anchor="ctr">
            <a:noAutofit/>
          </a:bodyPr>
          <a:p>
            <a:r>
              <a:rPr lang="en-IN" sz="3570" b="0" strike="noStrike" spc="-1">
                <a:solidFill>
                  <a:srgbClr val="FFFFFF"/>
                </a:solidFill>
                <a:latin typeface="Arial" panose="020B0604020202020204"/>
              </a:rPr>
              <a:t>Click to edit the title text format</a:t>
            </a:r>
            <a:endParaRPr lang="en-IN" sz="3570" b="0" strike="noStrike" spc="-1">
              <a:solidFill>
                <a:srgbClr val="FFFFFF"/>
              </a:solidFill>
              <a:latin typeface="Arial" panose="020B0604020202020204"/>
            </a:endParaRPr>
          </a:p>
        </p:txBody>
      </p:sp>
      <p:sp>
        <p:nvSpPr>
          <p:cNvPr id="3" name="PlaceHolder 2"/>
          <p:cNvSpPr>
            <a:spLocks noGrp="1"/>
          </p:cNvSpPr>
          <p:nvPr>
            <p:ph type="body"/>
          </p:nvPr>
        </p:nvSpPr>
        <p:spPr>
          <a:xfrm>
            <a:off x="504000" y="1368000"/>
            <a:ext cx="9072000" cy="3288240"/>
          </a:xfrm>
          <a:prstGeom prst="rect">
            <a:avLst/>
          </a:prstGeom>
        </p:spPr>
        <p:txBody>
          <a:bodyPr lIns="0" tIns="0" rIns="0" bIns="0">
            <a:normAutofit/>
          </a:bodyPr>
          <a:p>
            <a:pPr marL="431800" indent="-323850">
              <a:spcAft>
                <a:spcPts val="1150"/>
              </a:spcAft>
              <a:buClr>
                <a:srgbClr val="000000"/>
              </a:buClr>
              <a:buSzPct val="45000"/>
              <a:buFont typeface="Wingdings" panose="05000000000000000000" pitchFamily="2" charset="2"/>
              <a:buChar char=""/>
            </a:pPr>
            <a:r>
              <a:rPr lang="en-IN" sz="2600" b="0" strike="noStrike" spc="-1">
                <a:latin typeface="Arial" panose="020B0604020202020204"/>
              </a:rPr>
              <a:t>Click to edit the outline text format</a:t>
            </a:r>
            <a:endParaRPr lang="en-IN" sz="2600" b="0" strike="noStrike" spc="-1">
              <a:latin typeface="Arial" panose="020B0604020202020204"/>
            </a:endParaRPr>
          </a:p>
          <a:p>
            <a:pPr marL="864235" lvl="1" indent="-323850">
              <a:spcAft>
                <a:spcPts val="920"/>
              </a:spcAft>
              <a:buClr>
                <a:srgbClr val="000000"/>
              </a:buClr>
              <a:buSzPct val="75000"/>
              <a:buFont typeface="Symbol" panose="05050102010706020507" charset="2"/>
              <a:buChar char=""/>
            </a:pPr>
            <a:r>
              <a:rPr lang="en-IN" sz="2280" b="0" strike="noStrike" spc="-1">
                <a:latin typeface="Arial" panose="020B0604020202020204"/>
              </a:rPr>
              <a:t>Second Outline Level</a:t>
            </a:r>
            <a:endParaRPr lang="en-IN" sz="2280" b="0" strike="noStrike" spc="-1">
              <a:latin typeface="Arial" panose="020B0604020202020204"/>
            </a:endParaRPr>
          </a:p>
          <a:p>
            <a:pPr marL="1296035" lvl="2" indent="-288290">
              <a:spcAft>
                <a:spcPts val="690"/>
              </a:spcAft>
              <a:buClr>
                <a:srgbClr val="000000"/>
              </a:buClr>
              <a:buSzPct val="45000"/>
              <a:buFont typeface="Wingdings" panose="05000000000000000000" pitchFamily="2" charset="2"/>
              <a:buChar char=""/>
            </a:pPr>
            <a:r>
              <a:rPr lang="en-IN" sz="1950" b="0" strike="noStrike" spc="-1">
                <a:latin typeface="Arial" panose="020B0604020202020204"/>
              </a:rPr>
              <a:t>Third Outline Level</a:t>
            </a:r>
            <a:endParaRPr lang="en-IN" sz="1950" b="0" strike="noStrike" spc="-1">
              <a:latin typeface="Arial" panose="020B0604020202020204"/>
            </a:endParaRPr>
          </a:p>
          <a:p>
            <a:pPr marL="1727835" lvl="3" indent="-215900">
              <a:spcAft>
                <a:spcPts val="460"/>
              </a:spcAft>
              <a:buClr>
                <a:srgbClr val="000000"/>
              </a:buClr>
              <a:buSzPct val="75000"/>
              <a:buFont typeface="Symbol" panose="05050102010706020507" charset="2"/>
              <a:buChar char=""/>
            </a:pPr>
            <a:r>
              <a:rPr lang="en-IN" sz="1630" b="0" strike="noStrike" spc="-1">
                <a:latin typeface="Arial" panose="020B0604020202020204"/>
              </a:rPr>
              <a:t>Fourth Outline Level</a:t>
            </a:r>
            <a:endParaRPr lang="en-IN" sz="1630" b="0" strike="noStrike" spc="-1">
              <a:latin typeface="Arial" panose="020B0604020202020204"/>
            </a:endParaRPr>
          </a:p>
          <a:p>
            <a:pPr marL="2160270" lvl="4" indent="-215900">
              <a:spcAft>
                <a:spcPts val="230"/>
              </a:spcAft>
              <a:buClr>
                <a:srgbClr val="000000"/>
              </a:buClr>
              <a:buSzPct val="45000"/>
              <a:buFont typeface="Wingdings" panose="05000000000000000000" pitchFamily="2" charset="2"/>
              <a:buChar char=""/>
            </a:pPr>
            <a:r>
              <a:rPr lang="en-IN" sz="1630" b="0" strike="noStrike" spc="-1">
                <a:latin typeface="Arial" panose="020B0604020202020204"/>
              </a:rPr>
              <a:t>Fifth Outline Level</a:t>
            </a:r>
            <a:endParaRPr lang="en-IN" sz="1630" b="0" strike="noStrike" spc="-1">
              <a:latin typeface="Arial" panose="020B0604020202020204"/>
            </a:endParaRPr>
          </a:p>
          <a:p>
            <a:pPr marL="2592070" lvl="5" indent="-215900">
              <a:spcAft>
                <a:spcPts val="230"/>
              </a:spcAft>
              <a:buClr>
                <a:srgbClr val="000000"/>
              </a:buClr>
              <a:buSzPct val="45000"/>
              <a:buFont typeface="Wingdings" panose="05000000000000000000" pitchFamily="2" charset="2"/>
              <a:buChar char=""/>
            </a:pPr>
            <a:r>
              <a:rPr lang="en-IN" sz="1630" b="0" strike="noStrike" spc="-1">
                <a:latin typeface="Arial" panose="020B0604020202020204"/>
              </a:rPr>
              <a:t>Sixth Outline Level</a:t>
            </a:r>
            <a:endParaRPr lang="en-IN" sz="1630" b="0" strike="noStrike" spc="-1">
              <a:latin typeface="Arial" panose="020B0604020202020204"/>
            </a:endParaRPr>
          </a:p>
          <a:p>
            <a:pPr marL="3023870" lvl="6" indent="-215900">
              <a:spcAft>
                <a:spcPts val="230"/>
              </a:spcAft>
              <a:buClr>
                <a:srgbClr val="000000"/>
              </a:buClr>
              <a:buSzPct val="45000"/>
              <a:buFont typeface="Wingdings" panose="05000000000000000000" pitchFamily="2" charset="2"/>
              <a:buChar char=""/>
            </a:pPr>
            <a:r>
              <a:rPr lang="en-IN" sz="1630" b="0" strike="noStrike" spc="-1">
                <a:latin typeface="Arial" panose="020B0604020202020204"/>
              </a:rPr>
              <a:t>Seventh Outline Level</a:t>
            </a:r>
            <a:endParaRPr lang="en-IN" sz="1630" b="0" strike="noStrike" spc="-1">
              <a:latin typeface="Arial" panose="020B0604020202020204"/>
            </a:endParaRPr>
          </a:p>
        </p:txBody>
      </p:sp>
      <p:sp>
        <p:nvSpPr>
          <p:cNvPr id="4" name="PlaceHolder 3"/>
          <p:cNvSpPr>
            <a:spLocks noGrp="1"/>
          </p:cNvSpPr>
          <p:nvPr>
            <p:ph type="dt"/>
          </p:nvPr>
        </p:nvSpPr>
        <p:spPr>
          <a:xfrm>
            <a:off x="504000" y="5164920"/>
            <a:ext cx="2348280" cy="390600"/>
          </a:xfrm>
          <a:prstGeom prst="rect">
            <a:avLst/>
          </a:prstGeom>
        </p:spPr>
        <p:txBody>
          <a:bodyPr lIns="0" tIns="0" rIns="0" bIns="0">
            <a:noAutofit/>
          </a:bodyPr>
          <a:p>
            <a:r>
              <a:rPr lang="en-IN" sz="1400" b="0" strike="noStrike" spc="-1">
                <a:latin typeface="Arial" panose="020B0604020202020204"/>
              </a:rPr>
              <a:t>&lt;date/time&gt;</a:t>
            </a:r>
            <a:endParaRPr lang="en-IN" sz="1400" b="0" strike="noStrike" spc="-1">
              <a:latin typeface="Arial" panose="020B0604020202020204"/>
            </a:endParaRPr>
          </a:p>
        </p:txBody>
      </p:sp>
      <p:sp>
        <p:nvSpPr>
          <p:cNvPr id="5" name="PlaceHolder 4"/>
          <p:cNvSpPr>
            <a:spLocks noGrp="1"/>
          </p:cNvSpPr>
          <p:nvPr>
            <p:ph type="ftr"/>
          </p:nvPr>
        </p:nvSpPr>
        <p:spPr>
          <a:xfrm>
            <a:off x="3447000" y="5164920"/>
            <a:ext cx="3195000" cy="390600"/>
          </a:xfrm>
          <a:prstGeom prst="rect">
            <a:avLst/>
          </a:prstGeom>
        </p:spPr>
        <p:txBody>
          <a:bodyPr lIns="0" tIns="0" rIns="0" bIns="0">
            <a:noAutofit/>
          </a:bodyPr>
          <a:p>
            <a:pPr algn="ctr"/>
            <a:r>
              <a:rPr lang="en-IN" sz="1400" b="0" strike="noStrike" spc="-1">
                <a:latin typeface="Arial" panose="020B0604020202020204"/>
              </a:rPr>
              <a:t>&lt;footer&gt;</a:t>
            </a:r>
            <a:endParaRPr lang="en-IN" sz="1400" b="0" strike="noStrike" spc="-1">
              <a:latin typeface="Arial" panose="020B0604020202020204"/>
            </a:endParaRPr>
          </a:p>
        </p:txBody>
      </p:sp>
      <p:sp>
        <p:nvSpPr>
          <p:cNvPr id="6" name="PlaceHolder 5"/>
          <p:cNvSpPr>
            <a:spLocks noGrp="1"/>
          </p:cNvSpPr>
          <p:nvPr>
            <p:ph type="sldNum"/>
          </p:nvPr>
        </p:nvSpPr>
        <p:spPr>
          <a:xfrm>
            <a:off x="7227000" y="5164920"/>
            <a:ext cx="2348280" cy="390600"/>
          </a:xfrm>
          <a:prstGeom prst="rect">
            <a:avLst/>
          </a:prstGeom>
        </p:spPr>
        <p:txBody>
          <a:bodyPr lIns="0" tIns="0" rIns="0" bIns="0">
            <a:noAutofit/>
          </a:bodyPr>
          <a:p>
            <a:pPr algn="r"/>
            <a:fld id="{60265C7E-900E-4729-8A21-042FACE37657}" type="slidenum">
              <a:rPr lang="en-IN" sz="1400" b="0" strike="noStrike" spc="-1">
                <a:latin typeface="Arial" panose="020B0604020202020204"/>
              </a:rPr>
            </a:fld>
            <a:endParaRPr lang="en-IN" sz="14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www.youtube.com/watch?v=Vde5SH8e1OQ&amp;list=PLzMcBGfZo4-lB8MZfHPLTEHO9zJDDLpYj" TargetMode="External"/><Relationship Id="rId4" Type="http://schemas.openxmlformats.org/officeDocument/2006/relationships/hyperlink" Target="https://www.youtube.com/watch?v=aqvDTCpNRek&amp;list=PLu0W_9lII9agICnT8t4iYVSZ3eykIAOME" TargetMode="External"/><Relationship Id="rId3" Type="http://schemas.openxmlformats.org/officeDocument/2006/relationships/hyperlink" Target="https://pypi.org/" TargetMode="External"/><Relationship Id="rId2" Type="http://schemas.openxmlformats.org/officeDocument/2006/relationships/hyperlink" Target="https://stackoverflow.com/" TargetMode="External"/><Relationship Id="rId1" Type="http://schemas.openxmlformats.org/officeDocument/2006/relationships/hyperlink" Target="https://www.simplifiedpython.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A. V. PAREKH TECHNICAL INSTITUTE</a:t>
            </a:r>
            <a:endParaRPr lang="en-IN" sz="2800" b="0" strike="noStrike" spc="-1">
              <a:solidFill>
                <a:srgbClr val="FFFFFF"/>
              </a:solidFill>
              <a:latin typeface="Arial" panose="020B0604020202020204"/>
            </a:endParaRPr>
          </a:p>
        </p:txBody>
      </p:sp>
      <p:pic>
        <p:nvPicPr>
          <p:cNvPr id="43" name="Picture 42"/>
          <p:cNvPicPr/>
          <p:nvPr/>
        </p:nvPicPr>
        <p:blipFill>
          <a:blip r:embed="rId1"/>
          <a:stretch>
            <a:fillRect/>
          </a:stretch>
        </p:blipFill>
        <p:spPr>
          <a:xfrm>
            <a:off x="1635680" y="1151610"/>
            <a:ext cx="6853680" cy="4744440"/>
          </a:xfrm>
          <a:prstGeom prst="rect">
            <a:avLst/>
          </a:prstGeom>
          <a:ln>
            <a:noFill/>
          </a:ln>
        </p:spPr>
      </p:pic>
      <p:sp>
        <p:nvSpPr>
          <p:cNvPr id="44" name="CustomShape 2"/>
          <p:cNvSpPr/>
          <p:nvPr/>
        </p:nvSpPr>
        <p:spPr>
          <a:xfrm>
            <a:off x="3262320" y="1951560"/>
            <a:ext cx="3600000" cy="1800000"/>
          </a:xfrm>
          <a:custGeom>
            <a:avLst/>
            <a:gdLst/>
            <a:ahLst/>
            <a:cxnLst/>
            <a:rect l="0" t="0" r="r" b="b"/>
            <a:pathLst>
              <a:path w="10002" h="5002">
                <a:moveTo>
                  <a:pt x="0" y="0"/>
                </a:moveTo>
                <a:lnTo>
                  <a:pt x="10001" y="0"/>
                </a:lnTo>
                <a:moveTo>
                  <a:pt x="0" y="5001"/>
                </a:moveTo>
                <a:lnTo>
                  <a:pt x="10001" y="5001"/>
                </a:lnTo>
              </a:path>
            </a:pathLst>
          </a:custGeom>
          <a:solidFill>
            <a:srgbClr val="FFFFFF"/>
          </a:solidFill>
          <a:ln w="9360">
            <a:solidFill>
              <a:srgbClr val="000000"/>
            </a:solidFill>
            <a:miter/>
          </a:ln>
        </p:spPr>
        <p:style>
          <a:lnRef idx="0">
            <a:srgbClr val="FFFFFF"/>
          </a:lnRef>
          <a:fillRef idx="0">
            <a:srgbClr val="FFFFFF"/>
          </a:fillRef>
          <a:effectRef idx="0">
            <a:srgbClr val="FFFFFF"/>
          </a:effectRef>
          <a:fontRef idx="minor"/>
        </p:style>
        <p:txBody>
          <a:bodyPr lIns="90000" tIns="46800" rIns="90000" bIns="46800" anchor="ctr" anchorCtr="1">
            <a:noAutofit/>
          </a:bodyPr>
          <a:p>
            <a:pPr algn="ctr">
              <a:lnSpc>
                <a:spcPct val="150000"/>
              </a:lnSpc>
            </a:pPr>
            <a:r>
              <a:rPr lang="en-IN" sz="2400" b="1" strike="noStrike" spc="-1">
                <a:solidFill>
                  <a:srgbClr val="000000"/>
                </a:solidFill>
                <a:latin typeface="Montserrat"/>
                <a:ea typeface="MS Gothic" panose="020B0609070205080204" charset="-128"/>
              </a:rPr>
              <a:t>PC</a:t>
            </a:r>
            <a:endParaRPr lang="en-IN" sz="2400" b="1" strike="noStrike" spc="-1">
              <a:latin typeface="Montserrat"/>
            </a:endParaRPr>
          </a:p>
          <a:p>
            <a:pPr algn="ctr">
              <a:lnSpc>
                <a:spcPct val="150000"/>
              </a:lnSpc>
            </a:pPr>
            <a:r>
              <a:rPr lang="en-IN" sz="2400" b="1" strike="noStrike" spc="-1">
                <a:solidFill>
                  <a:srgbClr val="000000"/>
                </a:solidFill>
                <a:latin typeface="Montserrat"/>
                <a:ea typeface="MS Gothic" panose="020B0609070205080204" charset="-128"/>
              </a:rPr>
              <a:t>VOICE</a:t>
            </a:r>
            <a:endParaRPr lang="en-IN" sz="2400" b="1" strike="noStrike" spc="-1">
              <a:latin typeface="Montserrat"/>
            </a:endParaRPr>
          </a:p>
          <a:p>
            <a:pPr algn="ctr">
              <a:lnSpc>
                <a:spcPct val="150000"/>
              </a:lnSpc>
            </a:pPr>
            <a:r>
              <a:rPr lang="en-IN" sz="2400" b="1" strike="noStrike" spc="-1">
                <a:solidFill>
                  <a:srgbClr val="000000"/>
                </a:solidFill>
                <a:latin typeface="Montserrat"/>
                <a:ea typeface="MS Gothic" panose="020B0609070205080204" charset="-128"/>
              </a:rPr>
              <a:t>ASSISTANT</a:t>
            </a:r>
            <a:endParaRPr lang="en-IN" sz="2400" b="1" strike="noStrike" spc="-1">
              <a:latin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SEQUENCE DIAGRAM</a:t>
            </a:r>
            <a:endParaRPr lang="en-IN" sz="2800" b="0" strike="noStrike" spc="-1">
              <a:solidFill>
                <a:srgbClr val="FFFFFF"/>
              </a:solidFill>
              <a:latin typeface="Arial" panose="020B0604020202020204"/>
            </a:endParaRPr>
          </a:p>
        </p:txBody>
      </p:sp>
      <p:sp>
        <p:nvSpPr>
          <p:cNvPr id="95"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96" name="Picture 95"/>
          <p:cNvPicPr/>
          <p:nvPr/>
        </p:nvPicPr>
        <p:blipFill>
          <a:blip r:embed="rId1"/>
          <a:stretch>
            <a:fillRect/>
          </a:stretch>
        </p:blipFill>
        <p:spPr>
          <a:xfrm>
            <a:off x="2736000" y="1296000"/>
            <a:ext cx="4248000" cy="4374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USE CASE DIAGRAM</a:t>
            </a:r>
            <a:endParaRPr lang="en-IN" sz="2800" b="0" strike="noStrike" spc="-1">
              <a:solidFill>
                <a:srgbClr val="FFFFFF"/>
              </a:solidFill>
              <a:latin typeface="Arial" panose="020B0604020202020204"/>
            </a:endParaRPr>
          </a:p>
        </p:txBody>
      </p:sp>
      <p:sp>
        <p:nvSpPr>
          <p:cNvPr id="83"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84" name="Picture 83"/>
          <p:cNvPicPr/>
          <p:nvPr/>
        </p:nvPicPr>
        <p:blipFill>
          <a:blip r:embed="rId1"/>
          <a:stretch>
            <a:fillRect/>
          </a:stretch>
        </p:blipFill>
        <p:spPr>
          <a:xfrm>
            <a:off x="2592000" y="1296000"/>
            <a:ext cx="4752000" cy="4374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4000" y="114722"/>
            <a:ext cx="7020000" cy="1138555"/>
          </a:xfrm>
        </p:spPr>
        <p:txBody>
          <a:bodyPr/>
          <a:p>
            <a:r>
              <a:rPr lang="en-IN" sz="2800" b="1" strike="noStrike">
                <a:solidFill>
                  <a:srgbClr val="FFFFFF"/>
                </a:solidFill>
                <a:latin typeface="Times New Roman" panose="02020603050405020304"/>
                <a:sym typeface="+mn-ea"/>
              </a:rPr>
              <a:t>PREVIEW EXAMPLES &amp; EXPLANATIONS</a:t>
            </a:r>
            <a:br>
              <a:rPr lang="en-IN" b="0" strike="noStrike" spc="-1">
                <a:solidFill>
                  <a:srgbClr val="FFFFFF"/>
                </a:solidFill>
                <a:latin typeface="Arial" panose="020B0604020202020204"/>
              </a:rPr>
            </a:br>
            <a:endParaRPr lang="en-US"/>
          </a:p>
        </p:txBody>
      </p:sp>
      <p:pic>
        <p:nvPicPr>
          <p:cNvPr id="4" name="Picture 3" descr="yt"/>
          <p:cNvPicPr>
            <a:picLocks noChangeAspect="1"/>
          </p:cNvPicPr>
          <p:nvPr/>
        </p:nvPicPr>
        <p:blipFill>
          <a:blip r:embed="rId1"/>
          <a:stretch>
            <a:fillRect/>
          </a:stretch>
        </p:blipFill>
        <p:spPr>
          <a:xfrm>
            <a:off x="452120" y="1400810"/>
            <a:ext cx="5311140" cy="3785235"/>
          </a:xfrm>
          <a:prstGeom prst="rect">
            <a:avLst/>
          </a:prstGeom>
        </p:spPr>
      </p:pic>
      <p:sp>
        <p:nvSpPr>
          <p:cNvPr id="5" name="Text Box 4"/>
          <p:cNvSpPr txBox="1"/>
          <p:nvPr/>
        </p:nvSpPr>
        <p:spPr>
          <a:xfrm>
            <a:off x="6085840" y="1869440"/>
            <a:ext cx="2540000" cy="1938020"/>
          </a:xfrm>
          <a:prstGeom prst="rect">
            <a:avLst/>
          </a:prstGeom>
          <a:noFill/>
        </p:spPr>
        <p:txBody>
          <a:bodyPr wrap="square" rtlCol="0" anchor="t">
            <a:spAutoFit/>
          </a:bodyPr>
          <a:p>
            <a:pPr marL="215900" indent="-215900">
              <a:buClr>
                <a:srgbClr val="000000"/>
              </a:buClr>
              <a:buSzPct val="45000"/>
              <a:buFont typeface="Wingdings" panose="05000000000000000000" pitchFamily="2" charset="2"/>
              <a:buChar char=""/>
            </a:pPr>
            <a:r>
              <a:rPr lang="en-IN" sz="2400" spc="-1">
                <a:latin typeface="Times New Roman" panose="02020603050405020304"/>
                <a:sym typeface="+mn-ea"/>
              </a:rPr>
              <a:t>In this Preview example,</a:t>
            </a:r>
            <a:endParaRPr lang="en-IN" sz="2400" b="0" strike="noStrike" spc="-1">
              <a:latin typeface="Arial" panose="020B0604020202020204"/>
            </a:endParaRPr>
          </a:p>
          <a:p>
            <a:pPr marL="215900" indent="-215900">
              <a:buClr>
                <a:srgbClr val="000000"/>
              </a:buClr>
              <a:buSzPct val="45000"/>
              <a:buFont typeface="Wingdings" panose="05000000000000000000" pitchFamily="2" charset="2"/>
              <a:buChar char=""/>
            </a:pPr>
            <a:r>
              <a:rPr lang="en-US" altLang="en-IN" sz="2400" spc="-1">
                <a:latin typeface="Times New Roman" panose="02020603050405020304"/>
                <a:sym typeface="+mn-ea"/>
              </a:rPr>
              <a:t>User asked </a:t>
            </a:r>
            <a:endParaRPr lang="en-US" altLang="en-IN" sz="2400" spc="-1">
              <a:latin typeface="Times New Roman" panose="02020603050405020304"/>
              <a:sym typeface="+mn-ea"/>
            </a:endParaRPr>
          </a:p>
          <a:p>
            <a:pPr indent="0">
              <a:buClr>
                <a:srgbClr val="000000"/>
              </a:buClr>
              <a:buSzPct val="45000"/>
              <a:buFont typeface="Wingdings" panose="05000000000000000000" pitchFamily="2" charset="2"/>
              <a:buNone/>
            </a:pPr>
            <a:r>
              <a:rPr lang="en-US" altLang="en-IN" sz="2400" spc="-1">
                <a:latin typeface="Times New Roman" panose="02020603050405020304"/>
                <a:sym typeface="+mn-ea"/>
              </a:rPr>
              <a:t>   to open the</a:t>
            </a:r>
            <a:endParaRPr lang="en-US" altLang="en-IN" sz="2400" spc="-1">
              <a:latin typeface="Times New Roman" panose="02020603050405020304"/>
              <a:sym typeface="+mn-ea"/>
            </a:endParaRPr>
          </a:p>
          <a:p>
            <a:pPr indent="0">
              <a:buClr>
                <a:srgbClr val="000000"/>
              </a:buClr>
              <a:buSzPct val="45000"/>
              <a:buFont typeface="Wingdings" panose="05000000000000000000" pitchFamily="2" charset="2"/>
              <a:buNone/>
            </a:pPr>
            <a:r>
              <a:rPr lang="en-US" altLang="en-IN" sz="2400" spc="-1">
                <a:latin typeface="Times New Roman" panose="02020603050405020304"/>
                <a:sym typeface="+mn-ea"/>
              </a:rPr>
              <a:t>   youtube </a:t>
            </a:r>
            <a:r>
              <a:rPr lang="en-IN" sz="2400" spc="-1">
                <a:latin typeface="Times New Roman" panose="02020603050405020304"/>
                <a:sym typeface="+mn-ea"/>
              </a:rPr>
              <a: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PREVIEW EXAMPLES &amp; EXPLANATIONS</a:t>
            </a:r>
            <a:endParaRPr lang="en-IN" sz="2800" b="0" strike="noStrike" spc="-1">
              <a:solidFill>
                <a:srgbClr val="FFFFFF"/>
              </a:solidFill>
              <a:latin typeface="Arial" panose="020B0604020202020204"/>
            </a:endParaRPr>
          </a:p>
        </p:txBody>
      </p:sp>
      <p:sp>
        <p:nvSpPr>
          <p:cNvPr id="64"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65" name="Picture 64"/>
          <p:cNvPicPr/>
          <p:nvPr/>
        </p:nvPicPr>
        <p:blipFill>
          <a:blip r:embed="rId1"/>
          <a:stretch>
            <a:fillRect/>
          </a:stretch>
        </p:blipFill>
        <p:spPr>
          <a:xfrm>
            <a:off x="360000" y="1607760"/>
            <a:ext cx="6013080" cy="3288240"/>
          </a:xfrm>
          <a:prstGeom prst="rect">
            <a:avLst/>
          </a:prstGeom>
          <a:ln>
            <a:noFill/>
          </a:ln>
        </p:spPr>
      </p:pic>
      <p:sp>
        <p:nvSpPr>
          <p:cNvPr id="66" name="TextShape 3"/>
          <p:cNvSpPr txBox="1"/>
          <p:nvPr/>
        </p:nvSpPr>
        <p:spPr>
          <a:xfrm>
            <a:off x="6624000" y="1584000"/>
            <a:ext cx="3024000" cy="1775160"/>
          </a:xfrm>
          <a:prstGeom prst="rect">
            <a:avLst/>
          </a:prstGeom>
          <a:noFill/>
          <a:ln>
            <a:noFill/>
          </a:ln>
        </p:spPr>
        <p:txBody>
          <a:bodyPr lIns="90000" tIns="45000" rIns="90000" bIns="45000">
            <a:spAutoFit/>
          </a:bodyPr>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In this Preview example,</a:t>
            </a:r>
            <a:endParaRPr lang="en-IN" sz="2400" b="0" strike="noStrike" spc="-1">
              <a:latin typeface="Arial" panose="020B0604020202020204"/>
            </a:endParaRPr>
          </a:p>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Open Youtube Command is Executed.</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PREVIEW EXAMPLES &amp; EXPLANATIONS</a:t>
            </a:r>
            <a:endParaRPr lang="en-IN" sz="2800" b="0" strike="noStrike" spc="-1">
              <a:solidFill>
                <a:srgbClr val="FFFFFF"/>
              </a:solidFill>
              <a:latin typeface="Arial" panose="020B0604020202020204"/>
            </a:endParaRPr>
          </a:p>
        </p:txBody>
      </p:sp>
      <p:sp>
        <p:nvSpPr>
          <p:cNvPr id="68"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69" name="Picture 68"/>
          <p:cNvPicPr/>
          <p:nvPr/>
        </p:nvPicPr>
        <p:blipFill>
          <a:blip r:embed="rId1"/>
          <a:stretch>
            <a:fillRect/>
          </a:stretch>
        </p:blipFill>
        <p:spPr>
          <a:xfrm>
            <a:off x="360000" y="1607760"/>
            <a:ext cx="6013080" cy="3288240"/>
          </a:xfrm>
          <a:prstGeom prst="rect">
            <a:avLst/>
          </a:prstGeom>
          <a:ln>
            <a:noFill/>
          </a:ln>
        </p:spPr>
      </p:pic>
      <p:sp>
        <p:nvSpPr>
          <p:cNvPr id="70" name="TextShape 3"/>
          <p:cNvSpPr txBox="1"/>
          <p:nvPr/>
        </p:nvSpPr>
        <p:spPr>
          <a:xfrm>
            <a:off x="6624000" y="1584000"/>
            <a:ext cx="3024000" cy="3123000"/>
          </a:xfrm>
          <a:prstGeom prst="rect">
            <a:avLst/>
          </a:prstGeom>
          <a:noFill/>
          <a:ln>
            <a:noFill/>
          </a:ln>
        </p:spPr>
        <p:txBody>
          <a:bodyPr lIns="90000" tIns="45000" rIns="90000" bIns="45000">
            <a:spAutoFit/>
          </a:bodyPr>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In this Preview example,</a:t>
            </a:r>
            <a:endParaRPr lang="en-IN" sz="2400" b="0" strike="noStrike" spc="-1">
              <a:latin typeface="Arial" panose="020B0604020202020204"/>
            </a:endParaRPr>
          </a:p>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User Asked About Known Personality and Assistant Replied The Data About Personality using WikiPedia Library.</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PREVIEW EXAMPLES &amp; EXPLANATIONS</a:t>
            </a:r>
            <a:endParaRPr lang="en-IN" sz="2800" b="0" strike="noStrike" spc="-1">
              <a:solidFill>
                <a:srgbClr val="FFFFFF"/>
              </a:solidFill>
              <a:latin typeface="Arial" panose="020B0604020202020204"/>
            </a:endParaRPr>
          </a:p>
        </p:txBody>
      </p:sp>
      <p:sp>
        <p:nvSpPr>
          <p:cNvPr id="72"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73" name="Picture 72"/>
          <p:cNvPicPr/>
          <p:nvPr/>
        </p:nvPicPr>
        <p:blipFill>
          <a:blip r:embed="rId1"/>
          <a:stretch>
            <a:fillRect/>
          </a:stretch>
        </p:blipFill>
        <p:spPr>
          <a:xfrm>
            <a:off x="360000" y="1607760"/>
            <a:ext cx="6013080" cy="3288240"/>
          </a:xfrm>
          <a:prstGeom prst="rect">
            <a:avLst/>
          </a:prstGeom>
          <a:ln>
            <a:noFill/>
          </a:ln>
        </p:spPr>
      </p:pic>
      <p:sp>
        <p:nvSpPr>
          <p:cNvPr id="74" name="TextShape 3"/>
          <p:cNvSpPr txBox="1"/>
          <p:nvPr/>
        </p:nvSpPr>
        <p:spPr>
          <a:xfrm>
            <a:off x="6624000" y="1584000"/>
            <a:ext cx="3024000" cy="2786040"/>
          </a:xfrm>
          <a:prstGeom prst="rect">
            <a:avLst/>
          </a:prstGeom>
          <a:noFill/>
          <a:ln>
            <a:noFill/>
          </a:ln>
        </p:spPr>
        <p:txBody>
          <a:bodyPr lIns="90000" tIns="45000" rIns="90000" bIns="45000">
            <a:spAutoFit/>
          </a:bodyPr>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In this Preview example,</a:t>
            </a:r>
            <a:endParaRPr lang="en-IN" sz="2400" b="0" strike="noStrike" spc="-1">
              <a:latin typeface="Arial" panose="020B0604020202020204"/>
            </a:endParaRPr>
          </a:p>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User Asked Updates about Today’s News, so Assistant Giving Updates and Reading the news at the same time.</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PREVIEW EXAMPLES &amp; EXPLANATIONS</a:t>
            </a:r>
            <a:endParaRPr lang="en-IN" sz="2800" b="0" strike="noStrike" spc="-1">
              <a:solidFill>
                <a:srgbClr val="FFFFFF"/>
              </a:solidFill>
              <a:latin typeface="Arial" panose="020B0604020202020204"/>
            </a:endParaRPr>
          </a:p>
        </p:txBody>
      </p:sp>
      <p:sp>
        <p:nvSpPr>
          <p:cNvPr id="76"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77" name="Picture 76"/>
          <p:cNvPicPr/>
          <p:nvPr/>
        </p:nvPicPr>
        <p:blipFill>
          <a:blip r:embed="rId1"/>
          <a:stretch>
            <a:fillRect/>
          </a:stretch>
        </p:blipFill>
        <p:spPr>
          <a:xfrm>
            <a:off x="360000" y="1607760"/>
            <a:ext cx="6013080" cy="3288240"/>
          </a:xfrm>
          <a:prstGeom prst="rect">
            <a:avLst/>
          </a:prstGeom>
          <a:ln>
            <a:noFill/>
          </a:ln>
        </p:spPr>
      </p:pic>
      <p:sp>
        <p:nvSpPr>
          <p:cNvPr id="78" name="TextShape 3"/>
          <p:cNvSpPr txBox="1"/>
          <p:nvPr/>
        </p:nvSpPr>
        <p:spPr>
          <a:xfrm>
            <a:off x="6624000" y="1584000"/>
            <a:ext cx="3024000" cy="2112120"/>
          </a:xfrm>
          <a:prstGeom prst="rect">
            <a:avLst/>
          </a:prstGeom>
          <a:noFill/>
          <a:ln>
            <a:noFill/>
          </a:ln>
        </p:spPr>
        <p:txBody>
          <a:bodyPr lIns="90000" tIns="45000" rIns="90000" bIns="45000">
            <a:spAutoFit/>
          </a:bodyPr>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In this Preview example,</a:t>
            </a:r>
            <a:endParaRPr lang="en-IN" sz="2400" b="0" strike="noStrike" spc="-1">
              <a:latin typeface="Arial" panose="020B0604020202020204"/>
            </a:endParaRPr>
          </a:p>
          <a:p>
            <a:pPr marL="215900" indent="-215900">
              <a:buClr>
                <a:srgbClr val="000000"/>
              </a:buClr>
              <a:buSzPct val="45000"/>
              <a:buFont typeface="Wingdings" panose="05000000000000000000" pitchFamily="2" charset="2"/>
              <a:buChar char=""/>
            </a:pPr>
            <a:r>
              <a:rPr lang="en-IN" sz="2400" b="0" strike="noStrike" spc="-1">
                <a:latin typeface="Times New Roman" panose="02020603050405020304"/>
              </a:rPr>
              <a:t>Assistant Giving Weather Updates with the time and day,date datas.</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FUTURE SCOPE (improvement can be done)</a:t>
            </a:r>
            <a:endParaRPr lang="en-IN" sz="2800" b="0" strike="noStrike" spc="-1">
              <a:solidFill>
                <a:srgbClr val="FFFFFF"/>
              </a:solidFill>
              <a:latin typeface="Arial" panose="020B0604020202020204"/>
            </a:endParaRPr>
          </a:p>
        </p:txBody>
      </p:sp>
      <p:sp>
        <p:nvSpPr>
          <p:cNvPr id="80" name="TextShape 2"/>
          <p:cNvSpPr txBox="1"/>
          <p:nvPr/>
        </p:nvSpPr>
        <p:spPr>
          <a:xfrm>
            <a:off x="648000" y="1607760"/>
            <a:ext cx="9072000" cy="3288240"/>
          </a:xfrm>
          <a:prstGeom prst="rect">
            <a:avLst/>
          </a:prstGeom>
          <a:noFill/>
          <a:ln>
            <a:noFill/>
          </a:ln>
        </p:spPr>
        <p:txBody>
          <a:bodyPr lIns="0" tIns="0" rIns="0" bIns="0" anchor="ctr">
            <a:spAutoFit/>
          </a:bodyPr>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Smart Home Project is Future Scope to Make it Work Like IOT</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Farmers Can Find It Helpful with Farming With the Native Language Support</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AI Can be Implement to Make it More personalise</a:t>
            </a:r>
            <a:endParaRPr lang="en-IN" sz="2400" b="0" strike="noStrike" spc="-1">
              <a:latin typeface="Arial" panose="020B0604020202020204"/>
            </a:endParaRPr>
          </a:p>
        </p:txBody>
      </p:sp>
      <p:sp>
        <p:nvSpPr>
          <p:cNvPr id="81"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TECHNOLOGIES USED</a:t>
            </a:r>
            <a:endParaRPr lang="en-IN" sz="2800" b="0" strike="noStrike" spc="-1">
              <a:solidFill>
                <a:srgbClr val="FFFFFF"/>
              </a:solidFill>
              <a:latin typeface="Arial" panose="020B0604020202020204"/>
            </a:endParaRPr>
          </a:p>
        </p:txBody>
      </p:sp>
      <p:sp>
        <p:nvSpPr>
          <p:cNvPr id="61" name="TextShape 2"/>
          <p:cNvSpPr txBox="1"/>
          <p:nvPr/>
        </p:nvSpPr>
        <p:spPr>
          <a:xfrm>
            <a:off x="432000" y="1152000"/>
            <a:ext cx="9072000" cy="4380840"/>
          </a:xfrm>
          <a:prstGeom prst="rect">
            <a:avLst/>
          </a:prstGeom>
          <a:noFill/>
          <a:ln>
            <a:noFill/>
          </a:ln>
        </p:spPr>
        <p:txBody>
          <a:bodyPr lIns="0" tIns="0" rIns="0" bIns="0" anchor="ctr">
            <a:spAutoFit/>
          </a:bodyPr>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Python Version – Python 3.5</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Code base Software – PyCharm Community Edition</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Windows System – Windows 10</a:t>
            </a:r>
            <a:endParaRPr lang="en-IN" sz="2400" b="0" strike="noStrike" spc="-1">
              <a:latin typeface="Arial" panose="020B0604020202020204"/>
            </a:endParaRPr>
          </a:p>
        </p:txBody>
      </p:sp>
      <p:sp>
        <p:nvSpPr>
          <p:cNvPr id="62"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REFERENCES</a:t>
            </a:r>
            <a:endParaRPr lang="en-IN" sz="2800" b="0" strike="noStrike" spc="-1">
              <a:solidFill>
                <a:srgbClr val="FFFFFF"/>
              </a:solidFill>
              <a:latin typeface="Arial" panose="020B0604020202020204"/>
            </a:endParaRPr>
          </a:p>
        </p:txBody>
      </p:sp>
      <p:sp>
        <p:nvSpPr>
          <p:cNvPr id="58" name="TextShape 2"/>
          <p:cNvSpPr txBox="1"/>
          <p:nvPr/>
        </p:nvSpPr>
        <p:spPr>
          <a:xfrm>
            <a:off x="282575" y="1618933"/>
            <a:ext cx="9221470" cy="3447415"/>
          </a:xfrm>
          <a:prstGeom prst="rect">
            <a:avLst/>
          </a:prstGeom>
          <a:noFill/>
          <a:ln>
            <a:noFill/>
          </a:ln>
        </p:spPr>
        <p:txBody>
          <a:bodyPr wrap="square" lIns="0" tIns="0" rIns="0" bIns="0" anchor="ctr">
            <a:spAutoFit/>
          </a:bodyPr>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rPr>
              <a:t>Text Tutorials - </a:t>
            </a:r>
            <a:r>
              <a:rPr lang="en-IN" sz="2200" b="0" strike="noStrike" spc="-1">
                <a:latin typeface="Times New Roman" panose="02020603050405020304"/>
                <a:hlinkClick r:id="rId1"/>
              </a:rPr>
              <a:t>https://www.simplifiedpython.net</a:t>
            </a: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rPr>
              <a:t>Community support - </a:t>
            </a:r>
            <a:r>
              <a:rPr lang="en-IN" sz="2200" b="0" strike="noStrike" spc="-1">
                <a:latin typeface="Times New Roman" panose="02020603050405020304"/>
                <a:hlinkClick r:id="rId2"/>
              </a:rPr>
              <a:t>https://stackoverflow.com</a:t>
            </a: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rPr>
              <a:t>Library Details - </a:t>
            </a:r>
            <a:r>
              <a:rPr lang="en-IN" sz="2200" b="0" strike="noStrike" spc="-1">
                <a:latin typeface="Times New Roman" panose="02020603050405020304"/>
                <a:hlinkClick r:id="rId3"/>
              </a:rPr>
              <a:t>https://pypi.org</a:t>
            </a: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rPr>
              <a:t>Backend Video Lectures - </a:t>
            </a:r>
            <a:endParaRPr lang="en-IN" sz="2200" b="0" strike="noStrike" spc="-1">
              <a:latin typeface="Times New Roman" panose="020206030504050203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hlinkClick r:id="rId4"/>
              </a:rPr>
              <a:t>https://www.youtube.com/watch?v=aqvDTCpNRek&amp;list=PLu0W_9lII9ag</a:t>
            </a:r>
            <a:endParaRPr lang="en-IN" sz="2200" b="0" strike="noStrike" spc="-1">
              <a:latin typeface="Times New Roman" panose="02020603050405020304"/>
              <a:hlinkClick r:id="rId4"/>
            </a:endParaRPr>
          </a:p>
          <a:p>
            <a:pPr algn="just">
              <a:lnSpc>
                <a:spcPts val="1415"/>
              </a:lnSpc>
              <a:buClr>
                <a:srgbClr val="000000"/>
              </a:buClr>
              <a:buSzPct val="45000"/>
              <a:buFont typeface="Wingdings" panose="05000000000000000000" pitchFamily="2" charset="2"/>
              <a:buChar char=""/>
            </a:pPr>
            <a:endParaRPr lang="en-IN" sz="2200" b="0" strike="noStrike" spc="-1">
              <a:latin typeface="Times New Roman" panose="02020603050405020304"/>
              <a:hlinkClick r:id="rId4"/>
            </a:endParaRPr>
          </a:p>
          <a:p>
            <a:pPr indent="0" algn="just">
              <a:lnSpc>
                <a:spcPts val="1415"/>
              </a:lnSpc>
              <a:buClr>
                <a:srgbClr val="000000"/>
              </a:buClr>
              <a:buSzPct val="45000"/>
              <a:buFont typeface="Wingdings" panose="05000000000000000000" pitchFamily="2" charset="2"/>
              <a:buNone/>
            </a:pPr>
            <a:r>
              <a:rPr lang="en-IN" sz="2200" b="0" strike="noStrike" spc="-1">
                <a:latin typeface="Times New Roman" panose="02020603050405020304"/>
                <a:hlinkClick r:id="rId4"/>
              </a:rPr>
              <a:t>ICnT8t4iYVSZ3eykIAOME</a:t>
            </a: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rPr>
              <a:t>Gui Video Lecture - </a:t>
            </a:r>
            <a:endParaRPr lang="en-IN" sz="2200" b="0" strike="noStrike" spc="-1">
              <a:latin typeface="Times New Roman" panose="02020603050405020304"/>
            </a:endParaRPr>
          </a:p>
          <a:p>
            <a:pPr algn="just">
              <a:lnSpc>
                <a:spcPts val="1415"/>
              </a:lnSpc>
              <a:buClr>
                <a:srgbClr val="000000"/>
              </a:buClr>
              <a:buSzPct val="45000"/>
              <a:buFont typeface="Wingdings" panose="05000000000000000000" pitchFamily="2" charset="2"/>
              <a:buChar char=""/>
            </a:pPr>
            <a:endParaRPr lang="en-IN" sz="22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200" b="0" strike="noStrike" spc="-1">
                <a:latin typeface="Times New Roman" panose="02020603050405020304"/>
                <a:hlinkClick r:id="rId5"/>
              </a:rPr>
              <a:t>https://www.youtube.com/watch?v=Vde5SH8e1OQ&amp;list=PLzMcBGfZo4</a:t>
            </a:r>
            <a:endParaRPr lang="en-IN" sz="2200" b="0" strike="noStrike" spc="-1">
              <a:latin typeface="Times New Roman" panose="02020603050405020304"/>
              <a:hlinkClick r:id="rId5"/>
            </a:endParaRPr>
          </a:p>
          <a:p>
            <a:pPr algn="just">
              <a:lnSpc>
                <a:spcPts val="1415"/>
              </a:lnSpc>
              <a:buClr>
                <a:srgbClr val="000000"/>
              </a:buClr>
              <a:buSzPct val="45000"/>
              <a:buFont typeface="Wingdings" panose="05000000000000000000" pitchFamily="2" charset="2"/>
              <a:buChar char=""/>
            </a:pPr>
            <a:endParaRPr lang="en-IN" sz="2200" b="0" strike="noStrike" spc="-1">
              <a:latin typeface="Times New Roman" panose="02020603050405020304"/>
              <a:hlinkClick r:id="rId5"/>
            </a:endParaRPr>
          </a:p>
          <a:p>
            <a:pPr algn="just">
              <a:lnSpc>
                <a:spcPts val="1415"/>
              </a:lnSpc>
              <a:buClr>
                <a:srgbClr val="000000"/>
              </a:buClr>
              <a:buSzPct val="45000"/>
              <a:buFont typeface="Wingdings" panose="05000000000000000000" pitchFamily="2" charset="2"/>
              <a:buChar char=""/>
            </a:pPr>
            <a:endParaRPr lang="en-IN" sz="2200" b="0" strike="noStrike" spc="-1">
              <a:latin typeface="Times New Roman" panose="02020603050405020304"/>
              <a:hlinkClick r:id="rId5"/>
            </a:endParaRPr>
          </a:p>
          <a:p>
            <a:pPr indent="0" algn="just">
              <a:lnSpc>
                <a:spcPts val="1415"/>
              </a:lnSpc>
              <a:buClr>
                <a:srgbClr val="000000"/>
              </a:buClr>
              <a:buSzPct val="45000"/>
              <a:buFont typeface="Wingdings" panose="05000000000000000000" pitchFamily="2" charset="2"/>
              <a:buNone/>
            </a:pPr>
            <a:r>
              <a:rPr lang="en-IN" sz="2200" b="0" strike="noStrike" spc="-1">
                <a:latin typeface="Times New Roman" panose="02020603050405020304"/>
                <a:hlinkClick r:id="rId5"/>
              </a:rPr>
              <a:t>-lB8MZfHPLTEHO9zJDDLpYj</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p:txBody>
      </p:sp>
      <p:sp>
        <p:nvSpPr>
          <p:cNvPr id="59"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PROJECT MEMBERS </a:t>
            </a:r>
            <a:endParaRPr lang="en-IN" sz="2800" b="0" strike="noStrike" spc="-1">
              <a:solidFill>
                <a:srgbClr val="FFFFFF"/>
              </a:solidFill>
              <a:latin typeface="Arial" panose="020B0604020202020204"/>
            </a:endParaRPr>
          </a:p>
        </p:txBody>
      </p:sp>
      <p:sp>
        <p:nvSpPr>
          <p:cNvPr id="46" name="TextShape 2"/>
          <p:cNvSpPr txBox="1"/>
          <p:nvPr/>
        </p:nvSpPr>
        <p:spPr>
          <a:xfrm>
            <a:off x="302760" y="1527480"/>
            <a:ext cx="9072000" cy="3288240"/>
          </a:xfrm>
          <a:prstGeom prst="rect">
            <a:avLst/>
          </a:prstGeom>
          <a:noFill/>
          <a:ln>
            <a:noFill/>
          </a:ln>
        </p:spPr>
        <p:txBody>
          <a:bodyPr lIns="0" tIns="0" rIns="0" bIns="0" anchor="ctr">
            <a:spAutoFit/>
          </a:bodyPr>
          <a:p>
            <a:pPr algn="ctr">
              <a:lnSpc>
                <a:spcPct val="200000"/>
              </a:lnSpc>
              <a:buClr>
                <a:srgbClr val="000000"/>
              </a:buClr>
              <a:buSzPct val="45000"/>
              <a:buFont typeface="Wingdings" panose="05000000000000000000" pitchFamily="2" charset="2"/>
              <a:buChar char=""/>
            </a:pPr>
            <a:r>
              <a:rPr lang="en-IN" sz="2400" b="1" strike="noStrike" spc="-1">
                <a:latin typeface="Times New Roman" panose="02020603050405020304"/>
              </a:rPr>
              <a:t> </a:t>
            </a:r>
            <a:r>
              <a:rPr lang="en-IN" sz="2400" b="1" strike="noStrike" spc="-1">
                <a:latin typeface="Times New Roman" panose="02020603050405020304"/>
              </a:rPr>
              <a:t>VATSAL BABARIYA    -    176020307507</a:t>
            </a:r>
            <a:endParaRPr lang="en-IN" sz="2400" b="0" strike="noStrike" spc="-1">
              <a:latin typeface="Arial" panose="020B0604020202020204"/>
            </a:endParaRPr>
          </a:p>
          <a:p>
            <a:pPr algn="ctr">
              <a:lnSpc>
                <a:spcPct val="200000"/>
              </a:lnSpc>
              <a:buClr>
                <a:srgbClr val="000000"/>
              </a:buClr>
              <a:buSzPct val="45000"/>
              <a:buFont typeface="Wingdings" panose="05000000000000000000" pitchFamily="2" charset="2"/>
              <a:buChar char=""/>
            </a:pPr>
            <a:r>
              <a:rPr lang="en-IN" sz="2400" b="1" strike="noStrike" spc="-1">
                <a:latin typeface="Times New Roman" panose="02020603050405020304"/>
              </a:rPr>
              <a:t> </a:t>
            </a:r>
            <a:r>
              <a:rPr lang="en-IN" sz="2400" b="1" strike="noStrike" spc="-1">
                <a:latin typeface="Times New Roman" panose="02020603050405020304"/>
              </a:rPr>
              <a:t>RAVI HARKHANI       -    176020307524</a:t>
            </a:r>
            <a:endParaRPr lang="en-IN" sz="2400" b="0" strike="noStrike" spc="-1">
              <a:latin typeface="Arial" panose="020B0604020202020204"/>
            </a:endParaRPr>
          </a:p>
          <a:p>
            <a:pPr algn="ctr">
              <a:lnSpc>
                <a:spcPct val="200000"/>
              </a:lnSpc>
              <a:buClr>
                <a:srgbClr val="000000"/>
              </a:buClr>
              <a:buSzPct val="45000"/>
              <a:buFont typeface="Wingdings" panose="05000000000000000000" pitchFamily="2" charset="2"/>
              <a:buChar char=""/>
            </a:pPr>
            <a:r>
              <a:rPr lang="en-IN" sz="2400" b="1" strike="noStrike" spc="-1">
                <a:latin typeface="Times New Roman" panose="02020603050405020304"/>
              </a:rPr>
              <a:t> </a:t>
            </a:r>
            <a:r>
              <a:rPr lang="en-IN" sz="2400" b="1" strike="noStrike" spc="-1">
                <a:latin typeface="Times New Roman" panose="02020603050405020304"/>
              </a:rPr>
              <a:t>NAMAN SOLANKI      -    176020307555</a:t>
            </a:r>
            <a:endParaRPr lang="en-IN" sz="2400" b="0" strike="noStrike" spc="-1">
              <a:latin typeface="Arial" panose="020B0604020202020204"/>
            </a:endParaRPr>
          </a:p>
        </p:txBody>
      </p:sp>
      <p:sp>
        <p:nvSpPr>
          <p:cNvPr id="47"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TextShape 1"/>
          <p:cNvSpPr txBox="1"/>
          <p:nvPr/>
        </p:nvSpPr>
        <p:spPr>
          <a:xfrm>
            <a:off x="1584000" y="2538000"/>
            <a:ext cx="6552000" cy="771480"/>
          </a:xfrm>
          <a:prstGeom prst="rect">
            <a:avLst/>
          </a:prstGeom>
          <a:noFill/>
          <a:ln>
            <a:noFill/>
          </a:ln>
        </p:spPr>
        <p:txBody>
          <a:bodyPr lIns="90000" tIns="45000" rIns="90000" bIns="45000" anchor="ctr">
            <a:spAutoFit/>
          </a:bodyPr>
          <a:p>
            <a:pPr algn="ctr"/>
            <a:r>
              <a:rPr lang="en-IN" sz="4800" b="0" strike="noStrike" spc="-1">
                <a:latin typeface="Arial" panose="020B0604020202020204"/>
              </a:rPr>
              <a:t>Thank You.</a:t>
            </a:r>
            <a:endParaRPr lang="en-IN" sz="4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RESPECTED GUIDE AND HOD</a:t>
            </a:r>
            <a:endParaRPr lang="en-IN" sz="2800" b="0" strike="noStrike" spc="-1">
              <a:solidFill>
                <a:srgbClr val="FFFFFF"/>
              </a:solidFill>
              <a:latin typeface="Arial" panose="020B0604020202020204"/>
            </a:endParaRPr>
          </a:p>
        </p:txBody>
      </p:sp>
      <p:sp>
        <p:nvSpPr>
          <p:cNvPr id="98"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99" name="Picture 98"/>
          <p:cNvPicPr/>
          <p:nvPr/>
        </p:nvPicPr>
        <p:blipFill>
          <a:blip r:embed="rId1"/>
          <a:stretch>
            <a:fillRect/>
          </a:stretch>
        </p:blipFill>
        <p:spPr>
          <a:xfrm>
            <a:off x="1152000" y="1368000"/>
            <a:ext cx="7560000" cy="3854880"/>
          </a:xfrm>
          <a:prstGeom prst="rect">
            <a:avLst/>
          </a:prstGeom>
          <a:ln>
            <a:noFill/>
          </a:ln>
        </p:spPr>
      </p:pic>
      <p:sp>
        <p:nvSpPr>
          <p:cNvPr id="100" name="TextShape 3"/>
          <p:cNvSpPr txBox="1"/>
          <p:nvPr/>
        </p:nvSpPr>
        <p:spPr>
          <a:xfrm>
            <a:off x="2016000" y="2376000"/>
            <a:ext cx="5760000" cy="2016000"/>
          </a:xfrm>
          <a:prstGeom prst="rect">
            <a:avLst/>
          </a:prstGeom>
          <a:noFill/>
          <a:ln>
            <a:noFill/>
          </a:ln>
        </p:spPr>
        <p:txBody>
          <a:bodyPr lIns="90000" tIns="45000" rIns="90000" bIns="45000">
            <a:spAutoFit/>
          </a:bodyPr>
          <a:p>
            <a:pPr algn="ctr">
              <a:lnSpc>
                <a:spcPct val="200000"/>
              </a:lnSpc>
            </a:pPr>
            <a:r>
              <a:rPr lang="en-IN" sz="2400" b="1" strike="noStrike" spc="-1">
                <a:solidFill>
                  <a:srgbClr val="FFFFD7"/>
                </a:solidFill>
                <a:latin typeface="Times New Roman" panose="02020603050405020304"/>
              </a:rPr>
              <a:t>PROJECT GUIDE - Prof. D. S. Pathak</a:t>
            </a:r>
            <a:endParaRPr lang="en-IN" sz="2400" b="0" strike="noStrike" spc="-1">
              <a:latin typeface="Arial" panose="020B0604020202020204"/>
            </a:endParaRPr>
          </a:p>
          <a:p>
            <a:pPr algn="ctr">
              <a:lnSpc>
                <a:spcPct val="200000"/>
              </a:lnSpc>
            </a:pPr>
            <a:r>
              <a:rPr lang="en-IN" sz="2400" b="1" strike="noStrike" spc="-1">
                <a:solidFill>
                  <a:srgbClr val="FFFFD7"/>
                </a:solidFill>
                <a:latin typeface="Times New Roman" panose="02020603050405020304"/>
              </a:rPr>
              <a:t>CE HOD </a:t>
            </a:r>
            <a:r>
              <a:rPr lang="en-IN" sz="2400" b="1" strike="noStrike" spc="-1">
                <a:solidFill>
                  <a:srgbClr val="FFFFD7"/>
                </a:solidFill>
                <a:latin typeface="Times New Roman" panose="02020603050405020304"/>
              </a:rPr>
              <a:t>- Prof. H. H. Rupareliya</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ABSTRACT</a:t>
            </a:r>
            <a:endParaRPr lang="en-IN" sz="2800" b="0" strike="noStrike" spc="-1">
              <a:solidFill>
                <a:srgbClr val="FFFFFF"/>
              </a:solidFill>
              <a:latin typeface="Arial" panose="020B0604020202020204"/>
            </a:endParaRPr>
          </a:p>
        </p:txBody>
      </p:sp>
      <p:sp>
        <p:nvSpPr>
          <p:cNvPr id="49" name="TextShape 2"/>
          <p:cNvSpPr txBox="1"/>
          <p:nvPr/>
        </p:nvSpPr>
        <p:spPr>
          <a:xfrm>
            <a:off x="432000" y="1535760"/>
            <a:ext cx="9072000" cy="3288240"/>
          </a:xfrm>
          <a:prstGeom prst="rect">
            <a:avLst/>
          </a:prstGeom>
          <a:noFill/>
          <a:ln>
            <a:noFill/>
          </a:ln>
        </p:spPr>
        <p:txBody>
          <a:bodyPr lIns="0" tIns="0" rIns="0" bIns="0" anchor="ctr">
            <a:spAutoFit/>
          </a:bodyPr>
          <a:p>
            <a:pPr algn="just">
              <a:lnSpc>
                <a:spcPct val="115000"/>
              </a:lnSpc>
              <a:spcBef>
                <a:spcPts val="285"/>
              </a:spcBef>
              <a:spcAft>
                <a:spcPts val="285"/>
              </a:spcAft>
            </a:pPr>
            <a:r>
              <a:rPr lang="en-IN" sz="2400" b="0" strike="noStrike" spc="-1">
                <a:latin typeface="Times New Roman" panose="02020603050405020304"/>
              </a:rPr>
              <a:t>The key here is voice. a voice assistant is a digital assistant that uses voice recognition, speech synthesis and natural language. This is a program that will listen to the voice of the user than it will work according to that query. pc voice assistant is useful to control  windows, set alarm, events, web surfing, and sending e-mails to your colleagues.</a:t>
            </a:r>
            <a:endParaRPr lang="en-IN" sz="2400" b="0" strike="noStrike" spc="-1">
              <a:latin typeface="Arial" panose="020B0604020202020204"/>
            </a:endParaRPr>
          </a:p>
        </p:txBody>
      </p:sp>
      <p:sp>
        <p:nvSpPr>
          <p:cNvPr id="50"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FUNCTIONALITIES</a:t>
            </a:r>
            <a:endParaRPr lang="en-IN" sz="2800" b="0" strike="noStrike" spc="-1">
              <a:solidFill>
                <a:srgbClr val="FFFFFF"/>
              </a:solidFill>
              <a:latin typeface="Arial" panose="020B0604020202020204"/>
            </a:endParaRPr>
          </a:p>
        </p:txBody>
      </p:sp>
      <p:sp>
        <p:nvSpPr>
          <p:cNvPr id="55" name="TextShape 2"/>
          <p:cNvSpPr txBox="1"/>
          <p:nvPr/>
        </p:nvSpPr>
        <p:spPr>
          <a:xfrm>
            <a:off x="504000" y="1263240"/>
            <a:ext cx="9072000" cy="4380840"/>
          </a:xfrm>
          <a:prstGeom prst="rect">
            <a:avLst/>
          </a:prstGeom>
          <a:noFill/>
          <a:ln>
            <a:noFill/>
          </a:ln>
        </p:spPr>
        <p:txBody>
          <a:bodyPr lIns="0" tIns="0" rIns="0" bIns="0" anchor="ctr">
            <a:spAutoFit/>
          </a:bodyPr>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Setup Reminder</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Play Music</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Open Youtube</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Send E-Mail</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Google Search</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WikiPedia Support</a:t>
            </a: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endParaRPr lang="en-IN" sz="2400" b="0" strike="noStrike" spc="-1">
              <a:latin typeface="Arial" panose="020B0604020202020204"/>
            </a:endParaRPr>
          </a:p>
          <a:p>
            <a:pPr algn="just">
              <a:lnSpc>
                <a:spcPts val="1415"/>
              </a:lnSpc>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Latest News Updates with Speak Option</a:t>
            </a:r>
            <a:endParaRPr lang="en-IN" sz="2400" b="0" strike="noStrike" spc="-1">
              <a:latin typeface="Arial" panose="020B0604020202020204"/>
            </a:endParaRPr>
          </a:p>
        </p:txBody>
      </p:sp>
      <p:sp>
        <p:nvSpPr>
          <p:cNvPr id="56"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108000" y="216000"/>
            <a:ext cx="774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CHARACTERISTICS </a:t>
            </a:r>
            <a:endParaRPr lang="en-IN" sz="2800" b="0" strike="noStrike" spc="-1">
              <a:solidFill>
                <a:srgbClr val="FFFFFF"/>
              </a:solidFill>
              <a:latin typeface="Arial" panose="020B0604020202020204"/>
            </a:endParaRPr>
          </a:p>
        </p:txBody>
      </p:sp>
      <p:sp>
        <p:nvSpPr>
          <p:cNvPr id="52" name="TextShape 2"/>
          <p:cNvSpPr txBox="1"/>
          <p:nvPr/>
        </p:nvSpPr>
        <p:spPr>
          <a:xfrm>
            <a:off x="648000" y="1607760"/>
            <a:ext cx="9072000" cy="3288240"/>
          </a:xfrm>
          <a:prstGeom prst="rect">
            <a:avLst/>
          </a:prstGeom>
          <a:noFill/>
          <a:ln>
            <a:noFill/>
          </a:ln>
        </p:spPr>
        <p:txBody>
          <a:bodyPr lIns="0" tIns="0" rIns="0" bIns="0" anchor="ctr">
            <a:spAutoFit/>
          </a:bodyPr>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Easy to Understand GUI</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User Friendly Application</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Native Language Support</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Daily Tasks Rapids Up</a:t>
            </a:r>
            <a:endParaRPr lang="en-IN" sz="2400" b="0" strike="noStrike" spc="-1">
              <a:latin typeface="Arial" panose="020B0604020202020204"/>
            </a:endParaRPr>
          </a:p>
          <a:p>
            <a:pPr algn="just">
              <a:buClr>
                <a:srgbClr val="000000"/>
              </a:buClr>
              <a:buSzPct val="45000"/>
              <a:buFont typeface="Wingdings" panose="05000000000000000000" pitchFamily="2" charset="2"/>
              <a:buChar char=""/>
            </a:pPr>
            <a:endParaRPr lang="en-IN" sz="2400" b="0" strike="noStrike" spc="-1">
              <a:latin typeface="Arial" panose="020B0604020202020204"/>
            </a:endParaRPr>
          </a:p>
          <a:p>
            <a:pPr algn="just">
              <a:buClr>
                <a:srgbClr val="000000"/>
              </a:buClr>
              <a:buSzPct val="45000"/>
              <a:buFont typeface="Wingdings" panose="05000000000000000000" pitchFamily="2" charset="2"/>
              <a:buChar char=""/>
            </a:pPr>
            <a:r>
              <a:rPr lang="en-IN" sz="2400" b="0" strike="noStrike" spc="-1">
                <a:latin typeface="Times New Roman" panose="02020603050405020304"/>
              </a:rPr>
              <a:t> </a:t>
            </a:r>
            <a:r>
              <a:rPr lang="en-IN" sz="2400" b="0" strike="noStrike" spc="-1">
                <a:latin typeface="Times New Roman" panose="02020603050405020304"/>
              </a:rPr>
              <a:t>Easy to Control with Voice Support </a:t>
            </a:r>
            <a:endParaRPr lang="en-IN" sz="2400" b="0" strike="noStrike" spc="-1">
              <a:latin typeface="Arial" panose="020B0604020202020204"/>
            </a:endParaRPr>
          </a:p>
        </p:txBody>
      </p:sp>
      <p:sp>
        <p:nvSpPr>
          <p:cNvPr id="53" name="TextShape 3"/>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E-R DIAGRAM</a:t>
            </a:r>
            <a:endParaRPr lang="en-IN" sz="2800" b="0" strike="noStrike" spc="-1">
              <a:solidFill>
                <a:srgbClr val="FFFFFF"/>
              </a:solidFill>
              <a:latin typeface="Arial" panose="020B0604020202020204"/>
            </a:endParaRPr>
          </a:p>
        </p:txBody>
      </p:sp>
      <p:sp>
        <p:nvSpPr>
          <p:cNvPr id="86"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87" name="Picture 86"/>
          <p:cNvPicPr/>
          <p:nvPr/>
        </p:nvPicPr>
        <p:blipFill>
          <a:blip r:embed="rId1"/>
          <a:stretch>
            <a:fillRect/>
          </a:stretch>
        </p:blipFill>
        <p:spPr>
          <a:xfrm>
            <a:off x="1440000" y="1296000"/>
            <a:ext cx="6552000" cy="4176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DATA FLOW CONTEXT-0 DIAGRAM</a:t>
            </a:r>
            <a:endParaRPr lang="en-IN" sz="2800" b="0" strike="noStrike" spc="-1">
              <a:solidFill>
                <a:srgbClr val="FFFFFF"/>
              </a:solidFill>
              <a:latin typeface="Arial" panose="020B0604020202020204"/>
            </a:endParaRPr>
          </a:p>
        </p:txBody>
      </p:sp>
      <p:sp>
        <p:nvSpPr>
          <p:cNvPr id="89"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90" name="Picture 89"/>
          <p:cNvPicPr/>
          <p:nvPr/>
        </p:nvPicPr>
        <p:blipFill>
          <a:blip r:embed="rId1"/>
          <a:stretch>
            <a:fillRect/>
          </a:stretch>
        </p:blipFill>
        <p:spPr>
          <a:xfrm>
            <a:off x="1440000" y="1296000"/>
            <a:ext cx="6552000" cy="4176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08000" y="216000"/>
            <a:ext cx="7020000" cy="936000"/>
          </a:xfrm>
          <a:prstGeom prst="rect">
            <a:avLst/>
          </a:prstGeom>
          <a:noFill/>
          <a:ln>
            <a:noFill/>
          </a:ln>
        </p:spPr>
        <p:txBody>
          <a:bodyPr lIns="0" tIns="0" rIns="0" bIns="0" anchor="ctr">
            <a:spAutoFit/>
          </a:bodyPr>
          <a:p>
            <a:r>
              <a:rPr lang="en-IN" sz="2800" b="1" strike="noStrike" spc="-1">
                <a:solidFill>
                  <a:srgbClr val="FFFFFF"/>
                </a:solidFill>
                <a:latin typeface="Times New Roman" panose="02020603050405020304"/>
              </a:rPr>
              <a:t>DATA FLOW CONTEXT-1 DIAGRAM</a:t>
            </a:r>
            <a:endParaRPr lang="en-IN" sz="2800" b="0" strike="noStrike" spc="-1">
              <a:solidFill>
                <a:srgbClr val="FFFFFF"/>
              </a:solidFill>
              <a:latin typeface="Arial" panose="020B0604020202020204"/>
            </a:endParaRPr>
          </a:p>
        </p:txBody>
      </p:sp>
      <p:sp>
        <p:nvSpPr>
          <p:cNvPr id="92" name="TextShape 2"/>
          <p:cNvSpPr txBox="1"/>
          <p:nvPr/>
        </p:nvSpPr>
        <p:spPr>
          <a:xfrm>
            <a:off x="7704000" y="5328000"/>
            <a:ext cx="2376000" cy="316080"/>
          </a:xfrm>
          <a:prstGeom prst="rect">
            <a:avLst/>
          </a:prstGeom>
          <a:noFill/>
          <a:ln>
            <a:noFill/>
          </a:ln>
        </p:spPr>
        <p:txBody>
          <a:bodyPr lIns="90000" tIns="45000" rIns="90000" bIns="45000">
            <a:spAutoFit/>
          </a:bodyPr>
          <a:p>
            <a:pPr algn="r"/>
            <a:r>
              <a:rPr lang="en-IN" sz="1600" b="0" u="sng" strike="noStrike" spc="-1">
                <a:uFillTx/>
                <a:latin typeface="Times New Roman" panose="02020603050405020304"/>
              </a:rPr>
              <a:t>PC VOICE ASSISTANT</a:t>
            </a:r>
            <a:endParaRPr lang="en-IN" sz="1600" b="0" strike="noStrike" spc="-1">
              <a:latin typeface="Arial" panose="020B0604020202020204"/>
            </a:endParaRPr>
          </a:p>
        </p:txBody>
      </p:sp>
      <p:pic>
        <p:nvPicPr>
          <p:cNvPr id="93" name="Picture 92"/>
          <p:cNvPicPr/>
          <p:nvPr/>
        </p:nvPicPr>
        <p:blipFill>
          <a:blip r:embed="rId1"/>
          <a:stretch>
            <a:fillRect/>
          </a:stretch>
        </p:blipFill>
        <p:spPr>
          <a:xfrm>
            <a:off x="2592000" y="1296000"/>
            <a:ext cx="4536000" cy="4374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2635</Words>
  <Application>WPS Presentation</Application>
  <PresentationFormat/>
  <Paragraphs>160</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Symbol</vt:lpstr>
      <vt:lpstr>Times New Roman</vt:lpstr>
      <vt:lpstr>Montserrat</vt:lpstr>
      <vt:lpstr>Segoe Print</vt:lpstr>
      <vt:lpstr>MS Gothic</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
  <cp:lastModifiedBy>ravi</cp:lastModifiedBy>
  <cp:revision>6</cp:revision>
  <dcterms:created xsi:type="dcterms:W3CDTF">2020-05-28T12:45:00Z</dcterms:created>
  <dcterms:modified xsi:type="dcterms:W3CDTF">2020-05-29T14:23:12Z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