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4" r:id="rId4"/>
  </p:sldMasterIdLst>
  <p:notesMasterIdLst>
    <p:notesMasterId r:id="rId25"/>
  </p:notesMasterIdLst>
  <p:handoutMasterIdLst>
    <p:handoutMasterId r:id="rId26"/>
  </p:handoutMasterIdLst>
  <p:sldIdLst>
    <p:sldId id="257" r:id="rId5"/>
    <p:sldId id="389" r:id="rId6"/>
    <p:sldId id="384" r:id="rId7"/>
    <p:sldId id="317" r:id="rId8"/>
    <p:sldId id="279" r:id="rId9"/>
    <p:sldId id="268" r:id="rId10"/>
    <p:sldId id="272" r:id="rId11"/>
    <p:sldId id="270" r:id="rId12"/>
    <p:sldId id="395" r:id="rId13"/>
    <p:sldId id="394" r:id="rId14"/>
    <p:sldId id="396" r:id="rId15"/>
    <p:sldId id="397" r:id="rId16"/>
    <p:sldId id="399" r:id="rId17"/>
    <p:sldId id="400" r:id="rId18"/>
    <p:sldId id="401" r:id="rId19"/>
    <p:sldId id="402" r:id="rId20"/>
    <p:sldId id="403" r:id="rId21"/>
    <p:sldId id="321" r:id="rId22"/>
    <p:sldId id="410" r:id="rId23"/>
    <p:sldId id="39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3725" autoAdjust="0"/>
  </p:normalViewPr>
  <p:slideViewPr>
    <p:cSldViewPr snapToGrid="0">
      <p:cViewPr varScale="1">
        <p:scale>
          <a:sx n="82" d="100"/>
          <a:sy n="82" d="100"/>
        </p:scale>
        <p:origin x="230"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pPr/>
              <a:t>3/12/2024</a:t>
            </a:fld>
            <a:endParaRPr lang="en-US"/>
          </a:p>
        </p:txBody>
      </p:sp>
      <p:sp>
        <p:nvSpPr>
          <p:cNvPr id="4" name="Footer Placeholder 3">
            <a:extLst>
              <a:ext uri="{FF2B5EF4-FFF2-40B4-BE49-F238E27FC236}">
                <a16:creationId xmlns:a16="http://schemas.microsoft.com/office/drawing/2014/main" xmlns=""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pPr/>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pPr/>
              <a:t>3/12/2024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pPr/>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pPr/>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pPr/>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pPr/>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7CCE34D-CFF1-4FFE-815B-D050E7ED2DFD}" type="slidenum">
              <a:rPr lang="en-US" smtClean="0"/>
              <a:pPr/>
              <a:t>5</a:t>
            </a:fld>
            <a:endParaRPr lang="en-US"/>
          </a:p>
        </p:txBody>
      </p:sp>
    </p:spTree>
    <p:extLst>
      <p:ext uri="{BB962C8B-B14F-4D97-AF65-F5344CB8AC3E}">
        <p14:creationId xmlns:p14="http://schemas.microsoft.com/office/powerpoint/2010/main" val="3965315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pPr/>
              <a:t>6</a:t>
            </a:fld>
            <a:endParaRPr lang="en-US"/>
          </a:p>
        </p:txBody>
      </p:sp>
    </p:spTree>
    <p:extLst>
      <p:ext uri="{BB962C8B-B14F-4D97-AF65-F5344CB8AC3E}">
        <p14:creationId xmlns:p14="http://schemas.microsoft.com/office/powerpoint/2010/main" val="3963304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DC0559-D619-4E56-BF6F-3712370C2150}" type="slidenum">
              <a:rPr lang="en-US" smtClean="0"/>
              <a:pPr/>
              <a:t>7</a:t>
            </a:fld>
            <a:endParaRPr lang="en-US"/>
          </a:p>
        </p:txBody>
      </p:sp>
    </p:spTree>
    <p:extLst>
      <p:ext uri="{BB962C8B-B14F-4D97-AF65-F5344CB8AC3E}">
        <p14:creationId xmlns:p14="http://schemas.microsoft.com/office/powerpoint/2010/main" val="514541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pPr/>
              <a:t>8</a:t>
            </a:fld>
            <a:endParaRPr lang="en-US"/>
          </a:p>
        </p:txBody>
      </p:sp>
    </p:spTree>
    <p:extLst>
      <p:ext uri="{BB962C8B-B14F-4D97-AF65-F5344CB8AC3E}">
        <p14:creationId xmlns:p14="http://schemas.microsoft.com/office/powerpoint/2010/main" val="404304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pPr/>
              <a:t>18</a:t>
            </a:fld>
            <a:endParaRPr lang="en-US"/>
          </a:p>
        </p:txBody>
      </p:sp>
    </p:spTree>
    <p:extLst>
      <p:ext uri="{BB962C8B-B14F-4D97-AF65-F5344CB8AC3E}">
        <p14:creationId xmlns:p14="http://schemas.microsoft.com/office/powerpoint/2010/main" val="4150892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xmlns=""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xmlns=""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GB"/>
              <a:t>Click icon to add picture</a:t>
            </a:r>
            <a:endParaRPr lang="en-US"/>
          </a:p>
        </p:txBody>
      </p:sp>
      <p:sp>
        <p:nvSpPr>
          <p:cNvPr id="8" name="Oval 7">
            <a:extLst>
              <a:ext uri="{FF2B5EF4-FFF2-40B4-BE49-F238E27FC236}">
                <a16:creationId xmlns:a16="http://schemas.microsoft.com/office/drawing/2014/main" xmlns="" id="{938AD48E-7D67-4BE9-97B6-DB64DE5253B9}"/>
              </a:ext>
              <a:ext uri="{C183D7F6-B498-43B3-948B-1728B52AA6E4}">
                <adec:decorative xmlns:adec="http://schemas.microsoft.com/office/drawing/2017/decorative" xmlns=""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xmlns="" id="{EB6FF8E2-165B-49EB-8120-14190F9491BC}"/>
              </a:ext>
              <a:ext uri="{C183D7F6-B498-43B3-948B-1728B52AA6E4}">
                <adec:decorative xmlns:adec="http://schemas.microsoft.com/office/drawing/2017/decorative" xmlns=""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xmlns=""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xmlns=""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xmlns=""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GB"/>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xmlns=""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xmlns=""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xmlns=""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xmlns=""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xmlns=""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GB"/>
              <a:t>Click to edit Master title style</a:t>
            </a:r>
            <a:endParaRPr lang="en-US" dirty="0"/>
          </a:p>
        </p:txBody>
      </p:sp>
      <p:sp>
        <p:nvSpPr>
          <p:cNvPr id="16" name="Text Placeholder 2">
            <a:extLst>
              <a:ext uri="{FF2B5EF4-FFF2-40B4-BE49-F238E27FC236}">
                <a16:creationId xmlns:a16="http://schemas.microsoft.com/office/drawing/2014/main" xmlns=""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7" name="Content Placeholder 3">
            <a:extLst>
              <a:ext uri="{FF2B5EF4-FFF2-40B4-BE49-F238E27FC236}">
                <a16:creationId xmlns:a16="http://schemas.microsoft.com/office/drawing/2014/main" xmlns=""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2" name="Text Placeholder 4">
            <a:extLst>
              <a:ext uri="{FF2B5EF4-FFF2-40B4-BE49-F238E27FC236}">
                <a16:creationId xmlns:a16="http://schemas.microsoft.com/office/drawing/2014/main" xmlns=""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GB"/>
              <a:t>Click to edit Master text styles</a:t>
            </a:r>
          </a:p>
        </p:txBody>
      </p:sp>
      <p:sp>
        <p:nvSpPr>
          <p:cNvPr id="23" name="Content Placeholder 5">
            <a:extLst>
              <a:ext uri="{FF2B5EF4-FFF2-40B4-BE49-F238E27FC236}">
                <a16:creationId xmlns:a16="http://schemas.microsoft.com/office/drawing/2014/main" xmlns=""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Text Placeholder 4">
            <a:extLst>
              <a:ext uri="{FF2B5EF4-FFF2-40B4-BE49-F238E27FC236}">
                <a16:creationId xmlns:a16="http://schemas.microsoft.com/office/drawing/2014/main" xmlns=""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xmlns=""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a:extLst>
              <a:ext uri="{FF2B5EF4-FFF2-40B4-BE49-F238E27FC236}">
                <a16:creationId xmlns:a16="http://schemas.microsoft.com/office/drawing/2014/main" xmlns=""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xmlns=""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D74D4206-406C-42A3-BBD4-44C043180931}"/>
              </a:ext>
            </a:extLst>
          </p:cNvPr>
          <p:cNvSpPr>
            <a:spLocks noGrp="1"/>
          </p:cNvSpPr>
          <p:nvPr>
            <p:ph type="sldNum" sz="quarter" idx="12"/>
          </p:nvPr>
        </p:nvSpPr>
        <p:spPr/>
        <p:txBody>
          <a:bodyPr>
            <a:noAutofit/>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GB"/>
              <a:t>Click to edit Master title style</a:t>
            </a:r>
            <a:endParaRPr lang="en-US"/>
          </a:p>
        </p:txBody>
      </p:sp>
      <p:sp>
        <p:nvSpPr>
          <p:cNvPr id="10" name="Picture Placeholder 9">
            <a:extLst>
              <a:ext uri="{FF2B5EF4-FFF2-40B4-BE49-F238E27FC236}">
                <a16:creationId xmlns:a16="http://schemas.microsoft.com/office/drawing/2014/main" xmlns=""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GB"/>
              <a:t>Click icon to add picture</a:t>
            </a:r>
            <a:endParaRPr lang="en-US"/>
          </a:p>
        </p:txBody>
      </p:sp>
      <p:sp>
        <p:nvSpPr>
          <p:cNvPr id="7" name="Content Placeholder 6">
            <a:extLst>
              <a:ext uri="{FF2B5EF4-FFF2-40B4-BE49-F238E27FC236}">
                <a16:creationId xmlns:a16="http://schemas.microsoft.com/office/drawing/2014/main" xmlns=""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GB"/>
              <a:t>Click to edit Master text styles</a:t>
            </a:r>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pPr/>
              <a:t>‹#›</a:t>
            </a:fld>
            <a:endParaRPr lang="en-US"/>
          </a:p>
        </p:txBody>
      </p:sp>
      <p:sp>
        <p:nvSpPr>
          <p:cNvPr id="8" name="Oval 7">
            <a:extLst>
              <a:ext uri="{FF2B5EF4-FFF2-40B4-BE49-F238E27FC236}">
                <a16:creationId xmlns:a16="http://schemas.microsoft.com/office/drawing/2014/main" xmlns="" id="{446AF837-10C6-44A5-B8D6-960A57487B43}"/>
              </a:ext>
              <a:ext uri="{C183D7F6-B498-43B3-948B-1728B52AA6E4}">
                <adec:decorative xmlns:adec="http://schemas.microsoft.com/office/drawing/2017/decorative" xmlns=""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xmlns="" id="{97246E34-E6EE-4BF3-A0D3-A20868B5A594}"/>
              </a:ext>
            </a:extLst>
          </p:cNvPr>
          <p:cNvSpPr>
            <a:spLocks noGrp="1"/>
          </p:cNvSpPr>
          <p:nvPr>
            <p:ph type="ctrTitle"/>
          </p:nvPr>
        </p:nvSpPr>
        <p:spPr>
          <a:xfrm>
            <a:off x="550863" y="549275"/>
            <a:ext cx="5437187" cy="2986234"/>
          </a:xfrm>
        </p:spPr>
        <p:txBody>
          <a:bodyPr anchor="b" anchorCtr="0">
            <a:noAutofit/>
          </a:bodyPr>
          <a:lstStyle/>
          <a:p>
            <a:r>
              <a:rPr lang="en-GB"/>
              <a:t>Click to edit Master title style</a:t>
            </a:r>
            <a:endParaRPr lang="en-US" dirty="0"/>
          </a:p>
        </p:txBody>
      </p:sp>
      <p:sp>
        <p:nvSpPr>
          <p:cNvPr id="31" name="Subtitle 2">
            <a:extLst>
              <a:ext uri="{FF2B5EF4-FFF2-40B4-BE49-F238E27FC236}">
                <a16:creationId xmlns:a16="http://schemas.microsoft.com/office/drawing/2014/main" xmlns=""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GB">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xmlns=""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GB"/>
              <a:t>Click icon to add picture</a:t>
            </a:r>
            <a:endParaRPr lang="en-US" dirty="0"/>
          </a:p>
        </p:txBody>
      </p:sp>
      <p:sp>
        <p:nvSpPr>
          <p:cNvPr id="42" name="Picture Placeholder 41">
            <a:extLst>
              <a:ext uri="{FF2B5EF4-FFF2-40B4-BE49-F238E27FC236}">
                <a16:creationId xmlns:a16="http://schemas.microsoft.com/office/drawing/2014/main" xmlns=""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GB"/>
              <a:t>Click icon to add picture</a:t>
            </a:r>
            <a:endParaRPr lang="en-US"/>
          </a:p>
        </p:txBody>
      </p:sp>
      <p:grpSp>
        <p:nvGrpSpPr>
          <p:cNvPr id="43" name="Group 42">
            <a:extLst>
              <a:ext uri="{FF2B5EF4-FFF2-40B4-BE49-F238E27FC236}">
                <a16:creationId xmlns:a16="http://schemas.microsoft.com/office/drawing/2014/main" xmlns="" id="{06966E3E-9B30-4375-AC9A-23256CC87D25}"/>
              </a:ext>
              <a:ext uri="{C183D7F6-B498-43B3-948B-1728B52AA6E4}">
                <adec:decorative xmlns:adec="http://schemas.microsoft.com/office/drawing/2017/decorative" xmlns=""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xmlns=""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xmlns=""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xmlns=""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xmlns="" id="{394664AE-6DC5-428F-9AC4-5A8F67571F72}"/>
              </a:ext>
              <a:ext uri="{C183D7F6-B498-43B3-948B-1728B52AA6E4}">
                <adec:decorative xmlns:adec="http://schemas.microsoft.com/office/drawing/2017/decorative" xmlns=""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xmlns=""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xmlns=""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xmlns=""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xmlns=""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xmlns="" id="{76CFE189-E20B-4108-B290-244424336512}"/>
              </a:ext>
            </a:extLst>
          </p:cNvPr>
          <p:cNvSpPr>
            <a:spLocks noGrp="1"/>
          </p:cNvSpPr>
          <p:nvPr>
            <p:ph type="sldNum" sz="quarter" idx="12"/>
          </p:nvPr>
        </p:nvSpPr>
        <p:spPr/>
        <p:txBody>
          <a:bodyPr>
            <a:noAutofit/>
          </a:bodyPr>
          <a:lstStyle/>
          <a:p>
            <a:fld id="{DBA1B0FB-D917-4C8C-928F-313BD683BF39}" type="slidenum">
              <a:rPr lang="en-US" smtClean="0"/>
              <a:pPr/>
              <a:t>‹#›</a:t>
            </a:fld>
            <a:endParaRPr lang="en-US"/>
          </a:p>
        </p:txBody>
      </p:sp>
      <p:sp>
        <p:nvSpPr>
          <p:cNvPr id="17" name="Oval 16">
            <a:extLst>
              <a:ext uri="{FF2B5EF4-FFF2-40B4-BE49-F238E27FC236}">
                <a16:creationId xmlns:a16="http://schemas.microsoft.com/office/drawing/2014/main" xmlns="" id="{83C43C1C-00B3-40E0-B073-B8C56206D07D}"/>
              </a:ext>
              <a:ext uri="{C183D7F6-B498-43B3-948B-1728B52AA6E4}">
                <adec:decorative xmlns:adec="http://schemas.microsoft.com/office/drawing/2017/decorative" xmlns=""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GB"/>
              <a:t>Click to edit Master title style</a:t>
            </a:r>
            <a:endParaRPr lang="en-US" dirty="0"/>
          </a:p>
        </p:txBody>
      </p:sp>
      <p:sp>
        <p:nvSpPr>
          <p:cNvPr id="3" name="Subtitle 2">
            <a:extLst>
              <a:ext uri="{FF2B5EF4-FFF2-40B4-BE49-F238E27FC236}">
                <a16:creationId xmlns:a16="http://schemas.microsoft.com/office/drawing/2014/main" xmlns=""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a:extLst>
              <a:ext uri="{FF2B5EF4-FFF2-40B4-BE49-F238E27FC236}">
                <a16:creationId xmlns:a16="http://schemas.microsoft.com/office/drawing/2014/main" xmlns=""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xmlns=""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D74D4206-406C-42A3-BBD4-44C043180931}"/>
              </a:ext>
            </a:extLst>
          </p:cNvPr>
          <p:cNvSpPr>
            <a:spLocks noGrp="1"/>
          </p:cNvSpPr>
          <p:nvPr>
            <p:ph type="sldNum" sz="quarter" idx="12"/>
          </p:nvPr>
        </p:nvSpPr>
        <p:spPr/>
        <p:txBody>
          <a:bodyPr>
            <a:noAutofit/>
          </a:bodyPr>
          <a:lstStyle/>
          <a:p>
            <a:fld id="{DBA1B0FB-D917-4C8C-928F-313BD683BF39}" type="slidenum">
              <a:rPr lang="en-US" smtClean="0"/>
              <a:pPr/>
              <a:t>‹#›</a:t>
            </a:fld>
            <a:endParaRPr lang="en-US"/>
          </a:p>
        </p:txBody>
      </p:sp>
      <p:sp>
        <p:nvSpPr>
          <p:cNvPr id="19" name="Freeform: Shape 18">
            <a:extLst>
              <a:ext uri="{FF2B5EF4-FFF2-40B4-BE49-F238E27FC236}">
                <a16:creationId xmlns:a16="http://schemas.microsoft.com/office/drawing/2014/main" xmlns=""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xmlns=""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xmlns=""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xmlns=""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xmlns=""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xmlns=""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xmlns=""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xmlns=""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xmlns=""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xmlns=""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xmlns=""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xmlns=""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xmlns="" id="{02C6BF36-D4F5-4363-B440-BDAE50BBD4B6}"/>
              </a:ext>
            </a:extLst>
          </p:cNvPr>
          <p:cNvSpPr>
            <a:spLocks noGrp="1"/>
          </p:cNvSpPr>
          <p:nvPr>
            <p:ph sz="half" idx="1"/>
          </p:nvPr>
        </p:nvSpPr>
        <p:spPr>
          <a:xfrm>
            <a:off x="550862" y="2097175"/>
            <a:ext cx="5435600" cy="3995650"/>
          </a:xfrm>
        </p:spPr>
        <p:txBody>
          <a:bodyPr>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a:extLst>
              <a:ext uri="{FF2B5EF4-FFF2-40B4-BE49-F238E27FC236}">
                <a16:creationId xmlns:a16="http://schemas.microsoft.com/office/drawing/2014/main" xmlns="" id="{F8362910-87AA-4E67-992D-8D4822FD89FE}"/>
              </a:ext>
            </a:extLst>
          </p:cNvPr>
          <p:cNvSpPr>
            <a:spLocks noGrp="1"/>
          </p:cNvSpPr>
          <p:nvPr>
            <p:ph sz="half" idx="2"/>
          </p:nvPr>
        </p:nvSpPr>
        <p:spPr>
          <a:xfrm>
            <a:off x="6205538" y="2097175"/>
            <a:ext cx="5435600" cy="3995650"/>
          </a:xfrm>
        </p:spPr>
        <p:txBody>
          <a:bodyPr>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a:extLst>
              <a:ext uri="{FF2B5EF4-FFF2-40B4-BE49-F238E27FC236}">
                <a16:creationId xmlns:a16="http://schemas.microsoft.com/office/drawing/2014/main" xmlns=""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xmlns=""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xmlns="" id="{19E5C381-C899-4BF9-B584-2D78074D1CB2}"/>
              </a:ext>
            </a:extLst>
          </p:cNvPr>
          <p:cNvSpPr>
            <a:spLocks noGrp="1"/>
          </p:cNvSpPr>
          <p:nvPr>
            <p:ph type="sldNum" sz="quarter" idx="12"/>
          </p:nvPr>
        </p:nvSpPr>
        <p:spPr/>
        <p:txBody>
          <a:bodyPr>
            <a:noAutofit/>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xmlns=""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xmlns=""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xmlns=""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xmlns=""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a:extLst>
              <a:ext uri="{FF2B5EF4-FFF2-40B4-BE49-F238E27FC236}">
                <a16:creationId xmlns:a16="http://schemas.microsoft.com/office/drawing/2014/main" xmlns=""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xmlns=""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xmlns="" id="{CDAEB023-7A5E-4087-B75E-A38A80EE5D01}"/>
              </a:ext>
            </a:extLst>
          </p:cNvPr>
          <p:cNvSpPr>
            <a:spLocks noGrp="1"/>
          </p:cNvSpPr>
          <p:nvPr>
            <p:ph type="sldNum" sz="quarter" idx="12"/>
          </p:nvPr>
        </p:nvSpPr>
        <p:spPr/>
        <p:txBody>
          <a:bodyPr>
            <a:noAutofit/>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xmlns=""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xmlns=""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GB"/>
              <a:t>Click icon to add picture</a:t>
            </a:r>
            <a:endParaRPr lang="en-US"/>
          </a:p>
        </p:txBody>
      </p:sp>
      <p:sp>
        <p:nvSpPr>
          <p:cNvPr id="22" name="Picture Placeholder 21">
            <a:extLst>
              <a:ext uri="{FF2B5EF4-FFF2-40B4-BE49-F238E27FC236}">
                <a16:creationId xmlns:a16="http://schemas.microsoft.com/office/drawing/2014/main" xmlns=""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GB"/>
              <a:t>Click icon to add picture</a:t>
            </a:r>
            <a:endParaRPr lang="en-US"/>
          </a:p>
        </p:txBody>
      </p:sp>
      <p:sp>
        <p:nvSpPr>
          <p:cNvPr id="25" name="Picture Placeholder 24">
            <a:extLst>
              <a:ext uri="{FF2B5EF4-FFF2-40B4-BE49-F238E27FC236}">
                <a16:creationId xmlns:a16="http://schemas.microsoft.com/office/drawing/2014/main" xmlns=""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GB"/>
              <a:t>Click icon to add picture</a:t>
            </a:r>
            <a:endParaRPr lang="en-US"/>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pPr/>
              <a:t>‹#›</a:t>
            </a:fld>
            <a:endParaRPr lang="en-US"/>
          </a:p>
        </p:txBody>
      </p:sp>
      <p:sp>
        <p:nvSpPr>
          <p:cNvPr id="6" name="Oval 5">
            <a:extLst>
              <a:ext uri="{FF2B5EF4-FFF2-40B4-BE49-F238E27FC236}">
                <a16:creationId xmlns:a16="http://schemas.microsoft.com/office/drawing/2014/main" xmlns="" id="{92FF63B4-C261-4597-9EE0-811D250B9D21}"/>
              </a:ext>
              <a:ext uri="{C183D7F6-B498-43B3-948B-1728B52AA6E4}">
                <adec:decorative xmlns:adec="http://schemas.microsoft.com/office/drawing/2017/decorative" xmlns=""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xmlns="" id="{F92CF088-7F97-4A11-8A81-0EF641F6986F}"/>
              </a:ext>
              <a:ext uri="{C183D7F6-B498-43B3-948B-1728B52AA6E4}">
                <adec:decorative xmlns:adec="http://schemas.microsoft.com/office/drawing/2017/decorative" xmlns=""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xmlns=""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xmlns=""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GB"/>
              <a:t>Click to edit Master title style</a:t>
            </a:r>
            <a:endParaRPr lang="en-US" dirty="0"/>
          </a:p>
        </p:txBody>
      </p:sp>
      <p:sp>
        <p:nvSpPr>
          <p:cNvPr id="12" name="Picture Placeholder 11">
            <a:extLst>
              <a:ext uri="{FF2B5EF4-FFF2-40B4-BE49-F238E27FC236}">
                <a16:creationId xmlns:a16="http://schemas.microsoft.com/office/drawing/2014/main" xmlns=""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GB"/>
              <a:t>Click icon to add picture</a:t>
            </a:r>
            <a:endParaRPr lang="en-US"/>
          </a:p>
        </p:txBody>
      </p:sp>
      <p:sp>
        <p:nvSpPr>
          <p:cNvPr id="18" name="Picture Placeholder 11">
            <a:extLst>
              <a:ext uri="{FF2B5EF4-FFF2-40B4-BE49-F238E27FC236}">
                <a16:creationId xmlns:a16="http://schemas.microsoft.com/office/drawing/2014/main" xmlns=""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GB"/>
              <a:t>Click icon to add picture</a:t>
            </a:r>
            <a:endParaRPr lang="en-US"/>
          </a:p>
        </p:txBody>
      </p:sp>
      <p:sp>
        <p:nvSpPr>
          <p:cNvPr id="19" name="Picture Placeholder 11">
            <a:extLst>
              <a:ext uri="{FF2B5EF4-FFF2-40B4-BE49-F238E27FC236}">
                <a16:creationId xmlns:a16="http://schemas.microsoft.com/office/drawing/2014/main" xmlns=""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GB"/>
              <a:t>Click icon to add picture</a:t>
            </a:r>
            <a:endParaRPr lang="en-US"/>
          </a:p>
        </p:txBody>
      </p:sp>
      <p:sp>
        <p:nvSpPr>
          <p:cNvPr id="20" name="Picture Placeholder 11">
            <a:extLst>
              <a:ext uri="{FF2B5EF4-FFF2-40B4-BE49-F238E27FC236}">
                <a16:creationId xmlns:a16="http://schemas.microsoft.com/office/drawing/2014/main" xmlns=""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GB"/>
              <a:t>Click icon to add picture</a:t>
            </a:r>
            <a:endParaRPr lang="en-US"/>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pPr/>
              <a:t>‹#›</a:t>
            </a:fld>
            <a:endParaRPr lang="en-US"/>
          </a:p>
        </p:txBody>
      </p:sp>
      <p:sp>
        <p:nvSpPr>
          <p:cNvPr id="11" name="Content Placeholder 6">
            <a:extLst>
              <a:ext uri="{FF2B5EF4-FFF2-40B4-BE49-F238E27FC236}">
                <a16:creationId xmlns:a16="http://schemas.microsoft.com/office/drawing/2014/main" xmlns=""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GB"/>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GB"/>
              <a:t>Click icon to add picture</a:t>
            </a:r>
            <a:endParaRPr lang="en-US"/>
          </a:p>
        </p:txBody>
      </p:sp>
      <p:sp>
        <p:nvSpPr>
          <p:cNvPr id="13" name="Rectangle 12">
            <a:extLst>
              <a:ext uri="{FF2B5EF4-FFF2-40B4-BE49-F238E27FC236}">
                <a16:creationId xmlns:a16="http://schemas.microsoft.com/office/drawing/2014/main" xmlns="" id="{80517979-166D-4AAA-ABBC-0C3E5C2ECF37}"/>
              </a:ext>
              <a:ext uri="{C183D7F6-B498-43B3-948B-1728B52AA6E4}">
                <adec:decorative xmlns:adec="http://schemas.microsoft.com/office/drawing/2017/decorative" xmlns=""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xmlns=""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GB"/>
              <a:t>Click to edit Master title style</a:t>
            </a:r>
            <a:endParaRPr lang="en-US" dirty="0"/>
          </a:p>
        </p:txBody>
      </p:sp>
      <p:sp>
        <p:nvSpPr>
          <p:cNvPr id="16" name="Subtitle 2">
            <a:extLst>
              <a:ext uri="{FF2B5EF4-FFF2-40B4-BE49-F238E27FC236}">
                <a16:creationId xmlns:a16="http://schemas.microsoft.com/office/drawing/2014/main" xmlns=""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GB">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xmlns=""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GB"/>
              <a:t>Click icon to add picture</a:t>
            </a:r>
            <a:endParaRPr lang="en-US"/>
          </a:p>
        </p:txBody>
      </p:sp>
      <p:sp>
        <p:nvSpPr>
          <p:cNvPr id="16" name="Subtitle 2">
            <a:extLst>
              <a:ext uri="{FF2B5EF4-FFF2-40B4-BE49-F238E27FC236}">
                <a16:creationId xmlns:a16="http://schemas.microsoft.com/office/drawing/2014/main" xmlns=""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GB">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xmlns=""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GB"/>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xmlns=""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xmlns=""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xmlns=""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xmlns=""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xmlns=""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xmlns=""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GB"/>
              <a:t>Click to edit Master title style</a:t>
            </a:r>
            <a:endParaRPr lang="en-US" dirty="0"/>
          </a:p>
        </p:txBody>
      </p:sp>
      <p:sp>
        <p:nvSpPr>
          <p:cNvPr id="3" name="Content Placeholder 2">
            <a:extLst>
              <a:ext uri="{FF2B5EF4-FFF2-40B4-BE49-F238E27FC236}">
                <a16:creationId xmlns:a16="http://schemas.microsoft.com/office/drawing/2014/main" xmlns="" id="{F8A2CD90-429B-4A55-B6C8-DD6CE6994118}"/>
              </a:ext>
            </a:extLst>
          </p:cNvPr>
          <p:cNvSpPr>
            <a:spLocks noGrp="1"/>
          </p:cNvSpPr>
          <p:nvPr>
            <p:ph idx="1"/>
          </p:nvPr>
        </p:nvSpPr>
        <p:spPr>
          <a:xfrm>
            <a:off x="550863" y="2113199"/>
            <a:ext cx="11090274" cy="3979625"/>
          </a:xfrm>
        </p:spPr>
        <p:txBody>
          <a:bodyPr>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a:extLst>
              <a:ext uri="{FF2B5EF4-FFF2-40B4-BE49-F238E27FC236}">
                <a16:creationId xmlns:a16="http://schemas.microsoft.com/office/drawing/2014/main" xmlns=""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xmlns=""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7E44B5A0-66FA-433A-8DC5-C097C63B4DFC}"/>
              </a:ext>
            </a:extLst>
          </p:cNvPr>
          <p:cNvSpPr>
            <a:spLocks noGrp="1"/>
          </p:cNvSpPr>
          <p:nvPr>
            <p:ph type="sldNum" sz="quarter" idx="12"/>
          </p:nvPr>
        </p:nvSpPr>
        <p:spPr/>
        <p:txBody>
          <a:bodyPr>
            <a:noAutofit/>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GB"/>
              <a:t>Click to edit Master title style</a:t>
            </a:r>
            <a:endParaRPr lang="en-US" dirty="0"/>
          </a:p>
        </p:txBody>
      </p:sp>
      <p:grpSp>
        <p:nvGrpSpPr>
          <p:cNvPr id="8" name="Group 7">
            <a:extLst>
              <a:ext uri="{FF2B5EF4-FFF2-40B4-BE49-F238E27FC236}">
                <a16:creationId xmlns:a16="http://schemas.microsoft.com/office/drawing/2014/main" xmlns="" id="{B17C5C60-EC4D-410B-9997-0B73289605FD}"/>
              </a:ext>
              <a:ext uri="{C183D7F6-B498-43B3-948B-1728B52AA6E4}">
                <adec:decorative xmlns:adec="http://schemas.microsoft.com/office/drawing/2017/decorative" xmlns=""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xmlns=""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xmlns=""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xmlns=""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xmlns="" id="{80A2FA6F-99B7-4984-A80C-570644889F02}"/>
              </a:ext>
              <a:ext uri="{C183D7F6-B498-43B3-948B-1728B52AA6E4}">
                <adec:decorative xmlns:adec="http://schemas.microsoft.com/office/drawing/2017/decorative" xmlns=""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xmlns=""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GB"/>
              <a:t>Click to edit Master text styles</a:t>
            </a:r>
          </a:p>
        </p:txBody>
      </p:sp>
      <p:sp>
        <p:nvSpPr>
          <p:cNvPr id="15" name="Picture Placeholder 14">
            <a:extLst>
              <a:ext uri="{FF2B5EF4-FFF2-40B4-BE49-F238E27FC236}">
                <a16:creationId xmlns:a16="http://schemas.microsoft.com/office/drawing/2014/main" xmlns=""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GB"/>
              <a:t>Click icon to add picture</a:t>
            </a:r>
            <a:endParaRPr lang="en-US"/>
          </a:p>
        </p:txBody>
      </p:sp>
      <p:sp>
        <p:nvSpPr>
          <p:cNvPr id="2" name="Date Placeholder 1">
            <a:extLst>
              <a:ext uri="{FF2B5EF4-FFF2-40B4-BE49-F238E27FC236}">
                <a16:creationId xmlns:a16="http://schemas.microsoft.com/office/drawing/2014/main" xmlns=""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xmlns=""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xmlns="" id="{E436F230-C9A7-407A-B923-873839C8D8A0}"/>
              </a:ext>
            </a:extLst>
          </p:cNvPr>
          <p:cNvSpPr>
            <a:spLocks noGrp="1"/>
          </p:cNvSpPr>
          <p:nvPr>
            <p:ph type="sldNum" sz="quarter" idx="12"/>
          </p:nvPr>
        </p:nvSpPr>
        <p:spPr/>
        <p:txBody>
          <a:bodyPr>
            <a:noAutofit/>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xmlns="" id="{E38C6F9E-A74F-4F54-9409-B6B93DF8CE78}"/>
              </a:ext>
              <a:ext uri="{C183D7F6-B498-43B3-948B-1728B52AA6E4}">
                <adec:decorative xmlns:adec="http://schemas.microsoft.com/office/drawing/2017/decorative" xmlns=""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xmlns="" id="{6F0F71C5-78A4-4793-9BD4-3DF0EE3E3EB7}"/>
              </a:ext>
              <a:ext uri="{C183D7F6-B498-43B3-948B-1728B52AA6E4}">
                <adec:decorative xmlns:adec="http://schemas.microsoft.com/office/drawing/2017/decorative" xmlns=""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xmlns=""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xmlns="" id="{E6093F87-C1F6-4FAB-B891-6F7D7FC20751}"/>
              </a:ext>
              <a:ext uri="{C183D7F6-B498-43B3-948B-1728B52AA6E4}">
                <adec:decorative xmlns:adec="http://schemas.microsoft.com/office/drawing/2017/decorative" xmlns=""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xmlns=""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xmlns=""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xmlns=""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xmlns=""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xmlns=""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GB"/>
              <a:t>Click icon to add picture</a:t>
            </a:r>
            <a:endParaRPr lang="en-US"/>
          </a:p>
        </p:txBody>
      </p:sp>
      <p:sp>
        <p:nvSpPr>
          <p:cNvPr id="57" name="Picture Placeholder 55">
            <a:extLst>
              <a:ext uri="{FF2B5EF4-FFF2-40B4-BE49-F238E27FC236}">
                <a16:creationId xmlns:a16="http://schemas.microsoft.com/office/drawing/2014/main" xmlns=""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GB"/>
              <a:t>Click icon to add picture</a:t>
            </a:r>
            <a:endParaRPr lang="en-US"/>
          </a:p>
        </p:txBody>
      </p:sp>
      <p:sp>
        <p:nvSpPr>
          <p:cNvPr id="58" name="Picture Placeholder 55">
            <a:extLst>
              <a:ext uri="{FF2B5EF4-FFF2-40B4-BE49-F238E27FC236}">
                <a16:creationId xmlns:a16="http://schemas.microsoft.com/office/drawing/2014/main" xmlns=""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GB"/>
              <a:t>Click icon to add picture</a:t>
            </a:r>
            <a:endParaRPr lang="en-US" dirty="0"/>
          </a:p>
        </p:txBody>
      </p:sp>
      <p:sp>
        <p:nvSpPr>
          <p:cNvPr id="59" name="Picture Placeholder 55">
            <a:extLst>
              <a:ext uri="{FF2B5EF4-FFF2-40B4-BE49-F238E27FC236}">
                <a16:creationId xmlns:a16="http://schemas.microsoft.com/office/drawing/2014/main" xmlns=""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GB"/>
              <a:t>Click icon to add picture</a:t>
            </a:r>
            <a:endParaRPr lang="en-US"/>
          </a:p>
        </p:txBody>
      </p:sp>
      <p:sp>
        <p:nvSpPr>
          <p:cNvPr id="63" name="Text Placeholder 62">
            <a:extLst>
              <a:ext uri="{FF2B5EF4-FFF2-40B4-BE49-F238E27FC236}">
                <a16:creationId xmlns:a16="http://schemas.microsoft.com/office/drawing/2014/main" xmlns=""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xmlns=""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xmlns=""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xmlns=""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xmlns=""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xmlns=""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xmlns=""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xmlns=""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xmlns=""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xmlns=""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xmlns="" id="{97B2D769-16B1-43C4-BF14-3175533511ED}"/>
              </a:ext>
            </a:extLst>
          </p:cNvPr>
          <p:cNvSpPr>
            <a:spLocks noGrp="1"/>
          </p:cNvSpPr>
          <p:nvPr>
            <p:ph type="sldNum" sz="quarter" idx="12"/>
          </p:nvPr>
        </p:nvSpPr>
        <p:spPr/>
        <p:txBody>
          <a:bodyPr>
            <a:noAutofit/>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xmlns=""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xmlns=""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xmlns=""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GB"/>
              <a:t>Click to edit Master title style</a:t>
            </a:r>
            <a:endParaRPr lang="en-US" dirty="0"/>
          </a:p>
        </p:txBody>
      </p:sp>
      <p:sp>
        <p:nvSpPr>
          <p:cNvPr id="3" name="Text Placeholder 2">
            <a:extLst>
              <a:ext uri="{FF2B5EF4-FFF2-40B4-BE49-F238E27FC236}">
                <a16:creationId xmlns:a16="http://schemas.microsoft.com/office/drawing/2014/main" xmlns=""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xmlns=""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a:extLst>
              <a:ext uri="{FF2B5EF4-FFF2-40B4-BE49-F238E27FC236}">
                <a16:creationId xmlns:a16="http://schemas.microsoft.com/office/drawing/2014/main" xmlns=""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GB"/>
              <a:t>Click to edit Master text styles</a:t>
            </a:r>
          </a:p>
        </p:txBody>
      </p:sp>
      <p:sp>
        <p:nvSpPr>
          <p:cNvPr id="6" name="Content Placeholder 5">
            <a:extLst>
              <a:ext uri="{FF2B5EF4-FFF2-40B4-BE49-F238E27FC236}">
                <a16:creationId xmlns:a16="http://schemas.microsoft.com/office/drawing/2014/main" xmlns=""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xmlns=""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xmlns=""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xmlns="" id="{03031C35-2E5B-491D-85ED-DB42A4FE1623}"/>
              </a:ext>
            </a:extLst>
          </p:cNvPr>
          <p:cNvSpPr>
            <a:spLocks noGrp="1"/>
          </p:cNvSpPr>
          <p:nvPr>
            <p:ph type="sldNum" sz="quarter" idx="12"/>
          </p:nvPr>
        </p:nvSpPr>
        <p:spPr/>
        <p:txBody>
          <a:bodyPr>
            <a:noAutofit/>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GB"/>
              <a:t>Click to edit Master title style</a:t>
            </a:r>
            <a:endParaRPr lang="en-US" dirty="0"/>
          </a:p>
        </p:txBody>
      </p:sp>
      <p:sp>
        <p:nvSpPr>
          <p:cNvPr id="3" name="Text Placeholder 2">
            <a:extLst>
              <a:ext uri="{FF2B5EF4-FFF2-40B4-BE49-F238E27FC236}">
                <a16:creationId xmlns:a16="http://schemas.microsoft.com/office/drawing/2014/main" xmlns=""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a:extLst>
              <a:ext uri="{FF2B5EF4-FFF2-40B4-BE49-F238E27FC236}">
                <a16:creationId xmlns:a16="http://schemas.microsoft.com/office/drawing/2014/main" xmlns=""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xmlns=""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xmlns=""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hyperlink" Target="https://www.geeksforgeeks.org/python-convert-image-to-text-and-then-to-speech/" TargetMode="External"/><Relationship Id="rId2" Type="http://schemas.openxmlformats.org/officeDocument/2006/relationships/image" Target="../media/image9.jpeg"/><Relationship Id="rId1" Type="http://schemas.openxmlformats.org/officeDocument/2006/relationships/slideLayout" Target="../slideLayouts/slideLayout6.xml"/><Relationship Id="rId4" Type="http://schemas.openxmlformats.org/officeDocument/2006/relationships/hyperlink" Target="https://www.hackersrealm.net/post/image-to-text-conversion-extraction-using-pyth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6E938C-9D94-4B05-979A-D39FFC457291}"/>
              </a:ext>
            </a:extLst>
          </p:cNvPr>
          <p:cNvSpPr>
            <a:spLocks noGrp="1"/>
          </p:cNvSpPr>
          <p:nvPr>
            <p:ph type="ctrTitle"/>
          </p:nvPr>
        </p:nvSpPr>
        <p:spPr>
          <a:xfrm>
            <a:off x="7465924" y="2843684"/>
            <a:ext cx="4726075" cy="572756"/>
          </a:xfrm>
        </p:spPr>
        <p:txBody>
          <a:bodyPr anchor="b" anchorCtr="0">
            <a:normAutofit fontScale="90000"/>
          </a:bodyPr>
          <a:lstStyle/>
          <a:p>
            <a:r>
              <a:rPr lang="en-IN" sz="2800" dirty="0" smtClean="0"/>
              <a:t>DIGITAL IMAGE PROCESSING</a:t>
            </a:r>
            <a:endParaRPr lang="en-US" sz="2800" dirty="0"/>
          </a:p>
        </p:txBody>
      </p:sp>
      <p:pic>
        <p:nvPicPr>
          <p:cNvPr id="14" name="Picture Placeholder 13" descr="Data Points Digital background">
            <a:extLst>
              <a:ext uri="{FF2B5EF4-FFF2-40B4-BE49-F238E27FC236}">
                <a16:creationId xmlns:a16="http://schemas.microsoft.com/office/drawing/2014/main" xmlns=""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xmlns="" id="{D9A11267-FC52-4990-8D98-010AFABA5544}"/>
              </a:ext>
            </a:extLst>
          </p:cNvPr>
          <p:cNvSpPr>
            <a:spLocks noGrp="1"/>
          </p:cNvSpPr>
          <p:nvPr>
            <p:ph type="body" sz="quarter" idx="14"/>
          </p:nvPr>
        </p:nvSpPr>
        <p:spPr>
          <a:xfrm>
            <a:off x="7506118" y="4294972"/>
            <a:ext cx="4510733" cy="900025"/>
          </a:xfrm>
        </p:spPr>
        <p:txBody>
          <a:bodyPr>
            <a:normAutofit/>
          </a:bodyPr>
          <a:lstStyle/>
          <a:p>
            <a:r>
              <a:rPr lang="en-IN" dirty="0" smtClean="0">
                <a:solidFill>
                  <a:schemeClr val="accent4">
                    <a:lumMod val="60000"/>
                    <a:lumOff val="40000"/>
                  </a:schemeClr>
                </a:solidFill>
              </a:rPr>
              <a:t>         IMAGE TO TEXT CONVERSION</a:t>
            </a:r>
          </a:p>
        </p:txBody>
      </p:sp>
      <p:pic>
        <p:nvPicPr>
          <p:cNvPr id="5" name="Picture Placeholder 11" descr="Data Background">
            <a:extLst>
              <a:ext uri="{FF2B5EF4-FFF2-40B4-BE49-F238E27FC236}">
                <a16:creationId xmlns:a16="http://schemas.microsoft.com/office/drawing/2014/main" xmlns="" id="{A63F39B9-0715-40B5-8ECB-9B983F99C690}"/>
              </a:ext>
            </a:extLst>
          </p:cNvPr>
          <p:cNvPicPr>
            <a:picLocks noChangeAspect="1"/>
          </p:cNvPicPr>
          <p:nvPr/>
        </p:nvPicPr>
        <p:blipFill rotWithShape="1">
          <a:blip r:embed="rId4" cstate="screen">
            <a:extLst>
              <a:ext uri="{28A0092B-C50C-407E-A947-70E740481C1C}">
                <a14:useLocalDpi xmlns:a14="http://schemas.microsoft.com/office/drawing/2010/main" val="0"/>
              </a:ext>
            </a:extLst>
          </a:blip>
          <a:srcRect/>
          <a:stretch/>
        </p:blipFill>
        <p:spPr>
          <a:xfrm>
            <a:off x="8991128" y="0"/>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p:spPr>
      </p:pic>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
        <p:nvSpPr>
          <p:cNvPr id="7" name="Date Placeholder 6"/>
          <p:cNvSpPr>
            <a:spLocks noGrp="1"/>
          </p:cNvSpPr>
          <p:nvPr>
            <p:ph type="dt" sz="half" idx="10"/>
          </p:nvPr>
        </p:nvSpPr>
        <p:spPr/>
        <p:txBody>
          <a:bodyPr/>
          <a:lstStyle/>
          <a:p>
            <a:r>
              <a:rPr lang="en-US" smtClean="0"/>
              <a:t>Tuesday, February 2, 20XX</a:t>
            </a:r>
            <a:endParaRPr lang="en-US"/>
          </a:p>
        </p:txBody>
      </p:sp>
      <p:sp>
        <p:nvSpPr>
          <p:cNvPr id="8" name="Footer Placeholder 7"/>
          <p:cNvSpPr>
            <a:spLocks noGrp="1"/>
          </p:cNvSpPr>
          <p:nvPr>
            <p:ph type="ftr" sz="quarter" idx="11"/>
          </p:nvPr>
        </p:nvSpPr>
        <p:spPr/>
        <p:txBody>
          <a:bodyPr/>
          <a:lstStyle/>
          <a:p>
            <a:r>
              <a:rPr lang="en-US" smtClean="0"/>
              <a:t>Sample Footer Text</a:t>
            </a:r>
            <a:endParaRPr lang="en-US"/>
          </a:p>
        </p:txBody>
      </p:sp>
      <p:sp>
        <p:nvSpPr>
          <p:cNvPr id="9" name="Slide Number Placeholder 8"/>
          <p:cNvSpPr>
            <a:spLocks noGrp="1"/>
          </p:cNvSpPr>
          <p:nvPr>
            <p:ph type="sldNum" sz="quarter" idx="12"/>
          </p:nvPr>
        </p:nvSpPr>
        <p:spPr/>
        <p:txBody>
          <a:bodyPr/>
          <a:lstStyle/>
          <a:p>
            <a:fld id="{DBA1B0FB-D917-4C8C-928F-313BD683BF39}" type="slidenum">
              <a:rPr lang="en-US" smtClean="0"/>
              <a:pPr/>
              <a:t>10</a:t>
            </a:fld>
            <a:endParaRPr lang="en-US"/>
          </a:p>
        </p:txBody>
      </p:sp>
      <p:sp>
        <p:nvSpPr>
          <p:cNvPr id="10" name="Freeform: Shape 33">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329952" y="4524379"/>
            <a:ext cx="1980001" cy="1363916"/>
            <a:chOff x="4879602" y="3781429"/>
            <a:chExt cx="1980001" cy="1363916"/>
          </a:xfrm>
        </p:grpSpPr>
        <p:sp>
          <p:nvSpPr>
            <p:cNvPr id="14" name="Freeform: Shape 40">
              <a:extLst>
                <a:ext uri="{FF2B5EF4-FFF2-40B4-BE49-F238E27FC236}">
                  <a16:creationId xmlns:a16="http://schemas.microsoft.com/office/drawing/2014/main" xmlns="" id="{79FAC916-D9BB-4794-81B4-7C47C67E850D}"/>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41">
              <a:extLst>
                <a:ext uri="{FF2B5EF4-FFF2-40B4-BE49-F238E27FC236}">
                  <a16:creationId xmlns:a16="http://schemas.microsoft.com/office/drawing/2014/main" xmlns="" id="{B5CA2231-7A65-4D16-8400-A210CC41DB73}"/>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Oval 15">
              <a:extLst>
                <a:ext uri="{FF2B5EF4-FFF2-40B4-BE49-F238E27FC236}">
                  <a16:creationId xmlns:a16="http://schemas.microsoft.com/office/drawing/2014/main" xmlns="" id="{4B089C8C-B82B-4704-88E2-E857A5E21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xmlns="" id="{434B90C8-5B4D-456E-AD99-80EF748FDD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8" name="Rectangle 17">
            <a:extLst>
              <a:ext uri="{FF2B5EF4-FFF2-40B4-BE49-F238E27FC236}">
                <a16:creationId xmlns:a16="http://schemas.microsoft.com/office/drawing/2014/main" xmlns="" id="{1DB043B4-68C6-45B9-82AC-A5800EADB8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Placeholder 7" descr="Data Points Digital background">
            <a:extLst>
              <a:ext uri="{FF2B5EF4-FFF2-40B4-BE49-F238E27FC236}">
                <a16:creationId xmlns:a16="http://schemas.microsoft.com/office/drawing/2014/main" xmlns="" id="{5FED7C55-F545-49A1-90FD-D853A25AB45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sp>
        <p:nvSpPr>
          <p:cNvPr id="20" name="Rectangle 19">
            <a:extLst>
              <a:ext uri="{FF2B5EF4-FFF2-40B4-BE49-F238E27FC236}">
                <a16:creationId xmlns:a16="http://schemas.microsoft.com/office/drawing/2014/main" xmlns="" id="{3C64A91D-E535-4C24-A0E3-96A3810E3F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xmlns="" id="{26FC4867-BA3E-4F8E-AB23-684F34DF3D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14">
            <a:extLst>
              <a:ext uri="{FF2B5EF4-FFF2-40B4-BE49-F238E27FC236}">
                <a16:creationId xmlns:a16="http://schemas.microsoft.com/office/drawing/2014/main" xmlns="" id="{40F1DF5B-353A-4270-8C10-6A1509441174}"/>
              </a:ext>
            </a:extLst>
          </p:cNvPr>
          <p:cNvSpPr txBox="1">
            <a:spLocks/>
          </p:cNvSpPr>
          <p:nvPr/>
        </p:nvSpPr>
        <p:spPr>
          <a:xfrm>
            <a:off x="550863" y="549275"/>
            <a:ext cx="9487440" cy="758825"/>
          </a:xfrm>
          <a:prstGeom prst="rect">
            <a:avLst/>
          </a:prstGeom>
        </p:spPr>
        <p:txBody>
          <a:bodyPr vert="horz" wrap="square" lIns="0" tIns="0" rIns="0" bIns="0" rtlCol="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4800" dirty="0" smtClean="0">
                <a:latin typeface="+mj-lt"/>
                <a:ea typeface="+mj-ea"/>
                <a:cs typeface="+mj-cs"/>
              </a:rPr>
              <a:t>RESULTS AND ANALYSIS:</a:t>
            </a:r>
            <a:endParaRPr kumimoji="0" lang="en-US" sz="4800" b="0" i="0" u="none" strike="noStrike" kern="1200" cap="none" spc="0" normalizeH="0" baseline="0" noProof="0" dirty="0">
              <a:ln>
                <a:noFill/>
              </a:ln>
              <a:solidFill>
                <a:schemeClr val="tx1"/>
              </a:solidFill>
              <a:effectLst/>
              <a:uLnTx/>
              <a:uFillTx/>
              <a:latin typeface="+mj-lt"/>
              <a:ea typeface="+mj-ea"/>
              <a:cs typeface="+mj-cs"/>
            </a:endParaRPr>
          </a:p>
        </p:txBody>
      </p:sp>
      <p:sp>
        <p:nvSpPr>
          <p:cNvPr id="23" name="Subtitle 15">
            <a:extLst>
              <a:ext uri="{FF2B5EF4-FFF2-40B4-BE49-F238E27FC236}">
                <a16:creationId xmlns:a16="http://schemas.microsoft.com/office/drawing/2014/main" xmlns="" id="{4BDCF583-1D5D-4235-97C2-39272B80A0B1}"/>
              </a:ext>
            </a:extLst>
          </p:cNvPr>
          <p:cNvSpPr txBox="1">
            <a:spLocks/>
          </p:cNvSpPr>
          <p:nvPr/>
        </p:nvSpPr>
        <p:spPr>
          <a:xfrm>
            <a:off x="550863" y="3827610"/>
            <a:ext cx="5437187" cy="2265216"/>
          </a:xfrm>
          <a:prstGeom prst="rect">
            <a:avLst/>
          </a:prstGeom>
        </p:spPr>
        <p:txBody>
          <a:bodyPr vert="horz" wrap="square" lIns="0" tIns="0" rIns="0" bIns="0" rtlCol="0" anchor="b">
            <a:normAutofit/>
          </a:bodyPr>
          <a:lstStyle/>
          <a:p>
            <a:pPr marL="0" marR="0" lvl="0" indent="0" algn="l" defTabSz="914400" rtl="0" eaLnBrk="1" fontAlgn="auto" latinLnBrk="0" hangingPunct="1">
              <a:lnSpc>
                <a:spcPct val="100000"/>
              </a:lnSpc>
              <a:spcBef>
                <a:spcPts val="1000"/>
              </a:spcBef>
              <a:spcAft>
                <a:spcPts val="800"/>
              </a:spcAft>
              <a:buClrTx/>
              <a:buSzTx/>
              <a:buFont typeface="Arial" panose="020B0604020202020204" pitchFamily="34" charset="0"/>
              <a:buNone/>
              <a:tabLst/>
              <a:defRPr/>
            </a:pPr>
            <a:r>
              <a:rPr kumimoji="0" lang="en-US" sz="1400" b="0" i="0" u="none" strike="noStrike" kern="1200" cap="all" spc="200" normalizeH="0" baseline="0" noProof="0" dirty="0" smtClean="0">
                <a:ln>
                  <a:noFill/>
                </a:ln>
                <a:solidFill>
                  <a:schemeClr val="tx1"/>
                </a:solidFill>
                <a:effectLst/>
                <a:uLnTx/>
                <a:uFillTx/>
                <a:latin typeface="+mn-lt"/>
                <a:ea typeface="+mn-ea"/>
                <a:cs typeface="+mn-cs"/>
              </a:rPr>
              <a:t>e</a:t>
            </a:r>
            <a:endParaRPr kumimoji="0" lang="en-US" sz="1400" b="0" i="0" u="none" strike="noStrike" kern="1200" cap="all" spc="200" normalizeH="0" baseline="0" noProof="0" dirty="0">
              <a:ln>
                <a:noFill/>
              </a:ln>
              <a:solidFill>
                <a:schemeClr val="tx1"/>
              </a:solidFill>
              <a:effectLst/>
              <a:uLnTx/>
              <a:uFillTx/>
              <a:latin typeface="+mn-lt"/>
              <a:ea typeface="+mn-ea"/>
              <a:cs typeface="+mn-cs"/>
            </a:endParaRPr>
          </a:p>
        </p:txBody>
      </p:sp>
      <p:pic>
        <p:nvPicPr>
          <p:cNvPr id="3074" name="Picture 2" descr="C:\Users\91730\AppData\Local\Packages\Microsoft.Windows.Photos_8wekyb3d8bbwe\TempState\ShareServiceTempFolder\Screenshot 2024-03-10 191055.jpeg"/>
          <p:cNvPicPr>
            <a:picLocks noChangeAspect="1" noChangeArrowheads="1"/>
          </p:cNvPicPr>
          <p:nvPr/>
        </p:nvPicPr>
        <p:blipFill>
          <a:blip r:embed="rId3"/>
          <a:srcRect/>
          <a:stretch>
            <a:fillRect/>
          </a:stretch>
        </p:blipFill>
        <p:spPr bwMode="auto">
          <a:xfrm>
            <a:off x="419100" y="1908175"/>
            <a:ext cx="6311899" cy="4010025"/>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
        <p:nvSpPr>
          <p:cNvPr id="7" name="Date Placeholder 6"/>
          <p:cNvSpPr>
            <a:spLocks noGrp="1"/>
          </p:cNvSpPr>
          <p:nvPr>
            <p:ph type="dt" sz="half" idx="10"/>
          </p:nvPr>
        </p:nvSpPr>
        <p:spPr/>
        <p:txBody>
          <a:bodyPr/>
          <a:lstStyle/>
          <a:p>
            <a:r>
              <a:rPr lang="en-US" smtClean="0"/>
              <a:t>Tuesday, February 2, 20XX</a:t>
            </a:r>
            <a:endParaRPr lang="en-US"/>
          </a:p>
        </p:txBody>
      </p:sp>
      <p:sp>
        <p:nvSpPr>
          <p:cNvPr id="8" name="Footer Placeholder 7"/>
          <p:cNvSpPr>
            <a:spLocks noGrp="1"/>
          </p:cNvSpPr>
          <p:nvPr>
            <p:ph type="ftr" sz="quarter" idx="11"/>
          </p:nvPr>
        </p:nvSpPr>
        <p:spPr/>
        <p:txBody>
          <a:bodyPr/>
          <a:lstStyle/>
          <a:p>
            <a:r>
              <a:rPr lang="en-US" smtClean="0"/>
              <a:t>Sample Footer Text</a:t>
            </a:r>
            <a:endParaRPr lang="en-US"/>
          </a:p>
        </p:txBody>
      </p:sp>
      <p:sp>
        <p:nvSpPr>
          <p:cNvPr id="9" name="Slide Number Placeholder 8"/>
          <p:cNvSpPr>
            <a:spLocks noGrp="1"/>
          </p:cNvSpPr>
          <p:nvPr>
            <p:ph type="sldNum" sz="quarter" idx="12"/>
          </p:nvPr>
        </p:nvSpPr>
        <p:spPr/>
        <p:txBody>
          <a:bodyPr/>
          <a:lstStyle/>
          <a:p>
            <a:fld id="{DBA1B0FB-D917-4C8C-928F-313BD683BF39}" type="slidenum">
              <a:rPr lang="en-US" smtClean="0"/>
              <a:pPr/>
              <a:t>11</a:t>
            </a:fld>
            <a:endParaRPr lang="en-US"/>
          </a:p>
        </p:txBody>
      </p:sp>
      <p:pic>
        <p:nvPicPr>
          <p:cNvPr id="45058" name="Picture 2" descr="C:\Users\91730\AppData\Local\Packages\Microsoft.Windows.Photos_8wekyb3d8bbwe\TempState\ShareServiceTempFolder\Screenshot 2024-03-10 191109.jpeg"/>
          <p:cNvPicPr>
            <a:picLocks noChangeAspect="1" noChangeArrowheads="1"/>
          </p:cNvPicPr>
          <p:nvPr/>
        </p:nvPicPr>
        <p:blipFill>
          <a:blip r:embed="rId2"/>
          <a:srcRect/>
          <a:stretch>
            <a:fillRect/>
          </a:stretch>
        </p:blipFill>
        <p:spPr bwMode="auto">
          <a:xfrm>
            <a:off x="0" y="0"/>
            <a:ext cx="12192000" cy="6858001"/>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
        <p:nvSpPr>
          <p:cNvPr id="7" name="Date Placeholder 6"/>
          <p:cNvSpPr>
            <a:spLocks noGrp="1"/>
          </p:cNvSpPr>
          <p:nvPr>
            <p:ph type="dt" sz="half" idx="10"/>
          </p:nvPr>
        </p:nvSpPr>
        <p:spPr/>
        <p:txBody>
          <a:bodyPr/>
          <a:lstStyle/>
          <a:p>
            <a:r>
              <a:rPr lang="en-US" smtClean="0"/>
              <a:t>Tuesday, February 2, 20XX</a:t>
            </a:r>
            <a:endParaRPr lang="en-US"/>
          </a:p>
        </p:txBody>
      </p:sp>
      <p:sp>
        <p:nvSpPr>
          <p:cNvPr id="8" name="Footer Placeholder 7"/>
          <p:cNvSpPr>
            <a:spLocks noGrp="1"/>
          </p:cNvSpPr>
          <p:nvPr>
            <p:ph type="ftr" sz="quarter" idx="11"/>
          </p:nvPr>
        </p:nvSpPr>
        <p:spPr/>
        <p:txBody>
          <a:bodyPr/>
          <a:lstStyle/>
          <a:p>
            <a:r>
              <a:rPr lang="en-US" smtClean="0"/>
              <a:t>Sample Footer Text</a:t>
            </a:r>
            <a:endParaRPr lang="en-US"/>
          </a:p>
        </p:txBody>
      </p:sp>
      <p:sp>
        <p:nvSpPr>
          <p:cNvPr id="9" name="Slide Number Placeholder 8"/>
          <p:cNvSpPr>
            <a:spLocks noGrp="1"/>
          </p:cNvSpPr>
          <p:nvPr>
            <p:ph type="sldNum" sz="quarter" idx="12"/>
          </p:nvPr>
        </p:nvSpPr>
        <p:spPr/>
        <p:txBody>
          <a:bodyPr/>
          <a:lstStyle/>
          <a:p>
            <a:fld id="{DBA1B0FB-D917-4C8C-928F-313BD683BF39}" type="slidenum">
              <a:rPr lang="en-US" smtClean="0"/>
              <a:pPr/>
              <a:t>12</a:t>
            </a:fld>
            <a:endParaRPr lang="en-US"/>
          </a:p>
        </p:txBody>
      </p:sp>
      <p:pic>
        <p:nvPicPr>
          <p:cNvPr id="46082" name="Picture 2" descr="C:\Users\91730\AppData\Local\Packages\Microsoft.Windows.Photos_8wekyb3d8bbwe\TempState\ShareServiceTempFolder\Screenshot 2024-03-10 191130.jpeg"/>
          <p:cNvPicPr>
            <a:picLocks noChangeAspect="1" noChangeArrowheads="1"/>
          </p:cNvPicPr>
          <p:nvPr/>
        </p:nvPicPr>
        <p:blipFill>
          <a:blip r:embed="rId2"/>
          <a:srcRect/>
          <a:stretch>
            <a:fillRect/>
          </a:stretch>
        </p:blipFill>
        <p:spPr bwMode="auto">
          <a:xfrm>
            <a:off x="0" y="0"/>
            <a:ext cx="12192000" cy="6857999"/>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
        <p:nvSpPr>
          <p:cNvPr id="7" name="Date Placeholder 6"/>
          <p:cNvSpPr>
            <a:spLocks noGrp="1"/>
          </p:cNvSpPr>
          <p:nvPr>
            <p:ph type="dt" sz="half" idx="10"/>
          </p:nvPr>
        </p:nvSpPr>
        <p:spPr/>
        <p:txBody>
          <a:bodyPr/>
          <a:lstStyle/>
          <a:p>
            <a:r>
              <a:rPr lang="en-US" smtClean="0"/>
              <a:t>Tuesday, February 2, 20XX</a:t>
            </a:r>
            <a:endParaRPr lang="en-US"/>
          </a:p>
        </p:txBody>
      </p:sp>
      <p:sp>
        <p:nvSpPr>
          <p:cNvPr id="8" name="Footer Placeholder 7"/>
          <p:cNvSpPr>
            <a:spLocks noGrp="1"/>
          </p:cNvSpPr>
          <p:nvPr>
            <p:ph type="ftr" sz="quarter" idx="11"/>
          </p:nvPr>
        </p:nvSpPr>
        <p:spPr/>
        <p:txBody>
          <a:bodyPr/>
          <a:lstStyle/>
          <a:p>
            <a:r>
              <a:rPr lang="en-US" smtClean="0"/>
              <a:t>Sample Footer Text</a:t>
            </a:r>
            <a:endParaRPr lang="en-US"/>
          </a:p>
        </p:txBody>
      </p:sp>
      <p:sp>
        <p:nvSpPr>
          <p:cNvPr id="9" name="Slide Number Placeholder 8"/>
          <p:cNvSpPr>
            <a:spLocks noGrp="1"/>
          </p:cNvSpPr>
          <p:nvPr>
            <p:ph type="sldNum" sz="quarter" idx="12"/>
          </p:nvPr>
        </p:nvSpPr>
        <p:spPr/>
        <p:txBody>
          <a:bodyPr/>
          <a:lstStyle/>
          <a:p>
            <a:fld id="{DBA1B0FB-D917-4C8C-928F-313BD683BF39}" type="slidenum">
              <a:rPr lang="en-US" smtClean="0"/>
              <a:pPr/>
              <a:t>13</a:t>
            </a:fld>
            <a:endParaRPr lang="en-US"/>
          </a:p>
        </p:txBody>
      </p:sp>
      <p:sp>
        <p:nvSpPr>
          <p:cNvPr id="10" name="Freeform: Shape 33">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329952" y="4524379"/>
            <a:ext cx="1980001" cy="1363916"/>
            <a:chOff x="4879602" y="3781429"/>
            <a:chExt cx="1980001" cy="1363916"/>
          </a:xfrm>
        </p:grpSpPr>
        <p:sp>
          <p:nvSpPr>
            <p:cNvPr id="14" name="Freeform: Shape 40">
              <a:extLst>
                <a:ext uri="{FF2B5EF4-FFF2-40B4-BE49-F238E27FC236}">
                  <a16:creationId xmlns:a16="http://schemas.microsoft.com/office/drawing/2014/main" xmlns="" id="{79FAC916-D9BB-4794-81B4-7C47C67E850D}"/>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41">
              <a:extLst>
                <a:ext uri="{FF2B5EF4-FFF2-40B4-BE49-F238E27FC236}">
                  <a16:creationId xmlns:a16="http://schemas.microsoft.com/office/drawing/2014/main" xmlns="" id="{B5CA2231-7A65-4D16-8400-A210CC41DB73}"/>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Oval 15">
              <a:extLst>
                <a:ext uri="{FF2B5EF4-FFF2-40B4-BE49-F238E27FC236}">
                  <a16:creationId xmlns:a16="http://schemas.microsoft.com/office/drawing/2014/main" xmlns="" id="{4B089C8C-B82B-4704-88E2-E857A5E21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a:extLst>
                <a:ext uri="{FF2B5EF4-FFF2-40B4-BE49-F238E27FC236}">
                  <a16:creationId xmlns:a16="http://schemas.microsoft.com/office/drawing/2014/main" xmlns="" id="{434B90C8-5B4D-456E-AD99-80EF748FDD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8" name="Rectangle 17">
            <a:extLst>
              <a:ext uri="{FF2B5EF4-FFF2-40B4-BE49-F238E27FC236}">
                <a16:creationId xmlns:a16="http://schemas.microsoft.com/office/drawing/2014/main" xmlns="" id="{1DB043B4-68C6-45B9-82AC-A5800EADB8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Placeholder 7" descr="Data Points Digital background">
            <a:extLst>
              <a:ext uri="{FF2B5EF4-FFF2-40B4-BE49-F238E27FC236}">
                <a16:creationId xmlns:a16="http://schemas.microsoft.com/office/drawing/2014/main" xmlns="" id="{5FED7C55-F545-49A1-90FD-D853A25AB45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sp>
        <p:nvSpPr>
          <p:cNvPr id="20" name="Rectangle 19">
            <a:extLst>
              <a:ext uri="{FF2B5EF4-FFF2-40B4-BE49-F238E27FC236}">
                <a16:creationId xmlns:a16="http://schemas.microsoft.com/office/drawing/2014/main" xmlns="" id="{3C64A91D-E535-4C24-A0E3-96A3810E3F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xmlns="" id="{26FC4867-BA3E-4F8E-AB23-684F34DF3D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ubtitle 15">
            <a:extLst>
              <a:ext uri="{FF2B5EF4-FFF2-40B4-BE49-F238E27FC236}">
                <a16:creationId xmlns:a16="http://schemas.microsoft.com/office/drawing/2014/main" xmlns="" id="{4BDCF583-1D5D-4235-97C2-39272B80A0B1}"/>
              </a:ext>
            </a:extLst>
          </p:cNvPr>
          <p:cNvSpPr txBox="1">
            <a:spLocks/>
          </p:cNvSpPr>
          <p:nvPr/>
        </p:nvSpPr>
        <p:spPr>
          <a:xfrm>
            <a:off x="550863" y="3827610"/>
            <a:ext cx="5437187" cy="2265216"/>
          </a:xfrm>
          <a:prstGeom prst="rect">
            <a:avLst/>
          </a:prstGeom>
        </p:spPr>
        <p:txBody>
          <a:bodyPr vert="horz" wrap="square" lIns="0" tIns="0" rIns="0" bIns="0" rtlCol="0" anchor="b">
            <a:normAutofit/>
          </a:bodyPr>
          <a:lstStyle/>
          <a:p>
            <a:pPr marL="0" marR="0" lvl="0" indent="0" algn="l" defTabSz="914400" rtl="0" eaLnBrk="1" fontAlgn="auto" latinLnBrk="0" hangingPunct="1">
              <a:lnSpc>
                <a:spcPct val="100000"/>
              </a:lnSpc>
              <a:spcBef>
                <a:spcPts val="1000"/>
              </a:spcBef>
              <a:spcAft>
                <a:spcPts val="800"/>
              </a:spcAft>
              <a:buClrTx/>
              <a:buSzTx/>
              <a:buFont typeface="Arial" panose="020B0604020202020204" pitchFamily="34" charset="0"/>
              <a:buNone/>
              <a:tabLst/>
              <a:defRPr/>
            </a:pPr>
            <a:r>
              <a:rPr kumimoji="0" lang="en-US" sz="1400" b="0" i="0" u="none" strike="noStrike" kern="1200" cap="all" spc="200" normalizeH="0" baseline="0" noProof="0" dirty="0" smtClean="0">
                <a:ln>
                  <a:noFill/>
                </a:ln>
                <a:solidFill>
                  <a:schemeClr val="tx1"/>
                </a:solidFill>
                <a:effectLst/>
                <a:uLnTx/>
                <a:uFillTx/>
                <a:latin typeface="+mn-lt"/>
                <a:ea typeface="+mn-ea"/>
                <a:cs typeface="+mn-cs"/>
              </a:rPr>
              <a:t>e</a:t>
            </a:r>
            <a:endParaRPr kumimoji="0" lang="en-US" sz="1400" b="0" i="0" u="none" strike="noStrike" kern="1200" cap="all" spc="200" normalizeH="0" baseline="0" noProof="0" dirty="0">
              <a:ln>
                <a:noFill/>
              </a:ln>
              <a:solidFill>
                <a:schemeClr val="tx1"/>
              </a:solidFill>
              <a:effectLst/>
              <a:uLnTx/>
              <a:uFillTx/>
              <a:latin typeface="+mn-lt"/>
              <a:ea typeface="+mn-ea"/>
              <a:cs typeface="+mn-cs"/>
            </a:endParaRPr>
          </a:p>
        </p:txBody>
      </p:sp>
      <p:pic>
        <p:nvPicPr>
          <p:cNvPr id="48130" name="Picture 2" descr="C:\Users\91730\AppData\Local\Packages\Microsoft.Windows.Photos_8wekyb3d8bbwe\TempState\ShareServiceTempFolder\Screenshot 2024-03-10 191139.jpeg"/>
          <p:cNvPicPr>
            <a:picLocks noChangeAspect="1" noChangeArrowheads="1"/>
          </p:cNvPicPr>
          <p:nvPr/>
        </p:nvPicPr>
        <p:blipFill>
          <a:blip r:embed="rId3"/>
          <a:srcRect/>
          <a:stretch>
            <a:fillRect/>
          </a:stretch>
        </p:blipFill>
        <p:spPr bwMode="auto">
          <a:xfrm>
            <a:off x="0" y="1270001"/>
            <a:ext cx="7467600" cy="47879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dirty="0"/>
          </a:p>
        </p:txBody>
      </p:sp>
      <p:sp>
        <p:nvSpPr>
          <p:cNvPr id="7" name="Date Placeholder 6"/>
          <p:cNvSpPr>
            <a:spLocks noGrp="1"/>
          </p:cNvSpPr>
          <p:nvPr>
            <p:ph type="dt" sz="half" idx="10"/>
          </p:nvPr>
        </p:nvSpPr>
        <p:spPr/>
        <p:txBody>
          <a:bodyPr/>
          <a:lstStyle/>
          <a:p>
            <a:r>
              <a:rPr lang="en-US" smtClean="0"/>
              <a:t>Tuesday, February 2, 20XX</a:t>
            </a:r>
            <a:endParaRPr lang="en-US"/>
          </a:p>
        </p:txBody>
      </p:sp>
      <p:sp>
        <p:nvSpPr>
          <p:cNvPr id="8" name="Footer Placeholder 7"/>
          <p:cNvSpPr>
            <a:spLocks noGrp="1"/>
          </p:cNvSpPr>
          <p:nvPr>
            <p:ph type="ftr" sz="quarter" idx="11"/>
          </p:nvPr>
        </p:nvSpPr>
        <p:spPr/>
        <p:txBody>
          <a:bodyPr/>
          <a:lstStyle/>
          <a:p>
            <a:r>
              <a:rPr lang="en-US" smtClean="0"/>
              <a:t>Sample Footer Text</a:t>
            </a:r>
            <a:endParaRPr lang="en-US"/>
          </a:p>
        </p:txBody>
      </p:sp>
      <p:sp>
        <p:nvSpPr>
          <p:cNvPr id="9" name="Slide Number Placeholder 8"/>
          <p:cNvSpPr>
            <a:spLocks noGrp="1"/>
          </p:cNvSpPr>
          <p:nvPr>
            <p:ph type="sldNum" sz="quarter" idx="12"/>
          </p:nvPr>
        </p:nvSpPr>
        <p:spPr/>
        <p:txBody>
          <a:bodyPr/>
          <a:lstStyle/>
          <a:p>
            <a:fld id="{DBA1B0FB-D917-4C8C-928F-313BD683BF39}" type="slidenum">
              <a:rPr lang="en-US" smtClean="0"/>
              <a:pPr/>
              <a:t>14</a:t>
            </a:fld>
            <a:endParaRPr lang="en-US"/>
          </a:p>
        </p:txBody>
      </p:sp>
      <p:pic>
        <p:nvPicPr>
          <p:cNvPr id="49154" name="Picture 2" descr="C:\Users\91730\AppData\Local\Packages\Microsoft.Windows.Photos_8wekyb3d8bbwe\TempState\ShareServiceTempFolder\Screenshot 2024-03-10 191151.jpeg"/>
          <p:cNvPicPr>
            <a:picLocks noChangeAspect="1" noChangeArrowheads="1"/>
          </p:cNvPicPr>
          <p:nvPr/>
        </p:nvPicPr>
        <p:blipFill>
          <a:blip r:embed="rId2"/>
          <a:srcRect/>
          <a:stretch>
            <a:fillRect/>
          </a:stretch>
        </p:blipFill>
        <p:spPr bwMode="auto">
          <a:xfrm>
            <a:off x="0" y="-136525"/>
            <a:ext cx="12192000" cy="6994525"/>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
        <p:nvSpPr>
          <p:cNvPr id="7" name="Date Placeholder 6"/>
          <p:cNvSpPr>
            <a:spLocks noGrp="1"/>
          </p:cNvSpPr>
          <p:nvPr>
            <p:ph type="dt" sz="half" idx="10"/>
          </p:nvPr>
        </p:nvSpPr>
        <p:spPr/>
        <p:txBody>
          <a:bodyPr/>
          <a:lstStyle/>
          <a:p>
            <a:r>
              <a:rPr lang="en-US" smtClean="0"/>
              <a:t>Tuesday, February 2, 20XX</a:t>
            </a:r>
            <a:endParaRPr lang="en-US"/>
          </a:p>
        </p:txBody>
      </p:sp>
      <p:sp>
        <p:nvSpPr>
          <p:cNvPr id="8" name="Footer Placeholder 7"/>
          <p:cNvSpPr>
            <a:spLocks noGrp="1"/>
          </p:cNvSpPr>
          <p:nvPr>
            <p:ph type="ftr" sz="quarter" idx="11"/>
          </p:nvPr>
        </p:nvSpPr>
        <p:spPr/>
        <p:txBody>
          <a:bodyPr/>
          <a:lstStyle/>
          <a:p>
            <a:r>
              <a:rPr lang="en-US" smtClean="0"/>
              <a:t>Sample Footer Text</a:t>
            </a:r>
            <a:endParaRPr lang="en-US"/>
          </a:p>
        </p:txBody>
      </p:sp>
      <p:sp>
        <p:nvSpPr>
          <p:cNvPr id="9" name="Slide Number Placeholder 8"/>
          <p:cNvSpPr>
            <a:spLocks noGrp="1"/>
          </p:cNvSpPr>
          <p:nvPr>
            <p:ph type="sldNum" sz="quarter" idx="12"/>
          </p:nvPr>
        </p:nvSpPr>
        <p:spPr/>
        <p:txBody>
          <a:bodyPr/>
          <a:lstStyle/>
          <a:p>
            <a:fld id="{DBA1B0FB-D917-4C8C-928F-313BD683BF39}" type="slidenum">
              <a:rPr lang="en-US" smtClean="0"/>
              <a:pPr/>
              <a:t>15</a:t>
            </a:fld>
            <a:endParaRPr lang="en-US"/>
          </a:p>
        </p:txBody>
      </p:sp>
      <p:pic>
        <p:nvPicPr>
          <p:cNvPr id="50178" name="Picture 2" descr="C:\Users\91730\AppData\Local\Packages\Microsoft.Windows.Photos_8wekyb3d8bbwe\TempState\ShareServiceTempFolder\Screenshot 2024-03-10 191221.jpeg"/>
          <p:cNvPicPr>
            <a:picLocks noChangeAspect="1" noChangeArrowheads="1"/>
          </p:cNvPicPr>
          <p:nvPr/>
        </p:nvPicPr>
        <p:blipFill>
          <a:blip r:embed="rId2"/>
          <a:srcRect/>
          <a:stretch>
            <a:fillRect/>
          </a:stretch>
        </p:blipFill>
        <p:spPr bwMode="auto">
          <a:xfrm>
            <a:off x="0" y="0"/>
            <a:ext cx="12192000" cy="6857999"/>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
        <p:nvSpPr>
          <p:cNvPr id="7" name="Date Placeholder 6"/>
          <p:cNvSpPr>
            <a:spLocks noGrp="1"/>
          </p:cNvSpPr>
          <p:nvPr>
            <p:ph type="dt" sz="half" idx="10"/>
          </p:nvPr>
        </p:nvSpPr>
        <p:spPr/>
        <p:txBody>
          <a:bodyPr/>
          <a:lstStyle/>
          <a:p>
            <a:r>
              <a:rPr lang="en-US" smtClean="0"/>
              <a:t>Tuesday, February 2, 20XX</a:t>
            </a:r>
            <a:endParaRPr lang="en-US"/>
          </a:p>
        </p:txBody>
      </p:sp>
      <p:sp>
        <p:nvSpPr>
          <p:cNvPr id="8" name="Footer Placeholder 7"/>
          <p:cNvSpPr>
            <a:spLocks noGrp="1"/>
          </p:cNvSpPr>
          <p:nvPr>
            <p:ph type="ftr" sz="quarter" idx="11"/>
          </p:nvPr>
        </p:nvSpPr>
        <p:spPr/>
        <p:txBody>
          <a:bodyPr/>
          <a:lstStyle/>
          <a:p>
            <a:r>
              <a:rPr lang="en-US" smtClean="0"/>
              <a:t>Sample Footer Text</a:t>
            </a:r>
            <a:endParaRPr lang="en-US"/>
          </a:p>
        </p:txBody>
      </p:sp>
      <p:sp>
        <p:nvSpPr>
          <p:cNvPr id="9" name="Slide Number Placeholder 8"/>
          <p:cNvSpPr>
            <a:spLocks noGrp="1"/>
          </p:cNvSpPr>
          <p:nvPr>
            <p:ph type="sldNum" sz="quarter" idx="12"/>
          </p:nvPr>
        </p:nvSpPr>
        <p:spPr/>
        <p:txBody>
          <a:bodyPr/>
          <a:lstStyle/>
          <a:p>
            <a:fld id="{DBA1B0FB-D917-4C8C-928F-313BD683BF39}" type="slidenum">
              <a:rPr lang="en-US" smtClean="0"/>
              <a:pPr/>
              <a:t>16</a:t>
            </a:fld>
            <a:endParaRPr lang="en-US"/>
          </a:p>
        </p:txBody>
      </p:sp>
      <p:pic>
        <p:nvPicPr>
          <p:cNvPr id="51202" name="Picture 2" descr="C:\Users\91730\AppData\Local\Packages\Microsoft.Windows.Photos_8wekyb3d8bbwe\TempState\ShareServiceTempFolder\Screenshot 2024-03-10 191229.jpeg"/>
          <p:cNvPicPr>
            <a:picLocks noChangeAspect="1" noChangeArrowheads="1"/>
          </p:cNvPicPr>
          <p:nvPr/>
        </p:nvPicPr>
        <p:blipFill>
          <a:blip r:embed="rId2"/>
          <a:srcRect/>
          <a:stretch>
            <a:fillRect/>
          </a:stretch>
        </p:blipFill>
        <p:spPr bwMode="auto">
          <a:xfrm>
            <a:off x="0" y="-136525"/>
            <a:ext cx="12192000" cy="6994525"/>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
        <p:nvSpPr>
          <p:cNvPr id="7" name="Date Placeholder 6"/>
          <p:cNvSpPr>
            <a:spLocks noGrp="1"/>
          </p:cNvSpPr>
          <p:nvPr>
            <p:ph type="dt" sz="half" idx="10"/>
          </p:nvPr>
        </p:nvSpPr>
        <p:spPr/>
        <p:txBody>
          <a:bodyPr/>
          <a:lstStyle/>
          <a:p>
            <a:r>
              <a:rPr lang="en-US" smtClean="0"/>
              <a:t>Tuesday, February 2, 20XX</a:t>
            </a:r>
            <a:endParaRPr lang="en-US"/>
          </a:p>
        </p:txBody>
      </p:sp>
      <p:sp>
        <p:nvSpPr>
          <p:cNvPr id="8" name="Footer Placeholder 7"/>
          <p:cNvSpPr>
            <a:spLocks noGrp="1"/>
          </p:cNvSpPr>
          <p:nvPr>
            <p:ph type="ftr" sz="quarter" idx="11"/>
          </p:nvPr>
        </p:nvSpPr>
        <p:spPr/>
        <p:txBody>
          <a:bodyPr/>
          <a:lstStyle/>
          <a:p>
            <a:r>
              <a:rPr lang="en-US" smtClean="0"/>
              <a:t>Sample Footer Text</a:t>
            </a:r>
            <a:endParaRPr lang="en-US"/>
          </a:p>
        </p:txBody>
      </p:sp>
      <p:sp>
        <p:nvSpPr>
          <p:cNvPr id="9" name="Slide Number Placeholder 8"/>
          <p:cNvSpPr>
            <a:spLocks noGrp="1"/>
          </p:cNvSpPr>
          <p:nvPr>
            <p:ph type="sldNum" sz="quarter" idx="12"/>
          </p:nvPr>
        </p:nvSpPr>
        <p:spPr/>
        <p:txBody>
          <a:bodyPr/>
          <a:lstStyle/>
          <a:p>
            <a:fld id="{DBA1B0FB-D917-4C8C-928F-313BD683BF39}" type="slidenum">
              <a:rPr lang="en-US" smtClean="0"/>
              <a:pPr/>
              <a:t>17</a:t>
            </a:fld>
            <a:endParaRPr lang="en-US"/>
          </a:p>
        </p:txBody>
      </p:sp>
      <p:pic>
        <p:nvPicPr>
          <p:cNvPr id="52226" name="Picture 2" descr="C:\Users\91730\AppData\Local\Packages\Microsoft.Windows.Photos_8wekyb3d8bbwe\TempState\ShareServiceTempFolder\Screenshot 2024-03-10 191239.jpeg"/>
          <p:cNvPicPr>
            <a:picLocks noChangeAspect="1" noChangeArrowheads="1"/>
          </p:cNvPicPr>
          <p:nvPr/>
        </p:nvPicPr>
        <p:blipFill>
          <a:blip r:embed="rId2"/>
          <a:srcRect/>
          <a:stretch>
            <a:fillRect/>
          </a:stretch>
        </p:blipFill>
        <p:spPr bwMode="auto">
          <a:xfrm>
            <a:off x="0" y="1"/>
            <a:ext cx="12192000" cy="6858000"/>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581E8936-2270-47FE-94A4-398CB123EF90}"/>
              </a:ext>
            </a:extLst>
          </p:cNvPr>
          <p:cNvSpPr>
            <a:spLocks noGrp="1"/>
          </p:cNvSpPr>
          <p:nvPr>
            <p:ph type="title"/>
          </p:nvPr>
        </p:nvSpPr>
        <p:spPr>
          <a:xfrm>
            <a:off x="550863" y="4508500"/>
            <a:ext cx="4500562" cy="1562959"/>
          </a:xfrm>
        </p:spPr>
        <p:txBody>
          <a:bodyPr/>
          <a:lstStyle/>
          <a:p>
            <a:r>
              <a:rPr lang="en-IN" dirty="0" smtClean="0"/>
              <a:t>CONCLUSION</a:t>
            </a:r>
            <a:endParaRPr lang="en-US" dirty="0"/>
          </a:p>
        </p:txBody>
      </p:sp>
      <p:pic>
        <p:nvPicPr>
          <p:cNvPr id="16" name="Picture Placeholder 15" descr="Data Points Digital background">
            <a:extLst>
              <a:ext uri="{FF2B5EF4-FFF2-40B4-BE49-F238E27FC236}">
                <a16:creationId xmlns:a16="http://schemas.microsoft.com/office/drawing/2014/main" xmlns=""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13" name="Content Placeholder 12">
            <a:extLst>
              <a:ext uri="{FF2B5EF4-FFF2-40B4-BE49-F238E27FC236}">
                <a16:creationId xmlns:a16="http://schemas.microsoft.com/office/drawing/2014/main" xmlns="" id="{C0287FEC-3826-4868-8D93-52429C6156F5}"/>
              </a:ext>
            </a:extLst>
          </p:cNvPr>
          <p:cNvSpPr>
            <a:spLocks noGrp="1"/>
          </p:cNvSpPr>
          <p:nvPr>
            <p:ph sz="quarter" idx="15"/>
          </p:nvPr>
        </p:nvSpPr>
        <p:spPr>
          <a:xfrm>
            <a:off x="5064370" y="4079630"/>
            <a:ext cx="7127630" cy="2552281"/>
          </a:xfrm>
        </p:spPr>
        <p:txBody>
          <a:bodyPr>
            <a:noAutofit/>
          </a:bodyPr>
          <a:lstStyle/>
          <a:p>
            <a:pPr algn="just"/>
            <a:r>
              <a:rPr lang="en-US" dirty="0" smtClean="0"/>
              <a:t>The Image to Text Conversion project, leveraging digital image processing techniques and Optical Character Recognition (OCR), has culminated in the development of a robust system capable of extracting textual information from images efficiently and accurately. Through a comprehensive workflow encompassing image preprocessing, text localization, OCR, and </a:t>
            </a:r>
            <a:r>
              <a:rPr lang="en-US" dirty="0" err="1" smtClean="0"/>
              <a:t>postprocessing</a:t>
            </a:r>
            <a:r>
              <a:rPr lang="en-US" dirty="0" smtClean="0"/>
              <a:t> stages, the system achieves the goal of converting image-based content into machine-readable text.</a:t>
            </a:r>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Tree>
    <p:extLst>
      <p:ext uri="{BB962C8B-B14F-4D97-AF65-F5344CB8AC3E}">
        <p14:creationId xmlns:p14="http://schemas.microsoft.com/office/powerpoint/2010/main" val="35215613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endParaRPr lang="en-US"/>
          </a:p>
        </p:txBody>
      </p:sp>
      <p:sp>
        <p:nvSpPr>
          <p:cNvPr id="8" name="Freeform: Shape 33">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Oval 9">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 name="Group 10">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329952" y="4524379"/>
            <a:ext cx="1980001" cy="1363916"/>
            <a:chOff x="4879602" y="3781429"/>
            <a:chExt cx="1980001" cy="1363916"/>
          </a:xfrm>
        </p:grpSpPr>
        <p:sp>
          <p:nvSpPr>
            <p:cNvPr id="12" name="Freeform: Shape 40">
              <a:extLst>
                <a:ext uri="{FF2B5EF4-FFF2-40B4-BE49-F238E27FC236}">
                  <a16:creationId xmlns:a16="http://schemas.microsoft.com/office/drawing/2014/main" xmlns="" id="{79FAC916-D9BB-4794-81B4-7C47C67E850D}"/>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41">
              <a:extLst>
                <a:ext uri="{FF2B5EF4-FFF2-40B4-BE49-F238E27FC236}">
                  <a16:creationId xmlns:a16="http://schemas.microsoft.com/office/drawing/2014/main" xmlns="" id="{B5CA2231-7A65-4D16-8400-A210CC41DB73}"/>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Oval 16">
              <a:extLst>
                <a:ext uri="{FF2B5EF4-FFF2-40B4-BE49-F238E27FC236}">
                  <a16:creationId xmlns:a16="http://schemas.microsoft.com/office/drawing/2014/main" xmlns="" id="{4B089C8C-B82B-4704-88E2-E857A5E21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Oval 17">
              <a:extLst>
                <a:ext uri="{FF2B5EF4-FFF2-40B4-BE49-F238E27FC236}">
                  <a16:creationId xmlns:a16="http://schemas.microsoft.com/office/drawing/2014/main" xmlns="" id="{434B90C8-5B4D-456E-AD99-80EF748FDD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19" name="Rectangle 18">
            <a:extLst>
              <a:ext uri="{FF2B5EF4-FFF2-40B4-BE49-F238E27FC236}">
                <a16:creationId xmlns:a16="http://schemas.microsoft.com/office/drawing/2014/main" xmlns="" id="{1DB043B4-68C6-45B9-82AC-A5800EADB8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Placeholder 7" descr="Data Points Digital background">
            <a:extLst>
              <a:ext uri="{FF2B5EF4-FFF2-40B4-BE49-F238E27FC236}">
                <a16:creationId xmlns:a16="http://schemas.microsoft.com/office/drawing/2014/main" xmlns="" id="{5FED7C55-F545-49A1-90FD-D853A25AB45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prstGeom prst="rect">
            <a:avLst/>
          </a:prstGeom>
        </p:spPr>
      </p:pic>
      <p:sp>
        <p:nvSpPr>
          <p:cNvPr id="21" name="Rectangle 20">
            <a:extLst>
              <a:ext uri="{FF2B5EF4-FFF2-40B4-BE49-F238E27FC236}">
                <a16:creationId xmlns:a16="http://schemas.microsoft.com/office/drawing/2014/main" xmlns="" id="{3C64A91D-E535-4C24-A0E3-96A3810E3F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xmlns="" id="{26FC4867-BA3E-4F8E-AB23-684F34DF3D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4">
            <a:extLst>
              <a:ext uri="{FF2B5EF4-FFF2-40B4-BE49-F238E27FC236}">
                <a16:creationId xmlns:a16="http://schemas.microsoft.com/office/drawing/2014/main" xmlns="" id="{40F1DF5B-353A-4270-8C10-6A1509441174}"/>
              </a:ext>
            </a:extLst>
          </p:cNvPr>
          <p:cNvSpPr txBox="1">
            <a:spLocks/>
          </p:cNvSpPr>
          <p:nvPr/>
        </p:nvSpPr>
        <p:spPr>
          <a:xfrm>
            <a:off x="550863" y="549275"/>
            <a:ext cx="5437187" cy="1216025"/>
          </a:xfrm>
          <a:prstGeom prst="rect">
            <a:avLst/>
          </a:prstGeom>
        </p:spPr>
        <p:txBody>
          <a:bodyPr vert="horz" wrap="square" lIns="0" tIns="0" rIns="0" bIns="0" rtlCol="0" anchor="b" anchorCtr="0">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IN" sz="6400" b="0" i="0" u="none" strike="noStrike" kern="1200" cap="none" spc="0" normalizeH="0" baseline="0" noProof="0" dirty="0" smtClean="0">
                <a:ln>
                  <a:noFill/>
                </a:ln>
                <a:solidFill>
                  <a:schemeClr val="tx1"/>
                </a:solidFill>
                <a:effectLst/>
                <a:uLnTx/>
                <a:uFillTx/>
                <a:latin typeface="+mj-lt"/>
                <a:ea typeface="+mj-ea"/>
                <a:cs typeface="+mj-cs"/>
              </a:rPr>
              <a:t>REFERENCE</a:t>
            </a:r>
            <a:endParaRPr kumimoji="0" lang="en-US" sz="6400" b="0" i="0" u="none" strike="noStrike" kern="1200" cap="none" spc="0" normalizeH="0" baseline="0" noProof="0" dirty="0">
              <a:ln>
                <a:noFill/>
              </a:ln>
              <a:solidFill>
                <a:schemeClr val="tx1"/>
              </a:solidFill>
              <a:effectLst/>
              <a:uLnTx/>
              <a:uFillTx/>
              <a:latin typeface="+mj-lt"/>
              <a:ea typeface="+mj-ea"/>
              <a:cs typeface="+mj-cs"/>
            </a:endParaRPr>
          </a:p>
        </p:txBody>
      </p:sp>
      <p:sp>
        <p:nvSpPr>
          <p:cNvPr id="24" name="Subtitle 15">
            <a:extLst>
              <a:ext uri="{FF2B5EF4-FFF2-40B4-BE49-F238E27FC236}">
                <a16:creationId xmlns:a16="http://schemas.microsoft.com/office/drawing/2014/main" xmlns="" id="{4BDCF583-1D5D-4235-97C2-39272B80A0B1}"/>
              </a:ext>
            </a:extLst>
          </p:cNvPr>
          <p:cNvSpPr txBox="1">
            <a:spLocks/>
          </p:cNvSpPr>
          <p:nvPr/>
        </p:nvSpPr>
        <p:spPr>
          <a:xfrm>
            <a:off x="550863" y="3827610"/>
            <a:ext cx="5437187" cy="2265216"/>
          </a:xfrm>
          <a:prstGeom prst="rect">
            <a:avLst/>
          </a:prstGeom>
        </p:spPr>
        <p:txBody>
          <a:bodyPr vert="horz" wrap="square" lIns="0" tIns="0" rIns="0" bIns="0" rtlCol="0">
            <a:normAutofit/>
          </a:bodyPr>
          <a:lstStyle/>
          <a:p>
            <a:pPr marL="0" marR="0" lvl="0" indent="0" algn="l" defTabSz="914400" rtl="0" eaLnBrk="1" fontAlgn="auto" latinLnBrk="0" hangingPunct="1">
              <a:lnSpc>
                <a:spcPct val="100000"/>
              </a:lnSpc>
              <a:spcBef>
                <a:spcPts val="1000"/>
              </a:spcBef>
              <a:spcAft>
                <a:spcPts val="80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chemeClr val="tx1">
                  <a:alpha val="60000"/>
                </a:schemeClr>
              </a:solidFill>
              <a:effectLst/>
              <a:uLnTx/>
              <a:uFillTx/>
              <a:latin typeface="+mn-lt"/>
              <a:ea typeface="+mn-ea"/>
              <a:cs typeface="+mn-cs"/>
            </a:endParaRPr>
          </a:p>
        </p:txBody>
      </p:sp>
      <p:sp>
        <p:nvSpPr>
          <p:cNvPr id="25" name="Rectangle 24"/>
          <p:cNvSpPr/>
          <p:nvPr/>
        </p:nvSpPr>
        <p:spPr>
          <a:xfrm>
            <a:off x="556009" y="2235983"/>
            <a:ext cx="9924422" cy="923330"/>
          </a:xfrm>
          <a:prstGeom prst="rect">
            <a:avLst/>
          </a:prstGeom>
        </p:spPr>
        <p:txBody>
          <a:bodyPr wrap="square">
            <a:spAutoFit/>
          </a:bodyPr>
          <a:lstStyle/>
          <a:p>
            <a:pPr marL="342900" indent="-342900">
              <a:buFont typeface="Wingdings" pitchFamily="2" charset="2"/>
              <a:buChar char="v"/>
            </a:pPr>
            <a:r>
              <a:rPr lang="en-US" dirty="0" smtClean="0">
                <a:hlinkClick r:id="rId3"/>
              </a:rPr>
              <a:t>https://www.geeksforgeeks.org/python-convert-image-to-text-and-then-to-speech/</a:t>
            </a:r>
            <a:endParaRPr lang="en-US" dirty="0" smtClean="0"/>
          </a:p>
          <a:p>
            <a:pPr marL="342900" indent="-342900">
              <a:buFont typeface="Wingdings" pitchFamily="2" charset="2"/>
              <a:buChar char="v"/>
            </a:pPr>
            <a:r>
              <a:rPr lang="en-US" dirty="0" smtClean="0">
                <a:hlinkClick r:id="rId4"/>
              </a:rPr>
              <a:t>https://www.hackersrealm.net/post/image-to-text-conversion-extraction-using-python</a:t>
            </a:r>
            <a:endParaRPr lang="en-US" dirty="0" smtClean="0"/>
          </a:p>
          <a:p>
            <a:pPr marL="342900" indent="-342900">
              <a:buFont typeface="Wingdings" pitchFamily="2" charset="2"/>
              <a:buChar char="v"/>
            </a:pPr>
            <a:endParaRPr lang="en-US" dirty="0" smtClean="0"/>
          </a:p>
        </p:txBody>
      </p:sp>
    </p:spTree>
    <p:extLst>
      <p:ext uri="{BB962C8B-B14F-4D97-AF65-F5344CB8AC3E}">
        <p14:creationId xmlns:p14="http://schemas.microsoft.com/office/powerpoint/2010/main" val="2496947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46426E-F6F6-4A7C-9181-8C3090996261}"/>
              </a:ext>
            </a:extLst>
          </p:cNvPr>
          <p:cNvSpPr>
            <a:spLocks noGrp="1"/>
          </p:cNvSpPr>
          <p:nvPr>
            <p:ph type="title"/>
          </p:nvPr>
        </p:nvSpPr>
        <p:spPr>
          <a:xfrm>
            <a:off x="284164" y="368300"/>
            <a:ext cx="3565524" cy="1353330"/>
          </a:xfrm>
        </p:spPr>
        <p:txBody>
          <a:bodyPr/>
          <a:lstStyle/>
          <a:p>
            <a:r>
              <a:rPr lang="en-US" dirty="0" smtClean="0"/>
              <a:t>Agenda</a:t>
            </a:r>
            <a:endParaRPr lang="en-US" dirty="0"/>
          </a:p>
        </p:txBody>
      </p:sp>
      <p:sp>
        <p:nvSpPr>
          <p:cNvPr id="3" name="Content Placeholder 2">
            <a:extLst>
              <a:ext uri="{FF2B5EF4-FFF2-40B4-BE49-F238E27FC236}">
                <a16:creationId xmlns:a16="http://schemas.microsoft.com/office/drawing/2014/main" xmlns="" id="{D3B60D6F-4D0F-4D33-B2A7-159C8583FF00}"/>
              </a:ext>
            </a:extLst>
          </p:cNvPr>
          <p:cNvSpPr>
            <a:spLocks noGrp="1"/>
          </p:cNvSpPr>
          <p:nvPr>
            <p:ph idx="1"/>
          </p:nvPr>
        </p:nvSpPr>
        <p:spPr>
          <a:xfrm>
            <a:off x="284164" y="2074445"/>
            <a:ext cx="4490638" cy="4345015"/>
          </a:xfrm>
        </p:spPr>
        <p:txBody>
          <a:bodyPr/>
          <a:lstStyle/>
          <a:p>
            <a:pPr marL="457200" indent="-457200">
              <a:buFont typeface="Wingdings" pitchFamily="2" charset="2"/>
              <a:buChar char="q"/>
            </a:pPr>
            <a:r>
              <a:rPr lang="en-IN" dirty="0" smtClean="0">
                <a:solidFill>
                  <a:schemeClr val="tx1">
                    <a:lumMod val="75000"/>
                  </a:schemeClr>
                </a:solidFill>
              </a:rPr>
              <a:t>INTRODUCTION</a:t>
            </a:r>
          </a:p>
          <a:p>
            <a:pPr marL="457200" indent="-457200">
              <a:buFont typeface="Wingdings" pitchFamily="2" charset="2"/>
              <a:buChar char="q"/>
            </a:pPr>
            <a:r>
              <a:rPr lang="en-US" smtClean="0">
                <a:solidFill>
                  <a:schemeClr val="tx1">
                    <a:lumMod val="75000"/>
                  </a:schemeClr>
                </a:solidFill>
              </a:rPr>
              <a:t>BACKGROUND</a:t>
            </a:r>
            <a:endParaRPr lang="en-IN" dirty="0" smtClean="0">
              <a:solidFill>
                <a:schemeClr val="tx1">
                  <a:lumMod val="75000"/>
                </a:schemeClr>
              </a:solidFill>
            </a:endParaRPr>
          </a:p>
          <a:p>
            <a:pPr marL="457200" indent="-457200">
              <a:buFont typeface="Wingdings" pitchFamily="2" charset="2"/>
              <a:buChar char="q"/>
            </a:pPr>
            <a:r>
              <a:rPr lang="en-IN" dirty="0" smtClean="0">
                <a:solidFill>
                  <a:schemeClr val="tx1">
                    <a:lumMod val="75000"/>
                  </a:schemeClr>
                </a:solidFill>
              </a:rPr>
              <a:t>PROBLEM STATEMENT</a:t>
            </a:r>
          </a:p>
          <a:p>
            <a:pPr marL="457200" indent="-457200">
              <a:buFont typeface="Wingdings" pitchFamily="2" charset="2"/>
              <a:buChar char="q"/>
            </a:pPr>
            <a:r>
              <a:rPr lang="en-US" dirty="0" smtClean="0">
                <a:solidFill>
                  <a:schemeClr val="tx1">
                    <a:lumMod val="75000"/>
                  </a:schemeClr>
                </a:solidFill>
              </a:rPr>
              <a:t>PROPOSED METHODOLOGY</a:t>
            </a:r>
            <a:endParaRPr lang="en-IN" dirty="0" smtClean="0">
              <a:solidFill>
                <a:schemeClr val="tx1">
                  <a:lumMod val="75000"/>
                </a:schemeClr>
              </a:solidFill>
            </a:endParaRPr>
          </a:p>
          <a:p>
            <a:pPr marL="457200" indent="-457200">
              <a:buFont typeface="Wingdings" pitchFamily="2" charset="2"/>
              <a:buChar char="q"/>
            </a:pPr>
            <a:r>
              <a:rPr lang="en-IN" dirty="0" smtClean="0">
                <a:solidFill>
                  <a:schemeClr val="tx1">
                    <a:lumMod val="75000"/>
                  </a:schemeClr>
                </a:solidFill>
              </a:rPr>
              <a:t>DATASETS</a:t>
            </a:r>
          </a:p>
          <a:p>
            <a:pPr marL="457200" indent="-457200">
              <a:buFont typeface="Wingdings" pitchFamily="2" charset="2"/>
              <a:buChar char="q"/>
            </a:pPr>
            <a:r>
              <a:rPr lang="en-US" dirty="0" smtClean="0">
                <a:solidFill>
                  <a:schemeClr val="tx1">
                    <a:lumMod val="75000"/>
                  </a:schemeClr>
                </a:solidFill>
              </a:rPr>
              <a:t>RESULTS AND ANALYSIS</a:t>
            </a:r>
            <a:endParaRPr lang="en-IN" dirty="0" smtClean="0">
              <a:solidFill>
                <a:schemeClr val="tx1">
                  <a:lumMod val="75000"/>
                </a:schemeClr>
              </a:solidFill>
            </a:endParaRPr>
          </a:p>
          <a:p>
            <a:pPr marL="457200" indent="-457200">
              <a:buFont typeface="Wingdings" pitchFamily="2" charset="2"/>
              <a:buChar char="q"/>
            </a:pPr>
            <a:r>
              <a:rPr lang="en-US" dirty="0" smtClean="0">
                <a:solidFill>
                  <a:schemeClr val="tx1">
                    <a:lumMod val="75000"/>
                  </a:schemeClr>
                </a:solidFill>
              </a:rPr>
              <a:t>CONCLUSION</a:t>
            </a:r>
          </a:p>
          <a:p>
            <a:pPr marL="457200" indent="-457200">
              <a:buFont typeface="Wingdings" pitchFamily="2" charset="2"/>
              <a:buChar char="q"/>
            </a:pPr>
            <a:r>
              <a:rPr lang="en-US" dirty="0" smtClean="0">
                <a:solidFill>
                  <a:schemeClr val="tx1">
                    <a:lumMod val="75000"/>
                  </a:schemeClr>
                </a:solidFill>
              </a:rPr>
              <a:t>REFERENCE</a:t>
            </a:r>
            <a:endParaRPr lang="en-IN" dirty="0" smtClean="0">
              <a:solidFill>
                <a:schemeClr val="tx1">
                  <a:lumMod val="75000"/>
                </a:schemeClr>
              </a:solidFill>
            </a:endParaRPr>
          </a:p>
          <a:p>
            <a:pPr marL="457200" indent="-457200">
              <a:buFont typeface="Wingdings" pitchFamily="2" charset="2"/>
              <a:buChar char="q"/>
            </a:pPr>
            <a:endParaRPr lang="en-IN" dirty="0" smtClean="0">
              <a:solidFill>
                <a:schemeClr val="tx1">
                  <a:lumMod val="75000"/>
                </a:schemeClr>
              </a:solidFill>
            </a:endParaRPr>
          </a:p>
          <a:p>
            <a:pPr marL="457200" indent="-457200">
              <a:buFont typeface="Wingdings" pitchFamily="2" charset="2"/>
              <a:buChar char="q"/>
            </a:pPr>
            <a:endParaRPr lang="en-IN" dirty="0" smtClean="0">
              <a:solidFill>
                <a:schemeClr val="tx1">
                  <a:lumMod val="75000"/>
                </a:schemeClr>
              </a:solidFill>
            </a:endParaRPr>
          </a:p>
          <a:p>
            <a:pPr marL="457200" indent="-457200">
              <a:buFont typeface="Wingdings" pitchFamily="2" charset="2"/>
              <a:buChar char="q"/>
            </a:pPr>
            <a:endParaRPr lang="en-IN" dirty="0" smtClean="0">
              <a:solidFill>
                <a:schemeClr val="tx1">
                  <a:lumMod val="75000"/>
                </a:schemeClr>
              </a:solidFill>
            </a:endParaRPr>
          </a:p>
          <a:p>
            <a:pPr marL="457200" indent="-457200">
              <a:buFont typeface="Wingdings" pitchFamily="2" charset="2"/>
              <a:buChar char="q"/>
            </a:pPr>
            <a:endParaRPr lang="en-IN" dirty="0" smtClean="0">
              <a:solidFill>
                <a:schemeClr val="tx1">
                  <a:lumMod val="75000"/>
                </a:schemeClr>
              </a:solidFill>
            </a:endParaRPr>
          </a:p>
          <a:p>
            <a:pPr marL="457200" indent="-457200">
              <a:buFont typeface="Wingdings" pitchFamily="2" charset="2"/>
              <a:buChar char="q"/>
            </a:pPr>
            <a:endParaRPr lang="en-US" dirty="0">
              <a:solidFill>
                <a:schemeClr val="tx1">
                  <a:lumMod val="75000"/>
                </a:schemeClr>
              </a:solidFill>
            </a:endParaRPr>
          </a:p>
        </p:txBody>
      </p:sp>
      <p:pic>
        <p:nvPicPr>
          <p:cNvPr id="8" name="Picture Placeholder 7" descr="Digital Data">
            <a:extLst>
              <a:ext uri="{FF2B5EF4-FFF2-40B4-BE49-F238E27FC236}">
                <a16:creationId xmlns:a16="http://schemas.microsoft.com/office/drawing/2014/main" xmlns=""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xmlns=""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xmlns=""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5" name="Slide Number Placeholder 14">
            <a:extLst>
              <a:ext uri="{FF2B5EF4-FFF2-40B4-BE49-F238E27FC236}">
                <a16:creationId xmlns:a16="http://schemas.microsoft.com/office/drawing/2014/main" xmlns=""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xmlns=""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xmlns="" id="{8E5E4638-9BCB-4C2E-914F-CC868E2020D5}"/>
              </a:ext>
            </a:extLst>
          </p:cNvPr>
          <p:cNvSpPr>
            <a:spLocks noGrp="1"/>
          </p:cNvSpPr>
          <p:nvPr>
            <p:ph type="subTitle" idx="1"/>
          </p:nvPr>
        </p:nvSpPr>
        <p:spPr>
          <a:xfrm>
            <a:off x="550863" y="3827610"/>
            <a:ext cx="5849937" cy="2265216"/>
          </a:xfrm>
        </p:spPr>
        <p:txBody>
          <a:bodyPr/>
          <a:lstStyle/>
          <a:p>
            <a:r>
              <a:rPr lang="en-IN" dirty="0" smtClean="0"/>
              <a:t>DONE BY :</a:t>
            </a:r>
          </a:p>
          <a:p>
            <a:r>
              <a:rPr lang="en-IN" dirty="0" smtClean="0"/>
              <a:t>BRIJESH( </a:t>
            </a:r>
            <a:r>
              <a:rPr lang="en-IN" dirty="0" smtClean="0"/>
              <a:t>RA2211026010443</a:t>
            </a:r>
            <a:r>
              <a:rPr lang="en-IN" dirty="0" smtClean="0"/>
              <a:t>)</a:t>
            </a:r>
          </a:p>
          <a:p>
            <a:r>
              <a:rPr lang="en-IN" dirty="0" smtClean="0"/>
              <a:t>KOUSHIK VISHAL(RA2211026010384)</a:t>
            </a:r>
          </a:p>
          <a:p>
            <a:r>
              <a:rPr lang="en-IN" dirty="0" smtClean="0"/>
              <a:t>KISHORE </a:t>
            </a:r>
            <a:r>
              <a:rPr lang="en-IN" dirty="0" smtClean="0"/>
              <a:t>KHANNAN H(RA2211026010409</a:t>
            </a:r>
            <a:r>
              <a:rPr lang="en-IN" dirty="0" smtClean="0"/>
              <a:t>)</a:t>
            </a:r>
            <a:endParaRPr lang="en-US" dirty="0" smtClean="0"/>
          </a:p>
          <a:p>
            <a:endParaRPr lang="en-US" dirty="0"/>
          </a:p>
        </p:txBody>
      </p:sp>
      <p:pic>
        <p:nvPicPr>
          <p:cNvPr id="27" name="Picture Placeholder 26" descr="Data Points Digital background">
            <a:extLst>
              <a:ext uri="{FF2B5EF4-FFF2-40B4-BE49-F238E27FC236}">
                <a16:creationId xmlns:a16="http://schemas.microsoft.com/office/drawing/2014/main" xmlns=""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xmlns=""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a16="http://schemas.microsoft.com/office/drawing/2014/main" xmlns=""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Tree>
    <p:extLst>
      <p:ext uri="{BB962C8B-B14F-4D97-AF65-F5344CB8AC3E}">
        <p14:creationId xmlns:p14="http://schemas.microsoft.com/office/powerpoint/2010/main" val="324779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xmlns="" id="{23418ADF-358F-4647-A511-FCFFEDA83429}"/>
              </a:ext>
            </a:extLst>
          </p:cNvPr>
          <p:cNvSpPr>
            <a:spLocks noGrp="1"/>
          </p:cNvSpPr>
          <p:nvPr>
            <p:ph type="title"/>
          </p:nvPr>
        </p:nvSpPr>
        <p:spPr>
          <a:xfrm>
            <a:off x="0" y="3770600"/>
            <a:ext cx="3721100" cy="1562959"/>
          </a:xfrm>
        </p:spPr>
        <p:txBody>
          <a:bodyPr/>
          <a:lstStyle/>
          <a:p>
            <a:r>
              <a:rPr lang="en-US" dirty="0"/>
              <a:t>Introduction</a:t>
            </a:r>
          </a:p>
        </p:txBody>
      </p:sp>
      <p:pic>
        <p:nvPicPr>
          <p:cNvPr id="18" name="Picture Placeholder 17" descr="A group of people sitting at a table">
            <a:extLst>
              <a:ext uri="{FF2B5EF4-FFF2-40B4-BE49-F238E27FC236}">
                <a16:creationId xmlns:a16="http://schemas.microsoft.com/office/drawing/2014/main" xmlns=""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xmlns=""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3054096" y="0"/>
            <a:ext cx="3054096" cy="3776472"/>
          </a:xfrm>
        </p:spPr>
      </p:pic>
      <p:pic>
        <p:nvPicPr>
          <p:cNvPr id="23" name="Picture Placeholder 22" descr="A person drawing on a white board">
            <a:extLst>
              <a:ext uri="{FF2B5EF4-FFF2-40B4-BE49-F238E27FC236}">
                <a16:creationId xmlns:a16="http://schemas.microsoft.com/office/drawing/2014/main" xmlns="" id="{2B3C4F95-A0FA-45D9-BF43-1C398F65B891}"/>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6083808" y="0"/>
            <a:ext cx="3054096" cy="3776472"/>
          </a:xfrm>
        </p:spPr>
      </p:pic>
      <p:pic>
        <p:nvPicPr>
          <p:cNvPr id="25" name="Picture Placeholder 24" descr="Digital Graph Screen">
            <a:extLst>
              <a:ext uri="{FF2B5EF4-FFF2-40B4-BE49-F238E27FC236}">
                <a16:creationId xmlns:a16="http://schemas.microsoft.com/office/drawing/2014/main" xmlns="" id="{B7353C46-ACC1-4078-85C2-26B57B0E58B7}"/>
              </a:ext>
            </a:extLst>
          </p:cNvPr>
          <p:cNvPicPr>
            <a:picLocks noGrp="1" noChangeAspect="1"/>
          </p:cNvPicPr>
          <p:nvPr>
            <p:ph type="pic" sz="quarter" idx="16"/>
          </p:nvPr>
        </p:nvPicPr>
        <p:blipFill rotWithShape="1">
          <a:blip r:embed="rId6" cstate="screen">
            <a:extLst>
              <a:ext uri="{28A0092B-C50C-407E-A947-70E740481C1C}">
                <a14:useLocalDpi xmlns:a14="http://schemas.microsoft.com/office/drawing/2010/main" val="0"/>
              </a:ext>
            </a:extLst>
          </a:blip>
          <a:srcRect/>
          <a:stretch/>
        </p:blipFill>
        <p:spPr>
          <a:xfrm>
            <a:off x="9137904" y="0"/>
            <a:ext cx="3054096" cy="3776472"/>
          </a:xfrm>
        </p:spPr>
      </p:pic>
      <p:sp>
        <p:nvSpPr>
          <p:cNvPr id="12" name="Content Placeholder 11">
            <a:extLst>
              <a:ext uri="{FF2B5EF4-FFF2-40B4-BE49-F238E27FC236}">
                <a16:creationId xmlns:a16="http://schemas.microsoft.com/office/drawing/2014/main" xmlns="" id="{E5127060-CDBF-435F-9009-A5451CCE305D}"/>
              </a:ext>
            </a:extLst>
          </p:cNvPr>
          <p:cNvSpPr>
            <a:spLocks noGrp="1"/>
          </p:cNvSpPr>
          <p:nvPr>
            <p:ph sz="quarter" idx="15"/>
          </p:nvPr>
        </p:nvSpPr>
        <p:spPr>
          <a:xfrm>
            <a:off x="3797300" y="3886200"/>
            <a:ext cx="8166099" cy="2692400"/>
          </a:xfrm>
          <a:noFill/>
        </p:spPr>
        <p:txBody>
          <a:bodyPr>
            <a:normAutofit fontScale="77500" lnSpcReduction="20000"/>
          </a:bodyPr>
          <a:lstStyle/>
          <a:p>
            <a:pPr algn="just">
              <a:buNone/>
            </a:pPr>
            <a:r>
              <a:rPr lang="en-US" sz="2800" dirty="0" smtClean="0"/>
              <a:t>   In today's digital age, where images are ubiquitous, the ability to extract meaningful textual information from images has become increasingly important. The field of digital image processing offers powerful techniques to address this challenge by converting image data into a format that can be understood and utilized by computers. This project focuses on developing an Image to Text Conversion system using digital image processing methods, with the aim of extracting textual content from images accurately and efficiently</a:t>
            </a:r>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xmlns="" id="{82184FF4-7029-4ED7-813A-192E6060876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xmlns="" id="{AAA7AB09-557C-41AD-9113-FF9F68FA10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xmlns="" id="{EF99ECAA-1F11-4937-BBA6-51935AB44C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xmlns="" id="{79DE9FAB-6BBA-4CFE-B67D-77B47F01ECA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xmlns="" id="{79FAC916-D9BB-4794-81B4-7C47C67E850D}"/>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xmlns="" id="{B5CA2231-7A65-4D16-8400-A210CC41DB73}"/>
                </a:ext>
                <a:ext uri="{C183D7F6-B498-43B3-948B-1728B52AA6E4}">
                  <adec:decorative xmlns:adec="http://schemas.microsoft.com/office/drawing/2017/decorative" xmlns="" val="1"/>
                </a:ext>
              </a:extLst>
            </p:cNvPr>
            <p:cNvSpPr>
              <a:spLocks noChangeAspect="1"/>
            </p:cNvSpPr>
            <p:nvPr>
              <p:extLst>
                <p:ext uri="{386F3935-93C4-4BCD-93E2-E3B085C9AB24}">
                  <p16:designElem xmlns:p16="http://schemas.microsoft.com/office/powerpoint/2015/main" xmlns=""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xmlns="" id="{4B089C8C-B82B-4704-88E2-E857A5E2152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xmlns="" id="{434B90C8-5B4D-456E-AD99-80EF748FDD7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xmlns="" id="{1DB043B4-68C6-45B9-82AC-A5800EADB8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xmlns=""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xmlns="" id="{3C64A91D-E535-4C24-A0E3-96A3810E3F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xmlns="" id="{26FC4867-BA3E-4F8E-AB23-684F34DF3D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xmlns="" id="{40F1DF5B-353A-4270-8C10-6A1509441174}"/>
              </a:ext>
            </a:extLst>
          </p:cNvPr>
          <p:cNvSpPr>
            <a:spLocks noGrp="1"/>
          </p:cNvSpPr>
          <p:nvPr>
            <p:ph type="ctrTitle"/>
          </p:nvPr>
        </p:nvSpPr>
        <p:spPr>
          <a:xfrm>
            <a:off x="550863" y="876300"/>
            <a:ext cx="4179757" cy="1066800"/>
          </a:xfrm>
        </p:spPr>
        <p:txBody>
          <a:bodyPr vert="horz" wrap="square" lIns="0" tIns="0" rIns="0" bIns="0" rtlCol="0" anchor="b" anchorCtr="0">
            <a:normAutofit fontScale="90000"/>
          </a:bodyPr>
          <a:lstStyle/>
          <a:p>
            <a:pPr>
              <a:lnSpc>
                <a:spcPct val="100000"/>
              </a:lnSpc>
            </a:pPr>
            <a:r>
              <a:rPr lang="en-IN" sz="4800" dirty="0" smtClean="0"/>
              <a:t> BACKGROUND</a:t>
            </a:r>
            <a:r>
              <a:rPr lang="en-IN" sz="4800" kern="1200" dirty="0" smtClean="0">
                <a:solidFill>
                  <a:schemeClr val="tx1"/>
                </a:solidFill>
                <a:latin typeface="+mj-lt"/>
                <a:ea typeface="+mj-ea"/>
                <a:cs typeface="+mj-cs"/>
              </a:rPr>
              <a:t>:</a:t>
            </a:r>
            <a:endParaRPr lang="en-US" sz="4800" kern="1200" dirty="0">
              <a:solidFill>
                <a:schemeClr val="tx1"/>
              </a:solidFill>
              <a:latin typeface="+mj-lt"/>
              <a:ea typeface="+mj-ea"/>
              <a:cs typeface="+mj-cs"/>
            </a:endParaRPr>
          </a:p>
        </p:txBody>
      </p:sp>
      <p:sp>
        <p:nvSpPr>
          <p:cNvPr id="16" name="Subtitle 15">
            <a:extLst>
              <a:ext uri="{FF2B5EF4-FFF2-40B4-BE49-F238E27FC236}">
                <a16:creationId xmlns:a16="http://schemas.microsoft.com/office/drawing/2014/main" xmlns="" id="{4BDCF583-1D5D-4235-97C2-39272B80A0B1}"/>
              </a:ext>
            </a:extLst>
          </p:cNvPr>
          <p:cNvSpPr>
            <a:spLocks noGrp="1"/>
          </p:cNvSpPr>
          <p:nvPr>
            <p:ph type="subTitle" idx="1"/>
          </p:nvPr>
        </p:nvSpPr>
        <p:spPr>
          <a:xfrm>
            <a:off x="584200" y="2214710"/>
            <a:ext cx="5773737" cy="4236890"/>
          </a:xfrm>
        </p:spPr>
        <p:txBody>
          <a:bodyPr vert="horz" wrap="square" lIns="0" tIns="0" rIns="0" bIns="0" rtlCol="0">
            <a:normAutofit fontScale="25000" lnSpcReduction="20000"/>
          </a:bodyPr>
          <a:lstStyle/>
          <a:p>
            <a:pPr algn="just"/>
            <a:r>
              <a:rPr lang="en-US" sz="9600" dirty="0" smtClean="0"/>
              <a:t>   The primary objective of this project is to design and implement a robust Image to Text Conversion system that can accurately extract text from a variety of image sources. The system will utilize digital image processing techniques to preprocess images, identify text regions, and apply OCR algorithms to recognize and extract textual content. The ultimate goal is to develop a reliable and efficient tool that can handle diverse image formats, languages, and text layouts.</a:t>
            </a:r>
          </a:p>
          <a:p>
            <a:pPr marL="0" indent="0">
              <a:lnSpc>
                <a:spcPct val="100000"/>
              </a:lnSpc>
              <a:buNone/>
            </a:pPr>
            <a:endParaRPr lang="en-US" kern="1200" dirty="0">
              <a:latin typeface="+mn-lt"/>
              <a:ea typeface="+mn-ea"/>
              <a:cs typeface="+mn-cs"/>
            </a:endParaRPr>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xmlns="" id="{C15EE852-24F1-4643-8082-AB45CFF2BA10}"/>
              </a:ext>
            </a:extLst>
          </p:cNvPr>
          <p:cNvSpPr>
            <a:spLocks noGrp="1"/>
          </p:cNvSpPr>
          <p:nvPr>
            <p:ph type="title"/>
          </p:nvPr>
        </p:nvSpPr>
        <p:spPr>
          <a:xfrm>
            <a:off x="271464" y="1295400"/>
            <a:ext cx="5545136" cy="555624"/>
          </a:xfrm>
        </p:spPr>
        <p:txBody>
          <a:bodyPr>
            <a:noAutofit/>
          </a:bodyPr>
          <a:lstStyle/>
          <a:p>
            <a:r>
              <a:rPr lang="en-IN" sz="4800" dirty="0" smtClean="0"/>
              <a:t>PROBLEM STATEMENT :</a:t>
            </a:r>
            <a:endParaRPr lang="en-US" sz="4800" dirty="0"/>
          </a:p>
        </p:txBody>
      </p:sp>
      <p:sp>
        <p:nvSpPr>
          <p:cNvPr id="15" name="Content Placeholder 14">
            <a:extLst>
              <a:ext uri="{FF2B5EF4-FFF2-40B4-BE49-F238E27FC236}">
                <a16:creationId xmlns:a16="http://schemas.microsoft.com/office/drawing/2014/main" xmlns="" id="{4139825C-53C7-44F4-A064-9795CECD081B}"/>
              </a:ext>
            </a:extLst>
          </p:cNvPr>
          <p:cNvSpPr>
            <a:spLocks noGrp="1"/>
          </p:cNvSpPr>
          <p:nvPr>
            <p:ph sz="quarter" idx="15"/>
          </p:nvPr>
        </p:nvSpPr>
        <p:spPr>
          <a:xfrm>
            <a:off x="241300" y="2476500"/>
            <a:ext cx="5067299" cy="3971925"/>
          </a:xfrm>
        </p:spPr>
        <p:txBody>
          <a:bodyPr/>
          <a:lstStyle/>
          <a:p>
            <a:pPr algn="just"/>
            <a:r>
              <a:rPr lang="en-US" dirty="0" smtClean="0"/>
              <a:t>   In recent years, there has been an increasing demand for automatic conversion of textual information from images. This project aims to develop a system that can accurately extract text from images using digital image processing techniques and optical character recognition (OCR) technology.</a:t>
            </a:r>
          </a:p>
          <a:p>
            <a:r>
              <a:rPr lang="en-IN" dirty="0" smtClean="0"/>
              <a:t> </a:t>
            </a:r>
            <a:endParaRPr lang="en-US" dirty="0"/>
          </a:p>
        </p:txBody>
      </p:sp>
      <p:pic>
        <p:nvPicPr>
          <p:cNvPr id="18" name="Picture Placeholder 17" descr="A person drawing on a white board">
            <a:extLst>
              <a:ext uri="{FF2B5EF4-FFF2-40B4-BE49-F238E27FC236}">
                <a16:creationId xmlns:a16="http://schemas.microsoft.com/office/drawing/2014/main" xmlns="" id="{301557C2-9072-409B-88EC-E8577CEFCAFB}"/>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21" name="Slide Number Placeholder 20">
            <a:extLst>
              <a:ext uri="{FF2B5EF4-FFF2-40B4-BE49-F238E27FC236}">
                <a16:creationId xmlns:a16="http://schemas.microsoft.com/office/drawing/2014/main" xmlns=""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5</a:t>
            </a:fld>
            <a:endParaRPr lang="en-US"/>
          </a:p>
        </p:txBody>
      </p:sp>
    </p:spTree>
    <p:extLst>
      <p:ext uri="{BB962C8B-B14F-4D97-AF65-F5344CB8AC3E}">
        <p14:creationId xmlns:p14="http://schemas.microsoft.com/office/powerpoint/2010/main" val="395518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ED2A30C0-1BC4-4764-9C0F-5D811CAB8312}"/>
              </a:ext>
            </a:extLst>
          </p:cNvPr>
          <p:cNvSpPr>
            <a:spLocks noGrp="1"/>
          </p:cNvSpPr>
          <p:nvPr>
            <p:ph type="ctrTitle"/>
          </p:nvPr>
        </p:nvSpPr>
        <p:spPr>
          <a:xfrm>
            <a:off x="548639" y="548641"/>
            <a:ext cx="8809965" cy="734060"/>
          </a:xfrm>
        </p:spPr>
        <p:txBody>
          <a:bodyPr/>
          <a:lstStyle/>
          <a:p>
            <a:r>
              <a:rPr lang="en-IN" dirty="0"/>
              <a:t> </a:t>
            </a:r>
            <a:r>
              <a:rPr lang="en-IN" dirty="0" smtClean="0"/>
              <a:t> PROPOSED METHODOLGY:</a:t>
            </a:r>
            <a:br>
              <a:rPr lang="en-IN" dirty="0" smtClean="0"/>
            </a:br>
            <a:endParaRPr lang="en-US" dirty="0"/>
          </a:p>
        </p:txBody>
      </p:sp>
      <p:sp>
        <p:nvSpPr>
          <p:cNvPr id="44" name="Text Placeholder 43">
            <a:extLst>
              <a:ext uri="{FF2B5EF4-FFF2-40B4-BE49-F238E27FC236}">
                <a16:creationId xmlns:a16="http://schemas.microsoft.com/office/drawing/2014/main" xmlns="" id="{10E83414-3440-46C7-8C07-7D073B69C422}"/>
              </a:ext>
            </a:extLst>
          </p:cNvPr>
          <p:cNvSpPr>
            <a:spLocks noGrp="1"/>
          </p:cNvSpPr>
          <p:nvPr>
            <p:ph type="body" sz="quarter" idx="21"/>
          </p:nvPr>
        </p:nvSpPr>
        <p:spPr>
          <a:xfrm>
            <a:off x="965200" y="1282700"/>
            <a:ext cx="10960100" cy="4889500"/>
          </a:xfrm>
        </p:spPr>
        <p:txBody>
          <a:bodyPr/>
          <a:lstStyle/>
          <a:p>
            <a:pPr algn="just"/>
            <a:r>
              <a:rPr lang="en-US" sz="2400" dirty="0" smtClean="0"/>
              <a:t>   The design of the Image to Text Conversion system involve several key components and stages, each addressing specific aspects of the image processing pipeline. Here's an overview of the design and model:</a:t>
            </a:r>
          </a:p>
          <a:p>
            <a:pPr algn="just"/>
            <a:r>
              <a:rPr lang="en-US" sz="2400" b="1" dirty="0" smtClean="0">
                <a:solidFill>
                  <a:schemeClr val="accent5">
                    <a:lumMod val="75000"/>
                  </a:schemeClr>
                </a:solidFill>
              </a:rPr>
              <a:t>1)Input Image Acquisition:</a:t>
            </a:r>
            <a:r>
              <a:rPr lang="en-US" sz="2400" dirty="0" smtClean="0">
                <a:solidFill>
                  <a:schemeClr val="accent5">
                    <a:lumMod val="75000"/>
                  </a:schemeClr>
                </a:solidFill>
              </a:rPr>
              <a:t> </a:t>
            </a:r>
            <a:r>
              <a:rPr lang="en-US" sz="2400" dirty="0" smtClean="0"/>
              <a:t>The system begins by acquiring input images from various sources, including scanned documents, photographs, or digital snapshots. These images may be in different formats (e.g., JPEG, PNG) and resolutions.</a:t>
            </a:r>
          </a:p>
          <a:p>
            <a:pPr algn="just"/>
            <a:r>
              <a:rPr lang="en-US" sz="2400" b="1" dirty="0" smtClean="0">
                <a:solidFill>
                  <a:schemeClr val="accent5">
                    <a:lumMod val="75000"/>
                  </a:schemeClr>
                </a:solidFill>
              </a:rPr>
              <a:t>2)Preprocessing:</a:t>
            </a:r>
            <a:r>
              <a:rPr lang="en-US" sz="2400" dirty="0" smtClean="0">
                <a:solidFill>
                  <a:schemeClr val="accent5">
                    <a:lumMod val="75000"/>
                  </a:schemeClr>
                </a:solidFill>
              </a:rPr>
              <a:t> </a:t>
            </a:r>
            <a:r>
              <a:rPr lang="en-US" sz="2400" dirty="0" smtClean="0"/>
              <a:t>The acquired images undergo preprocessing to enhance their quality and improve text readability. Preprocessing techniques may include:</a:t>
            </a:r>
          </a:p>
          <a:p>
            <a:pPr lvl="1" algn="just"/>
            <a:r>
              <a:rPr lang="en-US" sz="2400" dirty="0" smtClean="0"/>
              <a:t>Image resizing: Adjusting the size of the image to a standard resolution.</a:t>
            </a:r>
          </a:p>
          <a:p>
            <a:pPr lvl="1" algn="just"/>
            <a:r>
              <a:rPr lang="en-US" sz="2400" dirty="0" err="1" smtClean="0"/>
              <a:t>Denoising</a:t>
            </a:r>
            <a:r>
              <a:rPr lang="en-US" sz="2400" dirty="0" smtClean="0"/>
              <a:t>: Removing noise and artifacts from the image.</a:t>
            </a:r>
          </a:p>
          <a:p>
            <a:pPr lvl="1" algn="just"/>
            <a:r>
              <a:rPr lang="en-US" sz="2400" dirty="0" smtClean="0"/>
              <a:t>Contrast enhancement: Improving the contrast between text and background.</a:t>
            </a:r>
          </a:p>
          <a:p>
            <a:r>
              <a:rPr lang="en-IN" dirty="0" smtClean="0"/>
              <a:t> </a:t>
            </a:r>
            <a:endParaRPr lang="en-US" dirty="0"/>
          </a:p>
        </p:txBody>
      </p:sp>
      <p:sp>
        <p:nvSpPr>
          <p:cNvPr id="9" name="Slide Number Placeholder 8">
            <a:extLst>
              <a:ext uri="{FF2B5EF4-FFF2-40B4-BE49-F238E27FC236}">
                <a16:creationId xmlns:a16="http://schemas.microsoft.com/office/drawing/2014/main" xmlns=""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Tree>
    <p:extLst>
      <p:ext uri="{BB962C8B-B14F-4D97-AF65-F5344CB8AC3E}">
        <p14:creationId xmlns:p14="http://schemas.microsoft.com/office/powerpoint/2010/main" val="2979876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5E5CAC52-3FD1-464A-805A-B8F7AF04574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8" name="Content Placeholder 7"/>
          <p:cNvSpPr>
            <a:spLocks noGrp="1"/>
          </p:cNvSpPr>
          <p:nvPr>
            <p:ph idx="1"/>
          </p:nvPr>
        </p:nvSpPr>
        <p:spPr>
          <a:xfrm>
            <a:off x="550863" y="152400"/>
            <a:ext cx="11090274" cy="6705599"/>
          </a:xfrm>
        </p:spPr>
        <p:txBody>
          <a:bodyPr/>
          <a:lstStyle/>
          <a:p>
            <a:pPr>
              <a:buNone/>
            </a:pPr>
            <a:r>
              <a:rPr lang="en-US" sz="2400" b="1" dirty="0" smtClean="0">
                <a:solidFill>
                  <a:schemeClr val="accent5">
                    <a:lumMod val="75000"/>
                  </a:schemeClr>
                </a:solidFill>
              </a:rPr>
              <a:t>3)Text Localization:</a:t>
            </a:r>
            <a:r>
              <a:rPr lang="en-US" sz="2400" dirty="0" smtClean="0">
                <a:solidFill>
                  <a:schemeClr val="accent5">
                    <a:lumMod val="75000"/>
                  </a:schemeClr>
                </a:solidFill>
              </a:rPr>
              <a:t> </a:t>
            </a:r>
            <a:r>
              <a:rPr lang="en-US" sz="2400" dirty="0" smtClean="0"/>
              <a:t>Text localization techniques are applied to identify and isolate regions of interest containing textual content within the preprocessed images. This stage involves:</a:t>
            </a:r>
          </a:p>
          <a:p>
            <a:pPr lvl="1"/>
            <a:r>
              <a:rPr lang="en-US" sz="2400" dirty="0" smtClean="0"/>
              <a:t>Edge detection: Detecting edges in the image using techniques such as </a:t>
            </a:r>
            <a:r>
              <a:rPr lang="en-US" sz="2400" dirty="0" err="1" smtClean="0"/>
              <a:t>Sobel</a:t>
            </a:r>
            <a:r>
              <a:rPr lang="en-US" sz="2400" dirty="0" smtClean="0"/>
              <a:t> or Canny edge detection.</a:t>
            </a:r>
          </a:p>
          <a:p>
            <a:pPr lvl="1"/>
            <a:r>
              <a:rPr lang="en-US" sz="2400" dirty="0" smtClean="0"/>
              <a:t>Contour detection: Identifying candidate text regions based on contour analysis.</a:t>
            </a:r>
          </a:p>
          <a:p>
            <a:pPr lvl="1"/>
            <a:r>
              <a:rPr lang="en-US" sz="2400" dirty="0" smtClean="0"/>
              <a:t>Region of interest (ROI) extraction: Extracting potential text regions from the image for further processing.</a:t>
            </a:r>
          </a:p>
          <a:p>
            <a:pPr>
              <a:buNone/>
            </a:pPr>
            <a:r>
              <a:rPr lang="en-US" sz="2400" b="1" dirty="0" smtClean="0">
                <a:solidFill>
                  <a:schemeClr val="accent5">
                    <a:lumMod val="75000"/>
                  </a:schemeClr>
                </a:solidFill>
              </a:rPr>
              <a:t>4)Optical Character Recognition (OCR):</a:t>
            </a:r>
            <a:r>
              <a:rPr lang="en-US" sz="2400" dirty="0" smtClean="0">
                <a:solidFill>
                  <a:schemeClr val="accent5">
                    <a:lumMod val="75000"/>
                  </a:schemeClr>
                </a:solidFill>
              </a:rPr>
              <a:t> </a:t>
            </a:r>
            <a:r>
              <a:rPr lang="en-US" sz="2400" dirty="0" smtClean="0"/>
              <a:t>Once text regions are localized, OCR algorithms are employed to recognize and extract textual content from these regions. The OCR stage involves:</a:t>
            </a:r>
          </a:p>
          <a:p>
            <a:pPr lvl="1"/>
            <a:r>
              <a:rPr lang="en-US" sz="2400" dirty="0" smtClean="0"/>
              <a:t>Feature extraction: Extracting features from the text regions, such as character shape and texture.</a:t>
            </a:r>
          </a:p>
          <a:p>
            <a:pPr>
              <a:buNone/>
            </a:pPr>
            <a:r>
              <a:rPr lang="en-US" dirty="0" smtClean="0"/>
              <a:t>.</a:t>
            </a:r>
          </a:p>
          <a:p>
            <a:pPr>
              <a:buNone/>
            </a:pPr>
            <a:r>
              <a:rPr lang="en-IN" dirty="0" smtClean="0"/>
              <a:t>                                                     </a:t>
            </a:r>
            <a:endParaRPr lang="en-US" dirty="0"/>
          </a:p>
        </p:txBody>
      </p:sp>
      <p:pic>
        <p:nvPicPr>
          <p:cNvPr id="9" name="Picture Placeholder 7" descr="Digital Data">
            <a:extLst>
              <a:ext uri="{FF2B5EF4-FFF2-40B4-BE49-F238E27FC236}">
                <a16:creationId xmlns:a16="http://schemas.microsoft.com/office/drawing/2014/main" xmlns="" id="{06D2324F-3B7B-45EF-9584-C8EADD2C8C0B}"/>
              </a:ext>
            </a:extLst>
          </p:cNvPr>
          <p:cNvPicPr>
            <a:picLocks noChangeAspect="1"/>
          </p:cNvPicPr>
          <p:nvPr/>
        </p:nvPicPr>
        <p:blipFill rotWithShape="1">
          <a:blip r:embed="rId3" cstate="screen">
            <a:extLst>
              <a:ext uri="{28A0092B-C50C-407E-A947-70E740481C1C}">
                <a14:useLocalDpi xmlns:a14="http://schemas.microsoft.com/office/drawing/2010/main" val="0"/>
              </a:ext>
            </a:extLst>
          </a:blip>
          <a:srcRect/>
          <a:stretch/>
        </p:blipFill>
        <p:spPr>
          <a:xfrm>
            <a:off x="10822074" y="5687367"/>
            <a:ext cx="1369926" cy="1170633"/>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p:spPr>
      </p:pic>
    </p:spTree>
    <p:extLst>
      <p:ext uri="{BB962C8B-B14F-4D97-AF65-F5344CB8AC3E}">
        <p14:creationId xmlns:p14="http://schemas.microsoft.com/office/powerpoint/2010/main" val="2624630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xmlns="" id="{D10F3D66-0109-4903-90B9-66D0E288F721}"/>
              </a:ext>
              <a:ext uri="{C183D7F6-B498-43B3-948B-1728B52AA6E4}">
                <adec:decorative xmlns:adec="http://schemas.microsoft.com/office/drawing/2017/decorative" xmlns=""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a16="http://schemas.microsoft.com/office/drawing/2014/main" xmlns=""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xmlns=""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0" name="Content Placeholder 9">
            <a:extLst>
              <a:ext uri="{FF2B5EF4-FFF2-40B4-BE49-F238E27FC236}">
                <a16:creationId xmlns:a16="http://schemas.microsoft.com/office/drawing/2014/main" xmlns="" id="{1DB251F7-EBE7-46AC-A920-FFE2C5AF68EA}"/>
              </a:ext>
            </a:extLst>
          </p:cNvPr>
          <p:cNvSpPr>
            <a:spLocks noGrp="1"/>
          </p:cNvSpPr>
          <p:nvPr>
            <p:ph sz="half" idx="2"/>
          </p:nvPr>
        </p:nvSpPr>
        <p:spPr>
          <a:xfrm>
            <a:off x="355600" y="0"/>
            <a:ext cx="11671300" cy="6858000"/>
          </a:xfrm>
        </p:spPr>
        <p:txBody>
          <a:bodyPr/>
          <a:lstStyle/>
          <a:p>
            <a:pPr lvl="1" algn="just"/>
            <a:r>
              <a:rPr lang="en-US" sz="2400" dirty="0" smtClean="0"/>
              <a:t>Character classification: Classifying individual characters using machine learning algorithms or pre-trained models.</a:t>
            </a:r>
          </a:p>
          <a:p>
            <a:pPr lvl="1" algn="just"/>
            <a:r>
              <a:rPr lang="en-US" sz="2400" dirty="0" smtClean="0"/>
              <a:t>Text reconstruction: Reconstructing recognized characters into words and sentences.</a:t>
            </a:r>
          </a:p>
          <a:p>
            <a:pPr algn="just">
              <a:buNone/>
            </a:pPr>
            <a:r>
              <a:rPr lang="en-US" b="1" dirty="0" smtClean="0">
                <a:solidFill>
                  <a:schemeClr val="accent5">
                    <a:lumMod val="75000"/>
                  </a:schemeClr>
                </a:solidFill>
              </a:rPr>
              <a:t>5)Post processing:</a:t>
            </a:r>
            <a:r>
              <a:rPr lang="en-US" dirty="0" smtClean="0">
                <a:solidFill>
                  <a:schemeClr val="accent5">
                    <a:lumMod val="75000"/>
                  </a:schemeClr>
                </a:solidFill>
              </a:rPr>
              <a:t> </a:t>
            </a:r>
            <a:r>
              <a:rPr lang="en-US" dirty="0" smtClean="0"/>
              <a:t>The extracted text undergoes post processing to improve accuracy and readability. Post processing techniques may include:</a:t>
            </a:r>
          </a:p>
          <a:p>
            <a:pPr lvl="1" algn="just"/>
            <a:r>
              <a:rPr lang="en-US" sz="2400" dirty="0" smtClean="0"/>
              <a:t>Spell checking: Correcting spelling errors and inconsistencies in the recognized text.</a:t>
            </a:r>
          </a:p>
          <a:p>
            <a:pPr lvl="1" algn="just"/>
            <a:r>
              <a:rPr lang="en-US" sz="2400" dirty="0" smtClean="0"/>
              <a:t>Text formatting: Formatting the extracted text into paragraphs or structured format.</a:t>
            </a:r>
          </a:p>
          <a:p>
            <a:pPr lvl="1" algn="just"/>
            <a:r>
              <a:rPr lang="en-US" sz="2400" dirty="0" smtClean="0"/>
              <a:t>Language translation: Translating the extracted text into different languages if required.</a:t>
            </a:r>
          </a:p>
          <a:p>
            <a:pPr algn="just">
              <a:buNone/>
            </a:pPr>
            <a:r>
              <a:rPr lang="en-US" b="1" dirty="0" smtClean="0">
                <a:solidFill>
                  <a:schemeClr val="accent5">
                    <a:lumMod val="75000"/>
                  </a:schemeClr>
                </a:solidFill>
              </a:rPr>
              <a:t>6)Output Generation:</a:t>
            </a:r>
            <a:r>
              <a:rPr lang="en-US" dirty="0" smtClean="0">
                <a:solidFill>
                  <a:schemeClr val="accent5">
                    <a:lumMod val="75000"/>
                  </a:schemeClr>
                </a:solidFill>
              </a:rPr>
              <a:t> </a:t>
            </a:r>
            <a:r>
              <a:rPr lang="en-US" dirty="0" smtClean="0"/>
              <a:t>Finally, the system generates output in the form of machine-readable text, which can be saved to a file or displayed to the user. Additionally, visual feedback, such as highlighting recognized text regions, may be provided for user verification.</a:t>
            </a:r>
          </a:p>
          <a:p>
            <a:endParaRPr lang="en-US" dirty="0"/>
          </a:p>
        </p:txBody>
      </p:sp>
      <p:sp>
        <p:nvSpPr>
          <p:cNvPr id="6" name="Slide Number Placeholder 5">
            <a:extLst>
              <a:ext uri="{FF2B5EF4-FFF2-40B4-BE49-F238E27FC236}">
                <a16:creationId xmlns:a16="http://schemas.microsoft.com/office/drawing/2014/main" xmlns=""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22" name="Freeform: Shape 21">
            <a:extLst>
              <a:ext uri="{FF2B5EF4-FFF2-40B4-BE49-F238E27FC236}">
                <a16:creationId xmlns:a16="http://schemas.microsoft.com/office/drawing/2014/main" xmlns="" id="{C6F3814E-455F-456B-B1AF-7B993965A2C0}"/>
              </a:ext>
              <a:ext uri="{C183D7F6-B498-43B3-948B-1728B52AA6E4}">
                <adec:decorative xmlns:adec="http://schemas.microsoft.com/office/drawing/2017/decorative" xmlns=""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8" name="Picture Placeholder 26" descr="Data Points Digital background">
            <a:extLst>
              <a:ext uri="{FF2B5EF4-FFF2-40B4-BE49-F238E27FC236}">
                <a16:creationId xmlns:a16="http://schemas.microsoft.com/office/drawing/2014/main" xmlns="" id="{9E660784-34E2-4CDA-926A-DDD6AAF35046}"/>
              </a:ext>
            </a:extLst>
          </p:cNvPr>
          <p:cNvPicPr>
            <a:picLocks noChangeAspect="1"/>
          </p:cNvPicPr>
          <p:nvPr/>
        </p:nvPicPr>
        <p:blipFill rotWithShape="1">
          <a:blip r:embed="rId3" cstate="screen">
            <a:extLst>
              <a:ext uri="{28A0092B-C50C-407E-A947-70E740481C1C}">
                <a14:useLocalDpi xmlns:a14="http://schemas.microsoft.com/office/drawing/2010/main" val="0"/>
              </a:ext>
            </a:extLst>
          </a:blip>
          <a:srcRect/>
          <a:stretch/>
        </p:blipFill>
        <p:spPr>
          <a:xfrm>
            <a:off x="0" y="5536642"/>
            <a:ext cx="10892413" cy="1321358"/>
          </a:xfrm>
          <a:prstGeom prst="rect">
            <a:avLst/>
          </a:prstGeom>
        </p:spPr>
      </p:pic>
    </p:spTree>
    <p:extLst>
      <p:ext uri="{BB962C8B-B14F-4D97-AF65-F5344CB8AC3E}">
        <p14:creationId xmlns:p14="http://schemas.microsoft.com/office/powerpoint/2010/main" val="3891345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DATASETS:</a:t>
            </a:r>
            <a:endParaRPr lang="en-US" dirty="0"/>
          </a:p>
        </p:txBody>
      </p:sp>
      <p:sp>
        <p:nvSpPr>
          <p:cNvPr id="4" name="Content Placeholder 3"/>
          <p:cNvSpPr>
            <a:spLocks noGrp="1"/>
          </p:cNvSpPr>
          <p:nvPr>
            <p:ph sz="half" idx="2"/>
          </p:nvPr>
        </p:nvSpPr>
        <p:spPr>
          <a:xfrm>
            <a:off x="550862" y="1168400"/>
            <a:ext cx="11107738" cy="5156200"/>
          </a:xfrm>
        </p:spPr>
        <p:txBody>
          <a:bodyPr/>
          <a:lstStyle/>
          <a:p>
            <a:r>
              <a:rPr lang="en-US" dirty="0" smtClean="0"/>
              <a:t>For each stage of the image processing pipeline, appropriate algorithms and models are selected based on their effectiveness, efficiency, and suitability for the task. Some commonly used algorithms and models include:</a:t>
            </a:r>
          </a:p>
          <a:p>
            <a:pPr>
              <a:buNone/>
            </a:pPr>
            <a:r>
              <a:rPr lang="en-US" dirty="0" smtClean="0"/>
              <a:t>1)Image preprocessing: Techniques such as resizing, </a:t>
            </a:r>
            <a:r>
              <a:rPr lang="en-US" dirty="0" err="1" smtClean="0"/>
              <a:t>denoising</a:t>
            </a:r>
            <a:r>
              <a:rPr lang="en-US" dirty="0" smtClean="0"/>
              <a:t>, and contrast enhancement may utilize standard image processing functions provided by libraries like Open CV.</a:t>
            </a:r>
          </a:p>
          <a:p>
            <a:pPr>
              <a:buNone/>
            </a:pPr>
            <a:r>
              <a:rPr lang="en-US" dirty="0" smtClean="0"/>
              <a:t>2)Text localization: Methods such as contour detection, connected component analysis, or deep learning-based object detection models (e.g., Faster R-CNN, SSD) may be employed for text localization.</a:t>
            </a:r>
          </a:p>
          <a:p>
            <a:pPr>
              <a:buNone/>
            </a:pPr>
            <a:r>
              <a:rPr lang="en-US" dirty="0" smtClean="0"/>
              <a:t>3)OCR: OCR engines such as </a:t>
            </a:r>
            <a:r>
              <a:rPr lang="en-US" dirty="0" err="1" smtClean="0"/>
              <a:t>Tesseract</a:t>
            </a:r>
            <a:r>
              <a:rPr lang="en-US" dirty="0" smtClean="0"/>
              <a:t>, which is widely used and supports multiple languages, may be utilized for character recognition. Alternatively, custom OCR models based on deep learning frameworks like Tensor Flow or </a:t>
            </a:r>
            <a:r>
              <a:rPr lang="en-US" dirty="0" err="1" smtClean="0"/>
              <a:t>PyTorch</a:t>
            </a:r>
            <a:r>
              <a:rPr lang="en-US" dirty="0" smtClean="0"/>
              <a:t> can be trained using labeled text data.</a:t>
            </a:r>
          </a:p>
          <a:p>
            <a:endParaRPr lang="en-US" dirty="0"/>
          </a:p>
        </p:txBody>
      </p:sp>
      <p:sp>
        <p:nvSpPr>
          <p:cNvPr id="9" name="Slide Number Placeholder 8"/>
          <p:cNvSpPr>
            <a:spLocks noGrp="1"/>
          </p:cNvSpPr>
          <p:nvPr>
            <p:ph type="sldNum" sz="quarter" idx="12"/>
          </p:nvPr>
        </p:nvSpPr>
        <p:spPr/>
        <p:txBody>
          <a:bodyPr/>
          <a:lstStyle/>
          <a:p>
            <a:fld id="{DBA1B0FB-D917-4C8C-928F-313BD683BF39}" type="slidenum">
              <a:rPr lang="en-US" smtClean="0"/>
              <a:pPr/>
              <a:t>9</a:t>
            </a:fld>
            <a:endParaRPr lang="en-US"/>
          </a:p>
        </p:txBody>
      </p:sp>
      <p:pic>
        <p:nvPicPr>
          <p:cNvPr id="10" name="Picture Placeholder 11" descr="Data Background">
            <a:extLst>
              <a:ext uri="{FF2B5EF4-FFF2-40B4-BE49-F238E27FC236}">
                <a16:creationId xmlns:a16="http://schemas.microsoft.com/office/drawing/2014/main" xmlns="" id="{A63F39B9-0715-40B5-8ECB-9B983F99C690}"/>
              </a:ext>
            </a:extLst>
          </p:cNvPr>
          <p:cNvPicPr>
            <a:picLocks noChangeAspect="1"/>
          </p:cNvPicPr>
          <p:nvPr/>
        </p:nvPicPr>
        <p:blipFill rotWithShape="1">
          <a:blip r:embed="rId2" cstate="screen">
            <a:extLst>
              <a:ext uri="{28A0092B-C50C-407E-A947-70E740481C1C}">
                <a14:useLocalDpi xmlns:a14="http://schemas.microsoft.com/office/drawing/2010/main" val="0"/>
              </a:ext>
            </a:extLst>
          </a:blip>
          <a:srcRect/>
          <a:stretch/>
        </p:blipFill>
        <p:spPr>
          <a:xfrm>
            <a:off x="10812026" y="0"/>
            <a:ext cx="1379974" cy="1256044"/>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p:spPr>
      </p:pic>
    </p:spTree>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5A163FB7-958F-4794-B3EE-EC8933868F09}">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F76BC85-9361-4044-951E-1D698143E543}">
  <ds:schemaRefs>
    <ds:schemaRef ds:uri="http://schemas.microsoft.com/sharepoint/v3/contenttype/forms"/>
  </ds:schemaRefs>
</ds:datastoreItem>
</file>

<file path=customXml/itemProps3.xml><?xml version="1.0" encoding="utf-8"?>
<ds:datastoreItem xmlns:ds="http://schemas.openxmlformats.org/officeDocument/2006/customXml" ds:itemID="{CF128D9D-8887-4AE7-BD39-EBCD268E911A}">
  <ds:schemaRefs>
    <ds:schemaRef ds:uri="230e9df3-be65-4c73-a93b-d1236ebd677e"/>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http://schemas.microsoft.com/office/2006/documentManagement/types"/>
    <ds:schemaRef ds:uri="http://schemas.microsoft.com/sharepoint/v3"/>
    <ds:schemaRef ds:uri="71af3243-3dd4-4a8d-8c0d-dd76da1f02a5"/>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TM33713516</Template>
  <TotalTime>0</TotalTime>
  <Words>982</Words>
  <Application>Microsoft Office PowerPoint</Application>
  <PresentationFormat>Widescreen</PresentationFormat>
  <Paragraphs>103</Paragraphs>
  <Slides>20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Gill Sans MT</vt:lpstr>
      <vt:lpstr>Walbaum Display</vt:lpstr>
      <vt:lpstr>Wingdings</vt:lpstr>
      <vt:lpstr>3DFloatVTI</vt:lpstr>
      <vt:lpstr>DIGITAL IMAGE PROCESSING</vt:lpstr>
      <vt:lpstr>Agenda</vt:lpstr>
      <vt:lpstr>Introduction</vt:lpstr>
      <vt:lpstr> BACKGROUND:</vt:lpstr>
      <vt:lpstr>PROBLEM STATEMENT :</vt:lpstr>
      <vt:lpstr>  PROPOSED METHODOLGY: </vt:lpstr>
      <vt:lpstr>PowerPoint Presentation</vt:lpstr>
      <vt:lpstr>PowerPoint Presentation</vt:lpstr>
      <vt:lpstr>DATASETS: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2</cp:revision>
  <dcterms:created xsi:type="dcterms:W3CDTF">2024-03-10T05:17:40Z</dcterms:created>
  <dcterms:modified xsi:type="dcterms:W3CDTF">2024-03-12T07:26:49Z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