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58F694-4119-4E66-B3BE-A9ADDB5EF8EF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889E5A-22B1-498E-B27B-3B447F586389}">
      <dgm:prSet phldrT="[Text]" custT="1"/>
      <dgm:spPr/>
      <dgm:t>
        <a:bodyPr/>
        <a:lstStyle/>
        <a:p>
          <a:r>
            <a:rPr lang="en-US" sz="2400" i="1" dirty="0" smtClean="0"/>
            <a:t>Screen Designing in Excel  </a:t>
          </a:r>
          <a:endParaRPr lang="en-US" sz="2400" i="1" dirty="0"/>
        </a:p>
      </dgm:t>
    </dgm:pt>
    <dgm:pt modelId="{30F0E84C-EA35-4BD0-932B-38E9E31CB927}" type="parTrans" cxnId="{38AA4E10-CCAF-417F-A51A-CF6BED73EAF8}">
      <dgm:prSet/>
      <dgm:spPr/>
      <dgm:t>
        <a:bodyPr/>
        <a:lstStyle/>
        <a:p>
          <a:endParaRPr lang="en-US" sz="2000" i="1"/>
        </a:p>
      </dgm:t>
    </dgm:pt>
    <dgm:pt modelId="{8B9417C4-7E51-485E-A756-8FABF866A3A3}" type="sibTrans" cxnId="{38AA4E10-CCAF-417F-A51A-CF6BED73EAF8}">
      <dgm:prSet custT="1"/>
      <dgm:spPr/>
      <dgm:t>
        <a:bodyPr/>
        <a:lstStyle/>
        <a:p>
          <a:endParaRPr lang="en-US" sz="1800" i="1"/>
        </a:p>
      </dgm:t>
    </dgm:pt>
    <dgm:pt modelId="{F09C7C03-47E2-48F8-AD06-3F812FFA1468}">
      <dgm:prSet phldrT="[Text]" custT="1"/>
      <dgm:spPr/>
      <dgm:t>
        <a:bodyPr/>
        <a:lstStyle/>
        <a:p>
          <a:r>
            <a:rPr lang="en-US" sz="1800" i="1" dirty="0" smtClean="0"/>
            <a:t>calendar based excel templates.</a:t>
          </a:r>
          <a:endParaRPr lang="en-US" sz="1800" i="1" dirty="0"/>
        </a:p>
      </dgm:t>
    </dgm:pt>
    <dgm:pt modelId="{89BE0897-E5A1-4C41-AE99-ABBF6479236C}" type="parTrans" cxnId="{F504D071-4028-4754-B94C-FA25C92BD5AE}">
      <dgm:prSet/>
      <dgm:spPr/>
      <dgm:t>
        <a:bodyPr/>
        <a:lstStyle/>
        <a:p>
          <a:endParaRPr lang="en-US" sz="2000" i="1"/>
        </a:p>
      </dgm:t>
    </dgm:pt>
    <dgm:pt modelId="{B260C93D-7022-4484-B260-66BB068EF64D}" type="sibTrans" cxnId="{F504D071-4028-4754-B94C-FA25C92BD5AE}">
      <dgm:prSet/>
      <dgm:spPr/>
      <dgm:t>
        <a:bodyPr/>
        <a:lstStyle/>
        <a:p>
          <a:endParaRPr lang="en-US" sz="2000" i="1"/>
        </a:p>
      </dgm:t>
    </dgm:pt>
    <dgm:pt modelId="{BB12FAAC-03B4-4780-8669-4A89B2BEBA72}">
      <dgm:prSet phldrT="[Text]" custT="1"/>
      <dgm:spPr/>
      <dgm:t>
        <a:bodyPr/>
        <a:lstStyle/>
        <a:p>
          <a:r>
            <a:rPr lang="en-US" sz="1800" i="1" dirty="0" smtClean="0"/>
            <a:t>Provides save as HTML feature.</a:t>
          </a:r>
          <a:endParaRPr lang="en-US" sz="1800" i="1" dirty="0"/>
        </a:p>
      </dgm:t>
    </dgm:pt>
    <dgm:pt modelId="{8A603F35-76B5-4608-BE0E-B64316C691A4}" type="parTrans" cxnId="{51E27D02-771D-4A9D-8E0F-CBB6B1696299}">
      <dgm:prSet/>
      <dgm:spPr/>
      <dgm:t>
        <a:bodyPr/>
        <a:lstStyle/>
        <a:p>
          <a:endParaRPr lang="en-US" sz="2000" i="1"/>
        </a:p>
      </dgm:t>
    </dgm:pt>
    <dgm:pt modelId="{9B70A88C-AC3C-4CE1-90C5-C4A7FBC5B38E}" type="sibTrans" cxnId="{51E27D02-771D-4A9D-8E0F-CBB6B1696299}">
      <dgm:prSet/>
      <dgm:spPr/>
      <dgm:t>
        <a:bodyPr/>
        <a:lstStyle/>
        <a:p>
          <a:endParaRPr lang="en-US" sz="2000" i="1"/>
        </a:p>
      </dgm:t>
    </dgm:pt>
    <dgm:pt modelId="{77A53EBF-3FC8-4997-A43A-D4C69C73F79C}">
      <dgm:prSet phldrT="[Text]" custT="1"/>
      <dgm:spPr/>
      <dgm:t>
        <a:bodyPr/>
        <a:lstStyle/>
        <a:p>
          <a:r>
            <a:rPr lang="en-US" sz="2400" i="1" dirty="0" smtClean="0"/>
            <a:t>Manual updates to HTML</a:t>
          </a:r>
          <a:endParaRPr lang="en-US" sz="2400" i="1" dirty="0"/>
        </a:p>
      </dgm:t>
    </dgm:pt>
    <dgm:pt modelId="{4BD6E46A-19F0-49E5-9C30-FE0F82DA3087}" type="parTrans" cxnId="{E6D4A72E-BBC6-42E4-BB88-41285FD4951A}">
      <dgm:prSet/>
      <dgm:spPr/>
      <dgm:t>
        <a:bodyPr/>
        <a:lstStyle/>
        <a:p>
          <a:endParaRPr lang="en-US" sz="2000" i="1"/>
        </a:p>
      </dgm:t>
    </dgm:pt>
    <dgm:pt modelId="{13F044B1-A929-47E3-9F20-A7DD229763B9}" type="sibTrans" cxnId="{E6D4A72E-BBC6-42E4-BB88-41285FD4951A}">
      <dgm:prSet custT="1"/>
      <dgm:spPr/>
      <dgm:t>
        <a:bodyPr/>
        <a:lstStyle/>
        <a:p>
          <a:endParaRPr lang="en-US" sz="1800" i="1"/>
        </a:p>
      </dgm:t>
    </dgm:pt>
    <dgm:pt modelId="{D0EC7F4D-1D4C-4F61-BA81-7447A62BB37A}">
      <dgm:prSet phldrT="[Text]" custT="1"/>
      <dgm:spPr/>
      <dgm:t>
        <a:bodyPr/>
        <a:lstStyle/>
        <a:p>
          <a:r>
            <a:rPr lang="en-US" sz="1800" i="1" dirty="0" smtClean="0"/>
            <a:t>Cells were not Editable</a:t>
          </a:r>
          <a:endParaRPr lang="en-US" sz="1800" i="1" dirty="0"/>
        </a:p>
      </dgm:t>
    </dgm:pt>
    <dgm:pt modelId="{4374B897-D536-4A2A-923C-2B6F4E1EE576}" type="parTrans" cxnId="{3F1DB866-C9BD-4B0B-8B07-A697726F0021}">
      <dgm:prSet/>
      <dgm:spPr/>
      <dgm:t>
        <a:bodyPr/>
        <a:lstStyle/>
        <a:p>
          <a:endParaRPr lang="en-US" sz="2000" i="1"/>
        </a:p>
      </dgm:t>
    </dgm:pt>
    <dgm:pt modelId="{C99F802D-54B6-4C0F-B004-76ECFC441A35}" type="sibTrans" cxnId="{3F1DB866-C9BD-4B0B-8B07-A697726F0021}">
      <dgm:prSet/>
      <dgm:spPr/>
      <dgm:t>
        <a:bodyPr/>
        <a:lstStyle/>
        <a:p>
          <a:endParaRPr lang="en-US" sz="2000" i="1"/>
        </a:p>
      </dgm:t>
    </dgm:pt>
    <dgm:pt modelId="{4C1C257E-DAE2-4309-9A5C-6C3972E016E1}">
      <dgm:prSet phldrT="[Text]" custT="1"/>
      <dgm:spPr/>
      <dgm:t>
        <a:bodyPr/>
        <a:lstStyle/>
        <a:p>
          <a:r>
            <a:rPr lang="en-US" sz="1800" i="1" dirty="0" smtClean="0"/>
            <a:t>Enhanced screen with checkboxes &amp; buttons</a:t>
          </a:r>
          <a:endParaRPr lang="en-US" sz="1800" i="1" dirty="0"/>
        </a:p>
      </dgm:t>
    </dgm:pt>
    <dgm:pt modelId="{03240576-5CF6-44B6-B663-0B36B41E1881}" type="parTrans" cxnId="{6309D60D-6E5C-4964-97EC-D4FBBB6DFD99}">
      <dgm:prSet/>
      <dgm:spPr/>
      <dgm:t>
        <a:bodyPr/>
        <a:lstStyle/>
        <a:p>
          <a:endParaRPr lang="en-US" sz="2000" i="1"/>
        </a:p>
      </dgm:t>
    </dgm:pt>
    <dgm:pt modelId="{787D4424-7458-42ED-A001-1D377ECEC0BE}" type="sibTrans" cxnId="{6309D60D-6E5C-4964-97EC-D4FBBB6DFD99}">
      <dgm:prSet/>
      <dgm:spPr/>
      <dgm:t>
        <a:bodyPr/>
        <a:lstStyle/>
        <a:p>
          <a:endParaRPr lang="en-US" sz="2000" i="1"/>
        </a:p>
      </dgm:t>
    </dgm:pt>
    <dgm:pt modelId="{FD2759E0-DEB2-4B41-883F-AC71A9EA90BF}">
      <dgm:prSet phldrT="[Text]" custT="1"/>
      <dgm:spPr/>
      <dgm:t>
        <a:bodyPr/>
        <a:lstStyle/>
        <a:p>
          <a:r>
            <a:rPr lang="en-US" sz="2400" i="1" dirty="0" smtClean="0"/>
            <a:t>Actions coded in JavaScript</a:t>
          </a:r>
          <a:endParaRPr lang="en-US" sz="2400" i="1" dirty="0"/>
        </a:p>
      </dgm:t>
    </dgm:pt>
    <dgm:pt modelId="{8791E291-BEFD-4104-9FD4-2AAA21324A01}" type="parTrans" cxnId="{373DA09B-57F7-489D-9497-BDEC9295EEE5}">
      <dgm:prSet/>
      <dgm:spPr/>
      <dgm:t>
        <a:bodyPr/>
        <a:lstStyle/>
        <a:p>
          <a:endParaRPr lang="en-US" sz="2000" i="1"/>
        </a:p>
      </dgm:t>
    </dgm:pt>
    <dgm:pt modelId="{8F3B945D-FE8C-44E7-9590-D3B98AD5DA56}" type="sibTrans" cxnId="{373DA09B-57F7-489D-9497-BDEC9295EEE5}">
      <dgm:prSet/>
      <dgm:spPr/>
      <dgm:t>
        <a:bodyPr/>
        <a:lstStyle/>
        <a:p>
          <a:endParaRPr lang="en-US" sz="2000" i="1"/>
        </a:p>
      </dgm:t>
    </dgm:pt>
    <dgm:pt modelId="{402E53A9-C65C-4195-8589-720D9B5799C4}">
      <dgm:prSet phldrT="[Text]" custT="1"/>
      <dgm:spPr/>
      <dgm:t>
        <a:bodyPr/>
        <a:lstStyle/>
        <a:p>
          <a:r>
            <a:rPr lang="en-US" sz="1800" i="1" dirty="0" smtClean="0"/>
            <a:t>Update attendance counts</a:t>
          </a:r>
          <a:endParaRPr lang="en-US" sz="1800" i="1" dirty="0"/>
        </a:p>
      </dgm:t>
    </dgm:pt>
    <dgm:pt modelId="{356F8E77-FE7C-4972-822C-AE200534443F}" type="parTrans" cxnId="{DBAB7F69-29AC-4DCC-9CE5-C435566198FA}">
      <dgm:prSet/>
      <dgm:spPr/>
      <dgm:t>
        <a:bodyPr/>
        <a:lstStyle/>
        <a:p>
          <a:endParaRPr lang="en-US" sz="2000" i="1"/>
        </a:p>
      </dgm:t>
    </dgm:pt>
    <dgm:pt modelId="{655723D2-536C-4CD9-9D27-F78700C07312}" type="sibTrans" cxnId="{DBAB7F69-29AC-4DCC-9CE5-C435566198FA}">
      <dgm:prSet/>
      <dgm:spPr/>
      <dgm:t>
        <a:bodyPr/>
        <a:lstStyle/>
        <a:p>
          <a:endParaRPr lang="en-US" sz="2000" i="1"/>
        </a:p>
      </dgm:t>
    </dgm:pt>
    <dgm:pt modelId="{68C7FA7A-A364-4ECD-8A97-B8018C7910B0}">
      <dgm:prSet phldrT="[Text]" custT="1"/>
      <dgm:spPr/>
      <dgm:t>
        <a:bodyPr/>
        <a:lstStyle/>
        <a:p>
          <a:r>
            <a:rPr lang="en-US" sz="1800" i="1" dirty="0" smtClean="0"/>
            <a:t>Save attendance and class information</a:t>
          </a:r>
          <a:endParaRPr lang="en-US" sz="1800" i="1" dirty="0"/>
        </a:p>
      </dgm:t>
    </dgm:pt>
    <dgm:pt modelId="{DA96FEEE-C858-49B0-9DCB-E39B3216775B}" type="parTrans" cxnId="{7C607906-8A7F-40E9-AAF3-BCEDD80A7365}">
      <dgm:prSet/>
      <dgm:spPr/>
      <dgm:t>
        <a:bodyPr/>
        <a:lstStyle/>
        <a:p>
          <a:endParaRPr lang="en-US" sz="2000" i="1"/>
        </a:p>
      </dgm:t>
    </dgm:pt>
    <dgm:pt modelId="{DBA01A44-D6CC-4EED-A8F1-AF9360B34D3D}" type="sibTrans" cxnId="{7C607906-8A7F-40E9-AAF3-BCEDD80A7365}">
      <dgm:prSet/>
      <dgm:spPr/>
      <dgm:t>
        <a:bodyPr/>
        <a:lstStyle/>
        <a:p>
          <a:endParaRPr lang="en-US" sz="2000" i="1"/>
        </a:p>
      </dgm:t>
    </dgm:pt>
    <dgm:pt modelId="{79CA484B-90CE-471A-981B-7A6C8EDCB188}">
      <dgm:prSet phldrT="[Text]" custT="1"/>
      <dgm:spPr/>
      <dgm:t>
        <a:bodyPr/>
        <a:lstStyle/>
        <a:p>
          <a:r>
            <a:rPr lang="en-US" sz="1800" i="1" dirty="0" smtClean="0"/>
            <a:t>Load saved information at start.</a:t>
          </a:r>
          <a:endParaRPr lang="en-US" sz="1800" i="1" dirty="0"/>
        </a:p>
      </dgm:t>
    </dgm:pt>
    <dgm:pt modelId="{071F4BBE-6113-4717-A6BA-C1FA5D796CCD}" type="parTrans" cxnId="{B57FD614-1E3E-40B9-A24B-510E6B2DBDC2}">
      <dgm:prSet/>
      <dgm:spPr/>
      <dgm:t>
        <a:bodyPr/>
        <a:lstStyle/>
        <a:p>
          <a:endParaRPr lang="en-US" sz="2000" i="1"/>
        </a:p>
      </dgm:t>
    </dgm:pt>
    <dgm:pt modelId="{6A6403A0-8230-460E-9BBD-AE315C60E062}" type="sibTrans" cxnId="{B57FD614-1E3E-40B9-A24B-510E6B2DBDC2}">
      <dgm:prSet/>
      <dgm:spPr/>
      <dgm:t>
        <a:bodyPr/>
        <a:lstStyle/>
        <a:p>
          <a:endParaRPr lang="en-US" sz="2000" i="1"/>
        </a:p>
      </dgm:t>
    </dgm:pt>
    <dgm:pt modelId="{49755DDC-C4F4-4DA3-9533-BC22FD01FA78}" type="pres">
      <dgm:prSet presAssocID="{1158F694-4119-4E66-B3BE-A9ADDB5EF8EF}" presName="Name0" presStyleCnt="0">
        <dgm:presLayoutVars>
          <dgm:dir/>
          <dgm:resizeHandles val="exact"/>
        </dgm:presLayoutVars>
      </dgm:prSet>
      <dgm:spPr/>
    </dgm:pt>
    <dgm:pt modelId="{EFA26964-C168-4094-B2E0-F6A196658E64}" type="pres">
      <dgm:prSet presAssocID="{F6889E5A-22B1-498E-B27B-3B447F586389}" presName="composite" presStyleCnt="0"/>
      <dgm:spPr/>
    </dgm:pt>
    <dgm:pt modelId="{4E0892CF-82A6-4CB2-91BE-1B9B4656681D}" type="pres">
      <dgm:prSet presAssocID="{F6889E5A-22B1-498E-B27B-3B447F586389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08BF21C-6D5D-4377-835F-22A8820B8A63}" type="pres">
      <dgm:prSet presAssocID="{F6889E5A-22B1-498E-B27B-3B447F586389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D0C97-6118-4210-92AF-069F9E14635B}" type="pres">
      <dgm:prSet presAssocID="{8B9417C4-7E51-485E-A756-8FABF866A3A3}" presName="sibTrans" presStyleLbl="sibTrans2D1" presStyleIdx="0" presStyleCnt="2"/>
      <dgm:spPr/>
    </dgm:pt>
    <dgm:pt modelId="{A3D10F9A-F144-4118-8647-5D15B8DE66E1}" type="pres">
      <dgm:prSet presAssocID="{8B9417C4-7E51-485E-A756-8FABF866A3A3}" presName="connTx" presStyleLbl="sibTrans2D1" presStyleIdx="0" presStyleCnt="2"/>
      <dgm:spPr/>
    </dgm:pt>
    <dgm:pt modelId="{320A6D09-1646-4F99-90CA-78DCC639657A}" type="pres">
      <dgm:prSet presAssocID="{77A53EBF-3FC8-4997-A43A-D4C69C73F79C}" presName="composite" presStyleCnt="0"/>
      <dgm:spPr/>
    </dgm:pt>
    <dgm:pt modelId="{BF1C73F1-963E-463B-A793-71D7A223FE11}" type="pres">
      <dgm:prSet presAssocID="{77A53EBF-3FC8-4997-A43A-D4C69C73F79C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49655BCB-F3EB-474D-B8A5-C2525030B803}" type="pres">
      <dgm:prSet presAssocID="{77A53EBF-3FC8-4997-A43A-D4C69C73F79C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E26D2D-305C-487F-B738-D9F09DBF2358}" type="pres">
      <dgm:prSet presAssocID="{13F044B1-A929-47E3-9F20-A7DD229763B9}" presName="sibTrans" presStyleLbl="sibTrans2D1" presStyleIdx="1" presStyleCnt="2"/>
      <dgm:spPr/>
    </dgm:pt>
    <dgm:pt modelId="{352B4DF1-291D-4483-A6E2-4EB5DDA0C3EF}" type="pres">
      <dgm:prSet presAssocID="{13F044B1-A929-47E3-9F20-A7DD229763B9}" presName="connTx" presStyleLbl="sibTrans2D1" presStyleIdx="1" presStyleCnt="2"/>
      <dgm:spPr/>
    </dgm:pt>
    <dgm:pt modelId="{61B8CE66-64D4-487B-9F62-4088CCA8C5A4}" type="pres">
      <dgm:prSet presAssocID="{FD2759E0-DEB2-4B41-883F-AC71A9EA90BF}" presName="composite" presStyleCnt="0"/>
      <dgm:spPr/>
    </dgm:pt>
    <dgm:pt modelId="{9E54352E-E1A1-4C9D-902C-EDF478FA6D42}" type="pres">
      <dgm:prSet presAssocID="{FD2759E0-DEB2-4B41-883F-AC71A9EA90BF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497C1D2F-632A-49B8-90D9-9B9EB914EBF3}" type="pres">
      <dgm:prSet presAssocID="{FD2759E0-DEB2-4B41-883F-AC71A9EA90BF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DFE1FA-2C4D-403C-AD7B-EFCB44CD8808}" type="presOf" srcId="{79CA484B-90CE-471A-981B-7A6C8EDCB188}" destId="{497C1D2F-632A-49B8-90D9-9B9EB914EBF3}" srcOrd="0" destOrd="3" presId="urn:microsoft.com/office/officeart/2005/8/layout/hProcess10"/>
    <dgm:cxn modelId="{35528FA9-8BC3-44F6-A183-C637E9FDEC51}" type="presOf" srcId="{FD2759E0-DEB2-4B41-883F-AC71A9EA90BF}" destId="{497C1D2F-632A-49B8-90D9-9B9EB914EBF3}" srcOrd="0" destOrd="0" presId="urn:microsoft.com/office/officeart/2005/8/layout/hProcess10"/>
    <dgm:cxn modelId="{38AA4E10-CCAF-417F-A51A-CF6BED73EAF8}" srcId="{1158F694-4119-4E66-B3BE-A9ADDB5EF8EF}" destId="{F6889E5A-22B1-498E-B27B-3B447F586389}" srcOrd="0" destOrd="0" parTransId="{30F0E84C-EA35-4BD0-932B-38E9E31CB927}" sibTransId="{8B9417C4-7E51-485E-A756-8FABF866A3A3}"/>
    <dgm:cxn modelId="{9BA2BBF1-7169-4B28-9079-4D959CD7FC54}" type="presOf" srcId="{F6889E5A-22B1-498E-B27B-3B447F586389}" destId="{208BF21C-6D5D-4377-835F-22A8820B8A63}" srcOrd="0" destOrd="0" presId="urn:microsoft.com/office/officeart/2005/8/layout/hProcess10"/>
    <dgm:cxn modelId="{51E27D02-771D-4A9D-8E0F-CBB6B1696299}" srcId="{F6889E5A-22B1-498E-B27B-3B447F586389}" destId="{BB12FAAC-03B4-4780-8669-4A89B2BEBA72}" srcOrd="1" destOrd="0" parTransId="{8A603F35-76B5-4608-BE0E-B64316C691A4}" sibTransId="{9B70A88C-AC3C-4CE1-90C5-C4A7FBC5B38E}"/>
    <dgm:cxn modelId="{31B68CA7-7B38-4119-A6E9-728CB5535BCE}" type="presOf" srcId="{BB12FAAC-03B4-4780-8669-4A89B2BEBA72}" destId="{208BF21C-6D5D-4377-835F-22A8820B8A63}" srcOrd="0" destOrd="2" presId="urn:microsoft.com/office/officeart/2005/8/layout/hProcess10"/>
    <dgm:cxn modelId="{FFAB8222-A514-4AC2-B219-4460F3DC3396}" type="presOf" srcId="{4C1C257E-DAE2-4309-9A5C-6C3972E016E1}" destId="{49655BCB-F3EB-474D-B8A5-C2525030B803}" srcOrd="0" destOrd="2" presId="urn:microsoft.com/office/officeart/2005/8/layout/hProcess10"/>
    <dgm:cxn modelId="{E6D4A72E-BBC6-42E4-BB88-41285FD4951A}" srcId="{1158F694-4119-4E66-B3BE-A9ADDB5EF8EF}" destId="{77A53EBF-3FC8-4997-A43A-D4C69C73F79C}" srcOrd="1" destOrd="0" parTransId="{4BD6E46A-19F0-49E5-9C30-FE0F82DA3087}" sibTransId="{13F044B1-A929-47E3-9F20-A7DD229763B9}"/>
    <dgm:cxn modelId="{ADC7FA42-D398-4AE3-B313-758053741DDB}" type="presOf" srcId="{8B9417C4-7E51-485E-A756-8FABF866A3A3}" destId="{A3D10F9A-F144-4118-8647-5D15B8DE66E1}" srcOrd="1" destOrd="0" presId="urn:microsoft.com/office/officeart/2005/8/layout/hProcess10"/>
    <dgm:cxn modelId="{9A0E3C67-1E02-44B3-AAEE-AC7F3C0AC423}" type="presOf" srcId="{D0EC7F4D-1D4C-4F61-BA81-7447A62BB37A}" destId="{49655BCB-F3EB-474D-B8A5-C2525030B803}" srcOrd="0" destOrd="1" presId="urn:microsoft.com/office/officeart/2005/8/layout/hProcess10"/>
    <dgm:cxn modelId="{B9922856-6699-4823-AF7E-FD4C355FFCD3}" type="presOf" srcId="{1158F694-4119-4E66-B3BE-A9ADDB5EF8EF}" destId="{49755DDC-C4F4-4DA3-9533-BC22FD01FA78}" srcOrd="0" destOrd="0" presId="urn:microsoft.com/office/officeart/2005/8/layout/hProcess10"/>
    <dgm:cxn modelId="{42917D29-930A-47AC-998F-D54B9F6CFFE9}" type="presOf" srcId="{13F044B1-A929-47E3-9F20-A7DD229763B9}" destId="{352B4DF1-291D-4483-A6E2-4EB5DDA0C3EF}" srcOrd="1" destOrd="0" presId="urn:microsoft.com/office/officeart/2005/8/layout/hProcess10"/>
    <dgm:cxn modelId="{7C607906-8A7F-40E9-AAF3-BCEDD80A7365}" srcId="{FD2759E0-DEB2-4B41-883F-AC71A9EA90BF}" destId="{68C7FA7A-A364-4ECD-8A97-B8018C7910B0}" srcOrd="1" destOrd="0" parTransId="{DA96FEEE-C858-49B0-9DCB-E39B3216775B}" sibTransId="{DBA01A44-D6CC-4EED-A8F1-AF9360B34D3D}"/>
    <dgm:cxn modelId="{F722532E-507B-4CDA-BD15-517EF87EE1A6}" type="presOf" srcId="{13F044B1-A929-47E3-9F20-A7DD229763B9}" destId="{31E26D2D-305C-487F-B738-D9F09DBF2358}" srcOrd="0" destOrd="0" presId="urn:microsoft.com/office/officeart/2005/8/layout/hProcess10"/>
    <dgm:cxn modelId="{373DA09B-57F7-489D-9497-BDEC9295EEE5}" srcId="{1158F694-4119-4E66-B3BE-A9ADDB5EF8EF}" destId="{FD2759E0-DEB2-4B41-883F-AC71A9EA90BF}" srcOrd="2" destOrd="0" parTransId="{8791E291-BEFD-4104-9FD4-2AAA21324A01}" sibTransId="{8F3B945D-FE8C-44E7-9590-D3B98AD5DA56}"/>
    <dgm:cxn modelId="{B57FD614-1E3E-40B9-A24B-510E6B2DBDC2}" srcId="{FD2759E0-DEB2-4B41-883F-AC71A9EA90BF}" destId="{79CA484B-90CE-471A-981B-7A6C8EDCB188}" srcOrd="2" destOrd="0" parTransId="{071F4BBE-6113-4717-A6BA-C1FA5D796CCD}" sibTransId="{6A6403A0-8230-460E-9BBD-AE315C60E062}"/>
    <dgm:cxn modelId="{DBAB7F69-29AC-4DCC-9CE5-C435566198FA}" srcId="{FD2759E0-DEB2-4B41-883F-AC71A9EA90BF}" destId="{402E53A9-C65C-4195-8589-720D9B5799C4}" srcOrd="0" destOrd="0" parTransId="{356F8E77-FE7C-4972-822C-AE200534443F}" sibTransId="{655723D2-536C-4CD9-9D27-F78700C07312}"/>
    <dgm:cxn modelId="{F504D071-4028-4754-B94C-FA25C92BD5AE}" srcId="{F6889E5A-22B1-498E-B27B-3B447F586389}" destId="{F09C7C03-47E2-48F8-AD06-3F812FFA1468}" srcOrd="0" destOrd="0" parTransId="{89BE0897-E5A1-4C41-AE99-ABBF6479236C}" sibTransId="{B260C93D-7022-4484-B260-66BB068EF64D}"/>
    <dgm:cxn modelId="{6309D60D-6E5C-4964-97EC-D4FBBB6DFD99}" srcId="{77A53EBF-3FC8-4997-A43A-D4C69C73F79C}" destId="{4C1C257E-DAE2-4309-9A5C-6C3972E016E1}" srcOrd="1" destOrd="0" parTransId="{03240576-5CF6-44B6-B663-0B36B41E1881}" sibTransId="{787D4424-7458-42ED-A001-1D377ECEC0BE}"/>
    <dgm:cxn modelId="{7D376FAF-2723-4B9B-BC2D-525207E454BC}" type="presOf" srcId="{68C7FA7A-A364-4ECD-8A97-B8018C7910B0}" destId="{497C1D2F-632A-49B8-90D9-9B9EB914EBF3}" srcOrd="0" destOrd="2" presId="urn:microsoft.com/office/officeart/2005/8/layout/hProcess10"/>
    <dgm:cxn modelId="{3F1DB866-C9BD-4B0B-8B07-A697726F0021}" srcId="{77A53EBF-3FC8-4997-A43A-D4C69C73F79C}" destId="{D0EC7F4D-1D4C-4F61-BA81-7447A62BB37A}" srcOrd="0" destOrd="0" parTransId="{4374B897-D536-4A2A-923C-2B6F4E1EE576}" sibTransId="{C99F802D-54B6-4C0F-B004-76ECFC441A35}"/>
    <dgm:cxn modelId="{DD1F6DDC-5CA6-4D07-AE68-6B5D05697BED}" type="presOf" srcId="{8B9417C4-7E51-485E-A756-8FABF866A3A3}" destId="{D59D0C97-6118-4210-92AF-069F9E14635B}" srcOrd="0" destOrd="0" presId="urn:microsoft.com/office/officeart/2005/8/layout/hProcess10"/>
    <dgm:cxn modelId="{EF1DB602-C081-42AF-A54D-56EC75D53805}" type="presOf" srcId="{77A53EBF-3FC8-4997-A43A-D4C69C73F79C}" destId="{49655BCB-F3EB-474D-B8A5-C2525030B803}" srcOrd="0" destOrd="0" presId="urn:microsoft.com/office/officeart/2005/8/layout/hProcess10"/>
    <dgm:cxn modelId="{94F24BC0-DCCA-4F8D-94A6-AAB70B6D622E}" type="presOf" srcId="{F09C7C03-47E2-48F8-AD06-3F812FFA1468}" destId="{208BF21C-6D5D-4377-835F-22A8820B8A63}" srcOrd="0" destOrd="1" presId="urn:microsoft.com/office/officeart/2005/8/layout/hProcess10"/>
    <dgm:cxn modelId="{2C36CF20-8080-4A53-A824-9E1F64A2E6EC}" type="presOf" srcId="{402E53A9-C65C-4195-8589-720D9B5799C4}" destId="{497C1D2F-632A-49B8-90D9-9B9EB914EBF3}" srcOrd="0" destOrd="1" presId="urn:microsoft.com/office/officeart/2005/8/layout/hProcess10"/>
    <dgm:cxn modelId="{CC32C71E-4C5E-4180-A309-1F438CF3A6E4}" type="presParOf" srcId="{49755DDC-C4F4-4DA3-9533-BC22FD01FA78}" destId="{EFA26964-C168-4094-B2E0-F6A196658E64}" srcOrd="0" destOrd="0" presId="urn:microsoft.com/office/officeart/2005/8/layout/hProcess10"/>
    <dgm:cxn modelId="{6CAE252A-E3C1-4729-9843-ECE1D1014C2B}" type="presParOf" srcId="{EFA26964-C168-4094-B2E0-F6A196658E64}" destId="{4E0892CF-82A6-4CB2-91BE-1B9B4656681D}" srcOrd="0" destOrd="0" presId="urn:microsoft.com/office/officeart/2005/8/layout/hProcess10"/>
    <dgm:cxn modelId="{B3F1FB67-AB6D-4600-9D1E-324997A2EDD5}" type="presParOf" srcId="{EFA26964-C168-4094-B2E0-F6A196658E64}" destId="{208BF21C-6D5D-4377-835F-22A8820B8A63}" srcOrd="1" destOrd="0" presId="urn:microsoft.com/office/officeart/2005/8/layout/hProcess10"/>
    <dgm:cxn modelId="{98EFFFD5-97DC-49CB-9AB7-48397389D57E}" type="presParOf" srcId="{49755DDC-C4F4-4DA3-9533-BC22FD01FA78}" destId="{D59D0C97-6118-4210-92AF-069F9E14635B}" srcOrd="1" destOrd="0" presId="urn:microsoft.com/office/officeart/2005/8/layout/hProcess10"/>
    <dgm:cxn modelId="{73C4A8A6-5DCC-495D-BFA0-F40973FA6231}" type="presParOf" srcId="{D59D0C97-6118-4210-92AF-069F9E14635B}" destId="{A3D10F9A-F144-4118-8647-5D15B8DE66E1}" srcOrd="0" destOrd="0" presId="urn:microsoft.com/office/officeart/2005/8/layout/hProcess10"/>
    <dgm:cxn modelId="{3D38AF7F-470A-4CD2-A18B-2D2BE0CFBE85}" type="presParOf" srcId="{49755DDC-C4F4-4DA3-9533-BC22FD01FA78}" destId="{320A6D09-1646-4F99-90CA-78DCC639657A}" srcOrd="2" destOrd="0" presId="urn:microsoft.com/office/officeart/2005/8/layout/hProcess10"/>
    <dgm:cxn modelId="{78DE6A3A-A605-44A1-B809-354DD093521D}" type="presParOf" srcId="{320A6D09-1646-4F99-90CA-78DCC639657A}" destId="{BF1C73F1-963E-463B-A793-71D7A223FE11}" srcOrd="0" destOrd="0" presId="urn:microsoft.com/office/officeart/2005/8/layout/hProcess10"/>
    <dgm:cxn modelId="{5C487C31-DE62-46B4-8D5A-7B40829EBA82}" type="presParOf" srcId="{320A6D09-1646-4F99-90CA-78DCC639657A}" destId="{49655BCB-F3EB-474D-B8A5-C2525030B803}" srcOrd="1" destOrd="0" presId="urn:microsoft.com/office/officeart/2005/8/layout/hProcess10"/>
    <dgm:cxn modelId="{7BA2EB4A-0501-42A8-B6C2-C7BA2B1FFFFE}" type="presParOf" srcId="{49755DDC-C4F4-4DA3-9533-BC22FD01FA78}" destId="{31E26D2D-305C-487F-B738-D9F09DBF2358}" srcOrd="3" destOrd="0" presId="urn:microsoft.com/office/officeart/2005/8/layout/hProcess10"/>
    <dgm:cxn modelId="{32ECB5A0-E38B-463C-B0E6-2C474527A55F}" type="presParOf" srcId="{31E26D2D-305C-487F-B738-D9F09DBF2358}" destId="{352B4DF1-291D-4483-A6E2-4EB5DDA0C3EF}" srcOrd="0" destOrd="0" presId="urn:microsoft.com/office/officeart/2005/8/layout/hProcess10"/>
    <dgm:cxn modelId="{F534FD8D-2F2A-45A8-952C-41528D901AA6}" type="presParOf" srcId="{49755DDC-C4F4-4DA3-9533-BC22FD01FA78}" destId="{61B8CE66-64D4-487B-9F62-4088CCA8C5A4}" srcOrd="4" destOrd="0" presId="urn:microsoft.com/office/officeart/2005/8/layout/hProcess10"/>
    <dgm:cxn modelId="{3C8C9717-9DAA-4A0B-BF71-C2A760B174DE}" type="presParOf" srcId="{61B8CE66-64D4-487B-9F62-4088CCA8C5A4}" destId="{9E54352E-E1A1-4C9D-902C-EDF478FA6D42}" srcOrd="0" destOrd="0" presId="urn:microsoft.com/office/officeart/2005/8/layout/hProcess10"/>
    <dgm:cxn modelId="{656678FF-8FED-4DC9-9513-1F5BFC169E92}" type="presParOf" srcId="{61B8CE66-64D4-487B-9F62-4088CCA8C5A4}" destId="{497C1D2F-632A-49B8-90D9-9B9EB914EBF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892CF-82A6-4CB2-91BE-1B9B4656681D}">
      <dsp:nvSpPr>
        <dsp:cNvPr id="0" name=""/>
        <dsp:cNvSpPr/>
      </dsp:nvSpPr>
      <dsp:spPr>
        <a:xfrm>
          <a:off x="5403" y="420178"/>
          <a:ext cx="2545523" cy="2545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BF21C-6D5D-4377-835F-22A8820B8A63}">
      <dsp:nvSpPr>
        <dsp:cNvPr id="0" name=""/>
        <dsp:cNvSpPr/>
      </dsp:nvSpPr>
      <dsp:spPr>
        <a:xfrm>
          <a:off x="419790" y="1947492"/>
          <a:ext cx="2545523" cy="2545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/>
            <a:t>Screen Designing in Excel  </a:t>
          </a:r>
          <a:endParaRPr lang="en-US" sz="2400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 smtClean="0"/>
            <a:t>calendar based excel templates.</a:t>
          </a:r>
          <a:endParaRPr lang="en-US" sz="1800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 smtClean="0"/>
            <a:t>Provides save as HTML feature.</a:t>
          </a:r>
          <a:endParaRPr lang="en-US" sz="1800" i="1" kern="1200" dirty="0"/>
        </a:p>
      </dsp:txBody>
      <dsp:txXfrm>
        <a:off x="494346" y="2022048"/>
        <a:ext cx="2396411" cy="2396411"/>
      </dsp:txXfrm>
    </dsp:sp>
    <dsp:sp modelId="{D59D0C97-6118-4210-92AF-069F9E14635B}">
      <dsp:nvSpPr>
        <dsp:cNvPr id="0" name=""/>
        <dsp:cNvSpPr/>
      </dsp:nvSpPr>
      <dsp:spPr>
        <a:xfrm>
          <a:off x="3041250" y="1387112"/>
          <a:ext cx="490324" cy="611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i="1" kern="1200"/>
        </a:p>
      </dsp:txBody>
      <dsp:txXfrm>
        <a:off x="3041250" y="1509443"/>
        <a:ext cx="343227" cy="366991"/>
      </dsp:txXfrm>
    </dsp:sp>
    <dsp:sp modelId="{BF1C73F1-963E-463B-A793-71D7A223FE11}">
      <dsp:nvSpPr>
        <dsp:cNvPr id="0" name=""/>
        <dsp:cNvSpPr/>
      </dsp:nvSpPr>
      <dsp:spPr>
        <a:xfrm>
          <a:off x="3951852" y="420178"/>
          <a:ext cx="2545523" cy="2545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55BCB-F3EB-474D-B8A5-C2525030B803}">
      <dsp:nvSpPr>
        <dsp:cNvPr id="0" name=""/>
        <dsp:cNvSpPr/>
      </dsp:nvSpPr>
      <dsp:spPr>
        <a:xfrm>
          <a:off x="4366240" y="1947492"/>
          <a:ext cx="2545523" cy="2545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/>
            <a:t>Manual updates to HTML</a:t>
          </a:r>
          <a:endParaRPr lang="en-US" sz="2400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 smtClean="0"/>
            <a:t>Cells were not Editable</a:t>
          </a:r>
          <a:endParaRPr lang="en-US" sz="1800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 smtClean="0"/>
            <a:t>Enhanced screen with checkboxes &amp; buttons</a:t>
          </a:r>
          <a:endParaRPr lang="en-US" sz="1800" i="1" kern="1200" dirty="0"/>
        </a:p>
      </dsp:txBody>
      <dsp:txXfrm>
        <a:off x="4440796" y="2022048"/>
        <a:ext cx="2396411" cy="2396411"/>
      </dsp:txXfrm>
    </dsp:sp>
    <dsp:sp modelId="{31E26D2D-305C-487F-B738-D9F09DBF2358}">
      <dsp:nvSpPr>
        <dsp:cNvPr id="0" name=""/>
        <dsp:cNvSpPr/>
      </dsp:nvSpPr>
      <dsp:spPr>
        <a:xfrm>
          <a:off x="6987700" y="1387112"/>
          <a:ext cx="490324" cy="611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i="1" kern="1200"/>
        </a:p>
      </dsp:txBody>
      <dsp:txXfrm>
        <a:off x="6987700" y="1509443"/>
        <a:ext cx="343227" cy="366991"/>
      </dsp:txXfrm>
    </dsp:sp>
    <dsp:sp modelId="{9E54352E-E1A1-4C9D-902C-EDF478FA6D42}">
      <dsp:nvSpPr>
        <dsp:cNvPr id="0" name=""/>
        <dsp:cNvSpPr/>
      </dsp:nvSpPr>
      <dsp:spPr>
        <a:xfrm>
          <a:off x="7898302" y="420178"/>
          <a:ext cx="2545523" cy="2545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C1D2F-632A-49B8-90D9-9B9EB914EBF3}">
      <dsp:nvSpPr>
        <dsp:cNvPr id="0" name=""/>
        <dsp:cNvSpPr/>
      </dsp:nvSpPr>
      <dsp:spPr>
        <a:xfrm>
          <a:off x="8312690" y="1947492"/>
          <a:ext cx="2545523" cy="25455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/>
            <a:t>Actions coded in JavaScript</a:t>
          </a:r>
          <a:endParaRPr lang="en-US" sz="2400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 smtClean="0"/>
            <a:t>Update attendance counts</a:t>
          </a:r>
          <a:endParaRPr lang="en-US" sz="1800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 smtClean="0"/>
            <a:t>Save attendance and class information</a:t>
          </a:r>
          <a:endParaRPr lang="en-US" sz="1800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i="1" kern="1200" dirty="0" smtClean="0"/>
            <a:t>Load saved information at start.</a:t>
          </a:r>
          <a:endParaRPr lang="en-US" sz="1800" i="1" kern="1200" dirty="0"/>
        </a:p>
      </dsp:txBody>
      <dsp:txXfrm>
        <a:off x="8387246" y="2022048"/>
        <a:ext cx="2396411" cy="2396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694D039-1FD7-4C8A-B451-3A9DE99FBC0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9493D1B-0BC3-48FD-A413-9B7FC90F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7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039-1FD7-4C8A-B451-3A9DE99FBC0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D1B-0BC3-48FD-A413-9B7FC90F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3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039-1FD7-4C8A-B451-3A9DE99FBC0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D1B-0BC3-48FD-A413-9B7FC90F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77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039-1FD7-4C8A-B451-3A9DE99FBC0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D1B-0BC3-48FD-A413-9B7FC90F4A1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21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039-1FD7-4C8A-B451-3A9DE99FBC0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D1B-0BC3-48FD-A413-9B7FC90F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00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039-1FD7-4C8A-B451-3A9DE99FBC0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D1B-0BC3-48FD-A413-9B7FC90F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68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039-1FD7-4C8A-B451-3A9DE99FBC0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D1B-0BC3-48FD-A413-9B7FC90F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66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039-1FD7-4C8A-B451-3A9DE99FBC0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D1B-0BC3-48FD-A413-9B7FC90F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45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039-1FD7-4C8A-B451-3A9DE99FBC0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D1B-0BC3-48FD-A413-9B7FC90F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5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039-1FD7-4C8A-B451-3A9DE99FBC0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D1B-0BC3-48FD-A413-9B7FC90F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039-1FD7-4C8A-B451-3A9DE99FBC0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D1B-0BC3-48FD-A413-9B7FC90F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9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039-1FD7-4C8A-B451-3A9DE99FBC0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D1B-0BC3-48FD-A413-9B7FC90F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039-1FD7-4C8A-B451-3A9DE99FBC0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D1B-0BC3-48FD-A413-9B7FC90F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8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039-1FD7-4C8A-B451-3A9DE99FBC0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D1B-0BC3-48FD-A413-9B7FC90F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039-1FD7-4C8A-B451-3A9DE99FBC0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D1B-0BC3-48FD-A413-9B7FC90F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9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039-1FD7-4C8A-B451-3A9DE99FBC0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D1B-0BC3-48FD-A413-9B7FC90F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D039-1FD7-4C8A-B451-3A9DE99FBC0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3D1B-0BC3-48FD-A413-9B7FC90F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2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4D039-1FD7-4C8A-B451-3A9DE99FBC03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93D1B-0BC3-48FD-A413-9B7FC90F4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87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i="1" dirty="0" smtClean="0"/>
              <a:t>Development workflow</a:t>
            </a:r>
            <a:endParaRPr lang="en-US" sz="4000" i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861640"/>
              </p:ext>
            </p:extLst>
          </p:nvPr>
        </p:nvGraphicFramePr>
        <p:xfrm>
          <a:off x="664192" y="1569493"/>
          <a:ext cx="10863617" cy="4913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929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42</TotalTime>
  <Words>49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Circuit</vt:lpstr>
      <vt:lpstr>Development workflow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Karia</dc:creator>
  <cp:lastModifiedBy>Brijesh Karia</cp:lastModifiedBy>
  <cp:revision>5</cp:revision>
  <dcterms:created xsi:type="dcterms:W3CDTF">2019-02-23T05:15:56Z</dcterms:created>
  <dcterms:modified xsi:type="dcterms:W3CDTF">2019-02-23T05:58:37Z</dcterms:modified>
</cp:coreProperties>
</file>