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1D429-AC4A-4FAF-8E76-86B97DDC9821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FEFEE-D4C2-4C3C-B20B-B121EB7EE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4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Please  ask  me  and</a:t>
            </a:r>
            <a:r>
              <a:rPr lang="en-IN" baseline="0" dirty="0" smtClean="0"/>
              <a:t>  </a:t>
            </a:r>
            <a:r>
              <a:rPr lang="en-IN" baseline="0" smtClean="0"/>
              <a:t>do  anything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FEFEE-D4C2-4C3C-B20B-B121EB7EEE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2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272FDD5-C7EE-418A-BD09-8D9C558310C8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8764CB5-C207-4273-B974-742DBD90D0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 SOLAR  SYSTEM  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 part  of  the  universe 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Earth is not alone in space , but actually  a tiny spec of mass in the entire universe </a:t>
            </a:r>
          </a:p>
          <a:p>
            <a:r>
              <a:rPr lang="en-IN" dirty="0" smtClean="0"/>
              <a:t>Is part milky way galaxy and a member of the solar system at the centre of which is the sun.</a:t>
            </a:r>
          </a:p>
          <a:p>
            <a:r>
              <a:rPr lang="en-IN" dirty="0" smtClean="0"/>
              <a:t>The Earth along with eight other planets , the sun and some others heavenly bodies forms the </a:t>
            </a:r>
            <a:r>
              <a:rPr lang="en-IN" smtClean="0"/>
              <a:t>solar system.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14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THE  SUN 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The sun is the hot gaseous ball of fire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It is at the corner of the solar system .All the heavenly bodies are around it and the path traced by them is called orbit 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436096" y="4005064"/>
            <a:ext cx="1584176" cy="151216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:checker/>
      </p:transition>
    </mc:Choice>
    <mc:Fallback xmlns=""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295400"/>
            <a:ext cx="6008712" cy="693440"/>
          </a:xfrm>
        </p:spPr>
        <p:txBody>
          <a:bodyPr/>
          <a:lstStyle/>
          <a:p>
            <a:r>
              <a:rPr lang="en-IN" dirty="0" smtClean="0"/>
              <a:t>MERCURY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492896"/>
            <a:ext cx="7848362" cy="3157811"/>
          </a:xfrm>
        </p:spPr>
        <p:txBody>
          <a:bodyPr/>
          <a:lstStyle/>
          <a:p>
            <a:pPr lvl="1"/>
            <a:r>
              <a:rPr lang="en-IN" dirty="0" smtClean="0">
                <a:solidFill>
                  <a:srgbClr val="7030A0"/>
                </a:solidFill>
              </a:rPr>
              <a:t>It is the smallest part of the solar system .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It is also the closest planet to the sun 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It completes a rotation in 59 days and a revolution in 88 days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6084167" y="3645024"/>
            <a:ext cx="792089" cy="720080"/>
          </a:xfrm>
          <a:prstGeom prst="downArrow">
            <a:avLst>
              <a:gd name="adj1" fmla="val 42256"/>
              <a:gd name="adj2" fmla="val 30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868144" y="4581128"/>
            <a:ext cx="1296145" cy="1080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83</TotalTime>
  <Words>149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Couture</vt:lpstr>
      <vt:lpstr>OUR  SOLAR  SYSTEM  </vt:lpstr>
      <vt:lpstr>INTRODUCTION</vt:lpstr>
      <vt:lpstr>THE  SUN  </vt:lpstr>
      <vt:lpstr>MERCURY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 SOLAR  SYSTEM</dc:title>
  <dc:creator>BRIJESH</dc:creator>
  <cp:lastModifiedBy>BRIJESH</cp:lastModifiedBy>
  <cp:revision>13</cp:revision>
  <dcterms:created xsi:type="dcterms:W3CDTF">2018-08-17T04:56:01Z</dcterms:created>
  <dcterms:modified xsi:type="dcterms:W3CDTF">2018-10-04T16:27:28Z</dcterms:modified>
</cp:coreProperties>
</file>