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146847056" r:id="rId11"/>
    <p:sldId id="268" r:id="rId12"/>
    <p:sldId id="2146847055" r:id="rId13"/>
    <p:sldId id="269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>
        <p:scale>
          <a:sx n="93" d="100"/>
          <a:sy n="93" d="100"/>
        </p:scale>
        <p:origin x="-269" y="1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=""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9/21/2025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=""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9/21/2025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=""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=""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CSS%20Tutorial" TargetMode="External"/><Relationship Id="rId7" Type="http://schemas.openxmlformats.org/officeDocument/2006/relationships/hyperlink" Target="Getting%20Started%20with%20GitHub%20Pages" TargetMode="External"/><Relationship Id="rId2" Type="http://schemas.openxmlformats.org/officeDocument/2006/relationships/hyperlink" Target="HTML%20Tutoria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Responsive%20Web%20Design%20Basics" TargetMode="External"/><Relationship Id="rId5" Type="http://schemas.openxmlformats.org/officeDocument/2006/relationships/hyperlink" Target="Montserrat%20&amp;%20Poppins" TargetMode="External"/><Relationship Id="rId4" Type="http://schemas.openxmlformats.org/officeDocument/2006/relationships/hyperlink" Target="JavaScript%20Tutoria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hyperlink" Target="https://github.com/Brijeshrath67/INTERACTIVE-PERSONAL-PORTFOLIO-WEBSITE.git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312946"/>
            <a:ext cx="9144000" cy="1486467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</a:t>
            </a:r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 Portfolio 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Website Using HTML,CSS AND JAVASCRIPT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288961" y="72817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44051" y="4218973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Name:-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Brijesh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Rath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College:-Gita Autonomous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ID:-STU6797b40e02a051737995278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Department:-CSE(AI &amp; ML)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W3Schools –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2" action="ppaction://hlinkfile"/>
              </a:rPr>
              <a:t>HTML Tutorial</a:t>
            </a:r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W3Schools –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3" action="ppaction://hlinkfile"/>
              </a:rPr>
              <a:t>CSS Tutorial</a:t>
            </a:r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W3Schools –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4" action="ppaction://hlinkfile"/>
              </a:rPr>
              <a:t>JavaScript Tutorial</a:t>
            </a:r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Google Fonts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–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5" action="ppaction://hlinkfile"/>
              </a:rPr>
              <a:t>Montserrat &amp; Poppins</a:t>
            </a:r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MDN Web Docs – </a:t>
            </a:r>
            <a:r>
              <a:rPr lang="en-IN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6" action="ppaction://hlinkfile"/>
              </a:rPr>
              <a:t>Responsive Web Design Basics</a:t>
            </a:r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endParaRPr lang="en-IN" sz="2800" b="1" dirty="0">
              <a:solidFill>
                <a:srgbClr val="0F0F0F"/>
              </a:solidFill>
              <a:latin typeface="Arial" pitchFamily="34" charset="0"/>
              <a:ea typeface="+mn-lt"/>
              <a:cs typeface="Arial" pitchFamily="34" charset="0"/>
            </a:endParaRPr>
          </a:p>
          <a:p>
            <a:pPr marL="305435" indent="-305435"/>
            <a:r>
              <a:rPr lang="en-IN" sz="2800" b="1" dirty="0" err="1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GitHub</a:t>
            </a:r>
            <a:r>
              <a:rPr lang="en-IN" sz="2800" b="1" dirty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</a:rPr>
              <a:t> Docs – </a:t>
            </a:r>
            <a:r>
              <a:rPr lang="en-US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7" action="ppaction://hlinkfile"/>
              </a:rPr>
              <a:t>Getting Started with </a:t>
            </a:r>
            <a:r>
              <a:rPr lang="en-US" sz="2800" b="1" dirty="0" err="1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7" action="ppaction://hlinkfile"/>
              </a:rPr>
              <a:t>GitHub</a:t>
            </a:r>
            <a:r>
              <a:rPr lang="en-US" sz="2800" b="1" dirty="0" smtClean="0">
                <a:solidFill>
                  <a:srgbClr val="0F0F0F"/>
                </a:solidFill>
                <a:latin typeface="Arial" pitchFamily="34" charset="0"/>
                <a:ea typeface="+mn-lt"/>
                <a:cs typeface="Arial" pitchFamily="34" charset="0"/>
                <a:hlinkClick r:id="rId7" action="ppaction://hlinkfile"/>
              </a:rPr>
              <a:t> Pages</a:t>
            </a:r>
            <a:endParaRPr lang="en-IN" sz="24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Arial"/>
              <a:ea typeface="+mn-lt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/>
                <a:ea typeface="+mn-lt"/>
                <a:cs typeface="Arial"/>
              </a:rPr>
              <a:t>Problem Statement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/>
                <a:ea typeface="+mn-lt"/>
                <a:cs typeface="Calibri"/>
              </a:rPr>
              <a:t>System </a:t>
            </a:r>
            <a:r>
              <a:rPr lang="en-US" sz="2400" b="1" dirty="0">
                <a:latin typeface="Arial"/>
                <a:ea typeface="+mn-lt"/>
                <a:cs typeface="+mn-lt"/>
              </a:rPr>
              <a:t>Development </a:t>
            </a:r>
            <a:r>
              <a:rPr lang="en-US" sz="2400" b="1" dirty="0" smtClean="0">
                <a:latin typeface="Arial"/>
                <a:ea typeface="+mn-lt"/>
                <a:cs typeface="+mn-lt"/>
              </a:rPr>
              <a:t>Approach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Arial"/>
                <a:ea typeface="+mn-lt"/>
                <a:cs typeface="+mn-lt"/>
              </a:rPr>
              <a:t>Algorithm </a:t>
            </a:r>
            <a:r>
              <a:rPr lang="en-US" sz="2400" b="1" dirty="0">
                <a:latin typeface="Arial"/>
                <a:ea typeface="+mn-lt"/>
                <a:cs typeface="+mn-lt"/>
              </a:rPr>
              <a:t>&amp; </a:t>
            </a:r>
            <a:r>
              <a:rPr lang="en-US" sz="2400" b="1" dirty="0" smtClean="0">
                <a:latin typeface="Arial"/>
                <a:ea typeface="+mn-lt"/>
                <a:cs typeface="+mn-lt"/>
              </a:rPr>
              <a:t>Deployment</a:t>
            </a:r>
            <a:endParaRPr lang="en-US" sz="2400" b="1" dirty="0">
              <a:latin typeface="Arial"/>
              <a:cs typeface="Calibri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/>
                <a:ea typeface="+mn-lt"/>
                <a:cs typeface="Arial"/>
              </a:rPr>
              <a:t>Result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/>
                <a:ea typeface="+mn-lt"/>
                <a:cs typeface="Arial"/>
              </a:rPr>
              <a:t>Conclusion</a:t>
            </a:r>
            <a:endParaRPr lang="en-US" sz="2400" b="1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/>
                <a:ea typeface="+mn-lt"/>
                <a:cs typeface="Arial"/>
              </a:rPr>
              <a:t>Future Scope(Optional)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>
                <a:latin typeface="Arial"/>
                <a:ea typeface="+mn-lt"/>
                <a:cs typeface="Arial"/>
              </a:rPr>
              <a:t>References</a:t>
            </a:r>
            <a:endParaRPr lang="en-US" sz="2400" b="1" dirty="0">
              <a:latin typeface="Arial"/>
              <a:cs typeface="Arial"/>
            </a:endParaRPr>
          </a:p>
          <a:p>
            <a:pPr>
              <a:buFont typeface="Arial" pitchFamily="34" charset="0"/>
              <a:buChar char="•"/>
            </a:pPr>
            <a:endParaRPr lang="en-US"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=""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7520" y="1930528"/>
            <a:ext cx="112755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Traditional resumes are static and lack interactivity.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Recruiters find it difficult to evaluate technical skills effectively.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Conventional CVs cannot showcase live projects or creativity.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Personal branding opportunities are limited in paper-based resumes.</a:t>
            </a: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There is a need for a dynamic, responsive, and modern portfolio platform.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6F47B10D-BA02-E027-46A1-3EB9B387A4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61198"/>
            <a:ext cx="1058155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HTML5 –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Structure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CSS3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– Styling &amp; Responsive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Layout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JavaScript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(ES6) – Interactivity </a:t>
            </a:r>
            <a:endParaRPr lang="en-US" altLang="en-US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AnimationsGoogle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Fonts (Montserrat, Poppins) – Modern 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typography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en-US" sz="2400" b="1" dirty="0" err="1" smtClean="0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Pages – Hosting the portfolio</a:t>
            </a:r>
            <a:endParaRPr lang="en-US" altLang="en-US" sz="2400" b="1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4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Design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Approach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Clean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user-friendly interface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Mobile-responsive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Modular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separation of HTML, CSS, and JS files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=""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182878"/>
            <a:ext cx="7386959" cy="54014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Portfolio Structure Creation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Define portfolio sections such as Home, About, Skills, Projects, and Contact.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Frontend Design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Layout using HTML and CSS for responsive and clean structure.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Interactive Features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Add smooth scrolling, typing effect, and hover animations using JavaScript.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Content Integration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Insert personal details, skills with progress bars, and project showcase cards.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Navigation Flow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Implement navigation bar links with scroll-to-section functionality.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Testing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Verify responsiveness across devices and browsers for compatibility.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Deployment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Host project files on </a:t>
            </a: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 repository with version control.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5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Hosting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Deploy the portfolio using </a:t>
            </a:r>
            <a:r>
              <a:rPr lang="en-US" altLang="en-US" sz="1500" b="1" dirty="0" err="1">
                <a:solidFill>
                  <a:schemeClr val="tx1"/>
                </a:solidFill>
                <a:latin typeface="Arial" panose="020B0604020202020204" pitchFamily="34" charset="0"/>
              </a:rPr>
              <a:t>GitHub</a:t>
            </a:r>
            <a:r>
              <a:rPr lang="en-US" altLang="en-US" sz="1500" b="1" dirty="0">
                <a:solidFill>
                  <a:schemeClr val="tx1"/>
                </a:solidFill>
                <a:latin typeface="Arial" panose="020B0604020202020204" pitchFamily="34" charset="0"/>
              </a:rPr>
              <a:t> Pages for free and easy access.</a:t>
            </a:r>
            <a:endParaRPr kumimoji="0" lang="en-US" altLang="en-US" sz="1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1306286"/>
            <a:ext cx="3771901" cy="2212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1" y="1306286"/>
            <a:ext cx="3763736" cy="221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3" y="1306285"/>
            <a:ext cx="3690257" cy="2212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72134"/>
            <a:ext cx="3771900" cy="2187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1" y="3772135"/>
            <a:ext cx="3763736" cy="21877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3" y="3772134"/>
            <a:ext cx="3690257" cy="218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b="1" dirty="0"/>
          </a:p>
          <a:p>
            <a:pPr marL="0" indent="0">
              <a:buNone/>
            </a:pP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1306286"/>
            <a:ext cx="3771900" cy="221252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1" y="1306286"/>
            <a:ext cx="3763736" cy="2212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3" y="1306285"/>
            <a:ext cx="3690257" cy="221252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3772134"/>
            <a:ext cx="3771900" cy="21877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1" y="3772133"/>
            <a:ext cx="3763736" cy="218779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613" y="3772134"/>
            <a:ext cx="3690257" cy="21877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306286"/>
            <a:ext cx="3771900" cy="22125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1" y="1306285"/>
            <a:ext cx="3763736" cy="22125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4" y="1314332"/>
            <a:ext cx="3706586" cy="22044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3772133"/>
            <a:ext cx="3771899" cy="218779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9922" y="3772134"/>
            <a:ext cx="3763736" cy="218779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4284" y="3772134"/>
            <a:ext cx="3706586" cy="2187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45650" y="6077341"/>
            <a:ext cx="120084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GITHUB REPO </a:t>
            </a:r>
            <a:r>
              <a:rPr lang="en-US" b="1" dirty="0" smtClean="0">
                <a:latin typeface="Arial" pitchFamily="34" charset="0"/>
                <a:cs typeface="Arial" pitchFamily="34" charset="0"/>
              </a:rPr>
              <a:t>LINK : </a:t>
            </a:r>
            <a:r>
              <a:rPr lang="en-US" b="1" dirty="0" smtClean="0">
                <a:latin typeface="Arial" pitchFamily="34" charset="0"/>
                <a:cs typeface="Arial" pitchFamily="34" charset="0"/>
                <a:hlinkClick r:id="rId14"/>
              </a:rPr>
              <a:t>https</a:t>
            </a:r>
            <a:r>
              <a:rPr lang="en-US" b="1" dirty="0">
                <a:latin typeface="Arial" pitchFamily="34" charset="0"/>
                <a:cs typeface="Arial" pitchFamily="34" charset="0"/>
                <a:hlinkClick r:id="rId14"/>
              </a:rPr>
              <a:t>://</a:t>
            </a:r>
            <a:r>
              <a:rPr lang="en-US" b="1" dirty="0" smtClean="0">
                <a:latin typeface="Arial" pitchFamily="34" charset="0"/>
                <a:cs typeface="Arial" pitchFamily="34" charset="0"/>
                <a:hlinkClick r:id="rId14"/>
              </a:rPr>
              <a:t>github.com/Brijeshrath67/INTERACTIVE-PERSONAL-PORTFOLIO-WEBSITE.git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864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224815"/>
            <a:ext cx="1022401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Developed a fully functional Interactive Personal Portfolio Website.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Successfully replaced the limitations of traditional, static resumes.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Presented personal details, skills, and projects in a structured way.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Implemented responsive design for access on multiple devices.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Enhanced user experience with animations and smooth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Improved technical skills in HTML, CSS, and JavaScript.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Understood the importance of personal branding in the digital era.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Website can be further extended with resume download and contact form.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=""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47278"/>
            <a:ext cx="8975534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Add a downloadable resume button for recruiters.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Integrate a contact form with email notifications.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Include a dark/light mode toggle for better user preference.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Add blog section or achievements section to showcase updates.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Enable project live demo links for better portfolio presentation.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Improve with advanced animations and transitions.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Implement multi-language support for wider accessibility.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200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200" b="1" dirty="0">
                <a:solidFill>
                  <a:schemeClr val="tx1"/>
                </a:solidFill>
                <a:latin typeface="Arial" panose="020B0604020202020204" pitchFamily="34" charset="0"/>
              </a:rPr>
              <a:t>Enhance SEO optimization for better online visibility.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108</TotalTime>
  <Words>462</Words>
  <Application>Microsoft Office PowerPoint</Application>
  <PresentationFormat>Custom</PresentationFormat>
  <Paragraphs>109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DividendVTI</vt:lpstr>
      <vt:lpstr>             Interactive Personal Portfolio Website Using HTML,CSS AND JAVASCRIPT</vt:lpstr>
      <vt:lpstr>OUTLINE</vt:lpstr>
      <vt:lpstr>Problem Statement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ASUS</cp:lastModifiedBy>
  <cp:revision>53</cp:revision>
  <dcterms:created xsi:type="dcterms:W3CDTF">2021-05-26T16:50:10Z</dcterms:created>
  <dcterms:modified xsi:type="dcterms:W3CDTF">2025-09-21T07:20:28Z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