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62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5" autoAdjust="0"/>
  </p:normalViewPr>
  <p:slideViewPr>
    <p:cSldViewPr snapToGrid="0">
      <p:cViewPr>
        <p:scale>
          <a:sx n="90" d="100"/>
          <a:sy n="90" d="100"/>
        </p:scale>
        <p:origin x="-398" y="-34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A4E8-5B24-440E-9805-2E9BABB2825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8305A-5615-4C87-814D-F191E7695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08305A-5615-4C87-814D-F191E76955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1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jeshrath67/SUSTAINABLE-AGRICULTURE-USING-MACHINE-LEARNING-DEEP-LEARNING-ALGORITHMS-WEEK-1.git" TargetMode="External"/><Relationship Id="rId2" Type="http://schemas.openxmlformats.org/officeDocument/2006/relationships/hyperlink" Target="crop_yield_prediction.p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rijeshrath67/SUSTAINABLE-AGRICULTURE-USING-MACHINE-LEARNING-DEEP-LEARNING-ALGORITHMS-FINAL.git" TargetMode="External"/><Relationship Id="rId4" Type="http://schemas.openxmlformats.org/officeDocument/2006/relationships/hyperlink" Target="https://github.com/Brijeshrath67/SUSTAINABLE-AGRICULTURE-USING-MACHINE-LEARNING-DEEP-LEARNING-ALGORITHMS-WEEK-2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33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3920067" y="2994504"/>
            <a:ext cx="7950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Agriculture: Crop Yield Prediction using Machine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Learning &amp; Deep Learning Algorithms</a:t>
            </a:r>
            <a:endParaRPr lang="en-IN" sz="36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 Screenshot of Output:</a:t>
            </a:r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5133" y="1617133"/>
            <a:ext cx="1089660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Jupyter</a:t>
            </a:r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Notebook EDA (Graphs like Top crops &amp; Yield Distribution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Streamlit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app showing predicted yield</a:t>
            </a: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Demonstrates </a:t>
            </a:r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working of both analysis &amp; deployment phases.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777877"/>
            <a:ext cx="5104123" cy="2859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913" y="3777876"/>
            <a:ext cx="5049231" cy="28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 Screenshot of Output:</a:t>
            </a:r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8" y="1455510"/>
            <a:ext cx="4910666" cy="2339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3" y="1413877"/>
            <a:ext cx="5105400" cy="2381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8" y="4069069"/>
            <a:ext cx="4910666" cy="241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34" y="4069069"/>
            <a:ext cx="5105399" cy="241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 Screenshot of Output:</a:t>
            </a:r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561409"/>
            <a:ext cx="4572000" cy="2324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1561409"/>
            <a:ext cx="5291666" cy="2324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1" y="4199466"/>
            <a:ext cx="5291666" cy="22267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1" y="4199466"/>
            <a:ext cx="4571999" cy="22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1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Conclusion: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267" y="1930400"/>
            <a:ext cx="98467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Random Forest performed best with highest accuracy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Yield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prediction helps reduce risks in </a:t>
            </a:r>
            <a:r>
              <a:rPr lang="en-US" sz="28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farming.Data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+ AI = Future of sustainable 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agriculture.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Farmers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can use app for better crop planning.</a:t>
            </a:r>
          </a:p>
        </p:txBody>
      </p:sp>
    </p:spTree>
    <p:extLst>
      <p:ext uri="{BB962C8B-B14F-4D97-AF65-F5344CB8AC3E}">
        <p14:creationId xmlns:p14="http://schemas.microsoft.com/office/powerpoint/2010/main" val="29753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Future Scope: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8267" y="1930400"/>
            <a:ext cx="98467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Integrate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weather and soil parameters for more accuracy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Expand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dataset with recent years &amp; satellite data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as a mobile app for farmers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8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Aim: Scalable and accessible AI solution for agriculture.</a:t>
            </a:r>
          </a:p>
        </p:txBody>
      </p:sp>
    </p:spTree>
    <p:extLst>
      <p:ext uri="{BB962C8B-B14F-4D97-AF65-F5344CB8AC3E}">
        <p14:creationId xmlns:p14="http://schemas.microsoft.com/office/powerpoint/2010/main" val="4834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1" y="1442720"/>
            <a:ext cx="70273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Collect and preprocess crop production dataset (India 1997–2015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Perform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detailed Exploratory Data Analysis (EDA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Build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machine learning models (Linear Regression, Decision Tree, Random Forest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Evaluate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performance with R², MAE, MSE, RMSE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best model with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Streamlit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app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Objective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Combine technology and agriculture for sustainability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213163"/>
                </a:solidFill>
              </a:rPr>
              <a:t>Goal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67" y="1862667"/>
            <a:ext cx="11082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The goal is to predict crop yield accurately using ML models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Reduce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farming risks due to climate and soil uncertainties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Provide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farmers with data-driven insights for better planning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Support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sustainable agriculture and increase productivity.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727198"/>
            <a:ext cx="107018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Python: Core language for data analysis and ML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Libraries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Pandas,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NumPy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Matplotlib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Seaborn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Scikit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-learn.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Joblib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To save trained models as .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pkl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Platform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Jupyter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Notebook for development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Deployment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Streamlit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for real-time app</a:t>
            </a: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0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20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Dataset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</a:t>
            </a:r>
            <a:r>
              <a:rPr lang="en-US" sz="20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Kaggle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Crop Production (1997–2015).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 1: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8267" y="1659467"/>
            <a:ext cx="106087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Collection: Imported crop production dataset from 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Kaggle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Preprocessing: Removed missing/duplicate values, engineered yield column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EDA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Yield distribution, top 10 crops, yearly production trends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Ensured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dataset is clean and ready for ML modeling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Methodology 2: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8267" y="1659467"/>
            <a:ext cx="106087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Model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Training: Trained Linear Regression, Decision Tree, Random Forest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Evaluation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Compared R², MAE, RMSE → Random Forest best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Deployment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Final model saved as .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pkl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and integrated in </a:t>
            </a:r>
            <a:r>
              <a:rPr lang="en-US" sz="24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Streamlit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app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End-to-end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pipeline built from raw data to app deployment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Problem Statement</a:t>
            </a:r>
            <a:r>
              <a:rPr lang="en-US" sz="2000" b="1" dirty="0" smtClean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467" y="1667932"/>
            <a:ext cx="1084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Farmers face uncertainty in predicting yields due to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Weather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fluctuations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🌦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Soil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fertility variation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🌱</a:t>
            </a:r>
          </a:p>
          <a:p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Seasonal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crop variability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🌾l  leads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to resource wastage and financial losses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</a:t>
            </a:r>
            <a:r>
              <a:rPr lang="en-US" sz="2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smart prediction system is needed for planning.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0467" y="1600200"/>
            <a:ext cx="1094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Developed an ML-based yield prediction system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Inputs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State, District, Season, Crop, Year, Area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Output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: Predicted yield (quintals/ha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Provides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insights into which crops perform better where</a:t>
            </a: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8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Supports </a:t>
            </a:r>
            <a:r>
              <a:rPr lang="en-US" sz="2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sustainable farming practices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213163"/>
                </a:solidFill>
              </a:rPr>
              <a:t>Github</a:t>
            </a:r>
            <a:r>
              <a:rPr lang="en-US" sz="2000" b="1" dirty="0" smtClean="0">
                <a:solidFill>
                  <a:srgbClr val="213163"/>
                </a:solidFill>
              </a:rPr>
              <a:t> Repositories Week Wise</a:t>
            </a:r>
            <a:r>
              <a:rPr lang="en-US" sz="2000" b="1" dirty="0" smtClean="0">
                <a:solidFill>
                  <a:srgbClr val="213163"/>
                </a:solidFill>
              </a:rPr>
              <a:t>: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24467" y="1752600"/>
            <a:ext cx="10718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1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Contains full source code, datasets, and </a:t>
            </a:r>
            <a:r>
              <a:rPr lang="en-US" sz="1600" b="1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notebooks.Includes</a:t>
            </a:r>
            <a:r>
              <a:rPr lang="en-US" sz="1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Week 1 (EDA), Week 2 (Modeling), and Final Submission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16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Streamlit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6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app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file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2" action="ppaction://hlinkfile"/>
              </a:rPr>
              <a:t>crop_yield_prediction.py </a:t>
            </a: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also included.</a:t>
            </a:r>
            <a:endParaRPr lang="en-US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SUSTAINABLE-AGRICULTURE-USING-MACHINE-LEARNING-DEEP-LEARNING-ALGORITHMS-WEEK-1:</a:t>
            </a:r>
          </a:p>
          <a:p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3"/>
              </a:rPr>
              <a:t>https://github.com/Brijeshrath67/SUSTAINABLE-AGRICULTURE-USING-MACHINE-LEARNING-DEEP-LEARNING-ALGORITHMS-WEEK-1.git</a:t>
            </a:r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SUSTAINABLE-AGRICULTURE-USING-MACHINE-LEARNING-DEEP-LEARNING-ALGORITHMS-WEEK-2:</a:t>
            </a:r>
          </a:p>
          <a:p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4"/>
              </a:rPr>
              <a:t>https://github.com/Brijeshrath67/SUSTAINABLE-AGRICULTURE-USING-MACHINE-LEARNING-DEEP-LEARNING-ALGORITHMS-WEEK-2.git</a:t>
            </a:r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endParaRPr lang="en-US" sz="16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SUSTAINABLE-AGRICULTURE-USING-MACHINE-LEARNING-DEEP-LEARNING-ALGORITHMS-FINAL:</a:t>
            </a:r>
          </a:p>
          <a:p>
            <a:r>
              <a:rPr lang="en-US" sz="1600" b="1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5"/>
              </a:rPr>
              <a:t>https://github.com/Brijeshrath67/SUSTAINABLE-AGRICULTURE-USING-MACHINE-LEARNING-DEEP-LEARNING-ALGORITHMS-FINAL.git</a:t>
            </a:r>
            <a:endParaRPr lang="en-US" sz="16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92</TotalTime>
  <Words>533</Words>
  <Application>Microsoft Office PowerPoint</Application>
  <PresentationFormat>Custom</PresentationFormat>
  <Paragraphs>136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ASUS</cp:lastModifiedBy>
  <cp:revision>14</cp:revision>
  <dcterms:created xsi:type="dcterms:W3CDTF">2024-12-31T09:40:01Z</dcterms:created>
  <dcterms:modified xsi:type="dcterms:W3CDTF">2025-09-10T11:30:27Z</dcterms:modified>
</cp:coreProperties>
</file>