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0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68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4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7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9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BAB5DD-45A4-4738-8808-A6B0F903316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B075-6FA0-4BDD-AE4D-7CB44E21D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9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0673"/>
            <a:ext cx="8825658" cy="1050701"/>
          </a:xfrm>
        </p:spPr>
        <p:txBody>
          <a:bodyPr/>
          <a:lstStyle/>
          <a:p>
            <a:pPr algn="ctr"/>
            <a:r>
              <a:rPr lang="en-IN" dirty="0" smtClean="0"/>
              <a:t>I am…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79561"/>
            <a:ext cx="8825658" cy="335923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Disciplined person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Very Strong person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Practical person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Fast Learner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Choosy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Respectful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bg1"/>
                </a:solidFill>
              </a:rPr>
              <a:t>Good heart Person</a:t>
            </a:r>
            <a:endParaRPr lang="en-IN" sz="2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Strength And Weakness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345" y="1884183"/>
            <a:ext cx="4662152" cy="4195481"/>
          </a:xfrm>
        </p:spPr>
        <p:txBody>
          <a:bodyPr/>
          <a:lstStyle/>
          <a:p>
            <a:r>
              <a:rPr lang="en-IN" dirty="0" smtClean="0"/>
              <a:t>I am very Short Tempered man.</a:t>
            </a:r>
          </a:p>
          <a:p>
            <a:r>
              <a:rPr lang="en-IN" dirty="0" smtClean="0"/>
              <a:t>When </a:t>
            </a:r>
            <a:r>
              <a:rPr lang="en-IN" dirty="0"/>
              <a:t>I</a:t>
            </a:r>
            <a:r>
              <a:rPr lang="en-IN" dirty="0" smtClean="0"/>
              <a:t> try to convey my thought to the person who is senior in experience and also in position, then I feel low confidence and so I failed to convey it.</a:t>
            </a:r>
          </a:p>
          <a:p>
            <a:r>
              <a:rPr lang="en-IN" dirty="0" smtClean="0"/>
              <a:t>I have fear of what people think about myself and so many things which I can do best become worst.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76518" y="1884183"/>
            <a:ext cx="4636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 take things in Practical way and also think in practical 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 am very straight person I know what to do and what was my goal for doing that thing.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 am very quick learner, once I think about any thing then quickly become success in it.</a:t>
            </a:r>
          </a:p>
        </p:txBody>
      </p:sp>
    </p:spTree>
    <p:extLst>
      <p:ext uri="{BB962C8B-B14F-4D97-AF65-F5344CB8AC3E}">
        <p14:creationId xmlns:p14="http://schemas.microsoft.com/office/powerpoint/2010/main" val="7893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600" dirty="0" smtClean="0"/>
              <a:t>I LOVE…</a:t>
            </a:r>
            <a:endParaRPr lang="en-IN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Shrikhand..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Punjabi Food…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Trips in Nature according to Seasons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Kitkat….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Adventure like paragliding, Scuba </a:t>
            </a:r>
            <a:r>
              <a:rPr lang="en-IN" dirty="0" err="1" smtClean="0"/>
              <a:t>Diving,Trekking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Cars and Bikes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Late night Car rides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Sleeping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9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600" dirty="0" smtClean="0"/>
              <a:t>I Hate....</a:t>
            </a:r>
            <a:endParaRPr lang="en-IN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Rudeness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Disrespect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Lairs People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People not doing what I want even after telling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Bitter-melon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Traffics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46111" y="406999"/>
            <a:ext cx="9404723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5600" dirty="0" smtClean="0"/>
              <a:t>Thank You </a:t>
            </a:r>
          </a:p>
          <a:p>
            <a:pPr marL="0" indent="0" algn="ctr">
              <a:buNone/>
            </a:pPr>
            <a:endParaRPr lang="en-IN" sz="5600" dirty="0"/>
          </a:p>
          <a:p>
            <a:pPr marL="0" indent="0" algn="ctr">
              <a:buNone/>
            </a:pPr>
            <a:endParaRPr lang="en-IN" sz="56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- Brijesh Vekariya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0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190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I am…</vt:lpstr>
      <vt:lpstr>Strength And Weakness</vt:lpstr>
      <vt:lpstr>I LOVE…</vt:lpstr>
      <vt:lpstr>I Hate....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am…</dc:title>
  <dc:creator>Microsoft account</dc:creator>
  <cp:lastModifiedBy>Microsoft account</cp:lastModifiedBy>
  <cp:revision>6</cp:revision>
  <dcterms:created xsi:type="dcterms:W3CDTF">2023-12-14T12:57:38Z</dcterms:created>
  <dcterms:modified xsi:type="dcterms:W3CDTF">2023-12-14T13:44:43Z</dcterms:modified>
</cp:coreProperties>
</file>