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64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CANCER</a:t>
            </a:r>
            <a:r>
              <a:rPr lang="en-US" dirty="0" smtClean="0"/>
              <a:t> DETECTION</a:t>
            </a:r>
            <a:br>
              <a:rPr lang="en-US" dirty="0" smtClean="0"/>
            </a:br>
            <a:r>
              <a:rPr lang="en-US" sz="3200" i="1" dirty="0" smtClean="0"/>
              <a:t>USING  MACHINE LEARNING</a:t>
            </a:r>
            <a:endParaRPr lang="en-IN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300686" y="53993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62560" y="4980620"/>
            <a:ext cx="47171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Done by</a:t>
            </a:r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</a:t>
            </a:r>
            <a:endParaRPr lang="en-US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Brijith</a:t>
            </a:r>
            <a:r>
              <a:rPr lang="en-U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keran</a:t>
            </a:r>
            <a:r>
              <a:rPr lang="en-US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K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20428" y="1369632"/>
            <a:ext cx="4073236" cy="2731326"/>
          </a:xfrm>
          <a:prstGeom prst="flowChartDelay">
            <a:avLst/>
          </a:prstGeom>
        </p:spPr>
      </p:pic>
    </p:spTree>
    <p:extLst>
      <p:ext uri="{BB962C8B-B14F-4D97-AF65-F5344CB8AC3E}">
        <p14:creationId xmlns:p14="http://schemas.microsoft.com/office/powerpoint/2010/main" val="27085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Algerian" panose="04020705040A02060702" pitchFamily="82" charset="0"/>
              </a:rPr>
              <a:t>TRAINING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687" y="2768929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CNN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 </a:t>
            </a:r>
            <a:r>
              <a:rPr lang="en-US" sz="2400" dirty="0" smtClean="0"/>
              <a:t>Convolutional filters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</a:t>
            </a:r>
            <a:r>
              <a:rPr lang="en-US" sz="2400" dirty="0" smtClean="0"/>
              <a:t>iases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69" y="2540494"/>
            <a:ext cx="7348118" cy="3644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4" name="Right Arrow 3"/>
          <p:cNvSpPr/>
          <p:nvPr/>
        </p:nvSpPr>
        <p:spPr>
          <a:xfrm>
            <a:off x="2850078" y="5023262"/>
            <a:ext cx="1518791" cy="67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lgerian" panose="04020705040A02060702" pitchFamily="82" charset="0"/>
              </a:rPr>
              <a:t>Evaluation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2575775"/>
            <a:ext cx="8422418" cy="3309869"/>
          </a:xfrm>
        </p:spPr>
      </p:pic>
    </p:spTree>
    <p:extLst>
      <p:ext uri="{BB962C8B-B14F-4D97-AF65-F5344CB8AC3E}">
        <p14:creationId xmlns:p14="http://schemas.microsoft.com/office/powerpoint/2010/main" val="3855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337" r="3885" b="23959"/>
          <a:stretch/>
        </p:blipFill>
        <p:spPr>
          <a:xfrm>
            <a:off x="1339403" y="1351770"/>
            <a:ext cx="9865217" cy="9850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56823" y="1321094"/>
            <a:ext cx="68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5459" y="2697469"/>
            <a:ext cx="643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4572000" y="4134569"/>
            <a:ext cx="914400" cy="669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2621526"/>
            <a:ext cx="9047402" cy="1020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67" y="5046983"/>
            <a:ext cx="6124464" cy="12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Conclusion and Future Implications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06" y="3206839"/>
            <a:ext cx="6387921" cy="2503867"/>
          </a:xfrm>
        </p:spPr>
      </p:pic>
      <p:sp>
        <p:nvSpPr>
          <p:cNvPr id="5" name="TextBox 4"/>
          <p:cNvSpPr txBox="1"/>
          <p:nvPr/>
        </p:nvSpPr>
        <p:spPr>
          <a:xfrm>
            <a:off x="1815921" y="3026535"/>
            <a:ext cx="6001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Increasing Accessibility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Improving Efficiency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Enhancing Outreach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3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0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Introduction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17910" y="3236685"/>
            <a:ext cx="4554693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spread of plant </a:t>
            </a:r>
            <a:r>
              <a:rPr lang="en-IN" dirty="0" smtClean="0"/>
              <a:t>diseases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Molecular detection </a:t>
            </a:r>
            <a:r>
              <a:rPr lang="en-IN" dirty="0" smtClean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cost and bulky equipment required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71635"/>
            <a:ext cx="4033604" cy="2823523"/>
          </a:xfrm>
        </p:spPr>
      </p:pic>
    </p:spTree>
    <p:extLst>
      <p:ext uri="{BB962C8B-B14F-4D97-AF65-F5344CB8AC3E}">
        <p14:creationId xmlns:p14="http://schemas.microsoft.com/office/powerpoint/2010/main" val="40516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Methodology</a:t>
            </a:r>
            <a:r>
              <a:rPr lang="en-IN" b="1" dirty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70" y="2458192"/>
            <a:ext cx="8443356" cy="4286992"/>
          </a:xfrm>
        </p:spPr>
      </p:pic>
    </p:spTree>
    <p:extLst>
      <p:ext uri="{BB962C8B-B14F-4D97-AF65-F5344CB8AC3E}">
        <p14:creationId xmlns:p14="http://schemas.microsoft.com/office/powerpoint/2010/main" val="36616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73668"/>
            <a:ext cx="8761413" cy="706964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GATHERING DATA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More </a:t>
            </a:r>
            <a:r>
              <a:rPr lang="en-IN" dirty="0"/>
              <a:t>training </a:t>
            </a:r>
            <a:r>
              <a:rPr lang="en-IN" dirty="0" smtClean="0"/>
              <a:t>examples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omparable </a:t>
            </a:r>
            <a:r>
              <a:rPr lang="en-US" dirty="0"/>
              <a:t>number of samples in each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most common data sources to collect data for a ML model:</a:t>
            </a:r>
          </a:p>
          <a:p>
            <a:pPr>
              <a:buFont typeface="+mj-lt"/>
              <a:buAutoNum type="arabicPeriod"/>
            </a:pPr>
            <a:r>
              <a:rPr lang="en-IN" dirty="0"/>
              <a:t>Open Source </a:t>
            </a:r>
            <a:r>
              <a:rPr lang="en-IN" dirty="0" smtClean="0"/>
              <a:t>Datasets (</a:t>
            </a:r>
            <a:r>
              <a:rPr lang="en-IN" dirty="0" err="1" smtClean="0"/>
              <a:t>eg:kagg</a:t>
            </a:r>
            <a:r>
              <a:rPr lang="en-IN" u="sng" dirty="0" err="1" smtClean="0"/>
              <a:t>le</a:t>
            </a:r>
            <a:r>
              <a:rPr lang="en-IN" u="sng" dirty="0" smtClean="0"/>
              <a:t>,</a:t>
            </a:r>
            <a:r>
              <a:rPr lang="en-IN" dirty="0"/>
              <a:t> Government </a:t>
            </a:r>
            <a:r>
              <a:rPr lang="en-IN" dirty="0" smtClean="0"/>
              <a:t>Datasets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Manual </a:t>
            </a:r>
            <a:r>
              <a:rPr lang="en-IN" dirty="0"/>
              <a:t>Data Generation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28" y="2704562"/>
            <a:ext cx="2975021" cy="19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94" y="1682408"/>
            <a:ext cx="9594761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4894" y="3381946"/>
            <a:ext cx="368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1.RESIZING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0523" y="3381946"/>
            <a:ext cx="197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</a:t>
            </a:r>
            <a:r>
              <a:rPr lang="en-IN" b="1" dirty="0"/>
              <a:t> </a:t>
            </a:r>
            <a:r>
              <a:rPr lang="en-IN" sz="2400" b="1" dirty="0"/>
              <a:t>BGR2RGB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98025" y="3104947"/>
            <a:ext cx="3876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2400" b="1" dirty="0" smtClean="0"/>
              <a:t>3.Normalizing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7448" y="447919"/>
            <a:ext cx="506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PREPROCESSING </a:t>
            </a:r>
            <a:r>
              <a:rPr lang="en-US" sz="2800" b="1" dirty="0" smtClean="0">
                <a:solidFill>
                  <a:srgbClr val="FF0000"/>
                </a:solidFill>
              </a:rPr>
              <a:t>PHASE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48" y="4257243"/>
            <a:ext cx="4377278" cy="22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882" y="592428"/>
            <a:ext cx="66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031" y="4314423"/>
            <a:ext cx="5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2.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7380" y="3696237"/>
            <a:ext cx="5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3.</a:t>
            </a:r>
            <a:endParaRPr lang="en-IN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34" y="4314423"/>
            <a:ext cx="5386818" cy="1313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3" y="4147369"/>
            <a:ext cx="5393914" cy="1813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364416"/>
            <a:ext cx="9212074" cy="28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PREPARATION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3283159"/>
            <a:ext cx="9079606" cy="1976110"/>
          </a:xfrm>
        </p:spPr>
      </p:pic>
    </p:spTree>
    <p:extLst>
      <p:ext uri="{BB962C8B-B14F-4D97-AF65-F5344CB8AC3E}">
        <p14:creationId xmlns:p14="http://schemas.microsoft.com/office/powerpoint/2010/main" val="13162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412124"/>
            <a:ext cx="6915955" cy="1378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6" y="2498501"/>
            <a:ext cx="7687866" cy="1216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8" y="4783737"/>
            <a:ext cx="4172755" cy="1266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7583" y="734096"/>
            <a:ext cx="55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76783" y="2794715"/>
            <a:ext cx="59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2.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7583" y="4932608"/>
            <a:ext cx="55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959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MODEL CHOICE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9876" y="5447763"/>
            <a:ext cx="151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Feqture</a:t>
            </a:r>
            <a:r>
              <a:rPr lang="en-US" sz="1100" dirty="0" smtClean="0"/>
              <a:t> extraction)</a:t>
            </a:r>
            <a:endParaRPr lang="en-IN" sz="11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33" y="2603500"/>
            <a:ext cx="8767647" cy="3416300"/>
          </a:xfrm>
        </p:spPr>
      </p:pic>
    </p:spTree>
    <p:extLst>
      <p:ext uri="{BB962C8B-B14F-4D97-AF65-F5344CB8AC3E}">
        <p14:creationId xmlns:p14="http://schemas.microsoft.com/office/powerpoint/2010/main" val="41655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399</TotalTime>
  <Words>116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Century Gothic</vt:lpstr>
      <vt:lpstr>Wingdings</vt:lpstr>
      <vt:lpstr>Wingdings 3</vt:lpstr>
      <vt:lpstr>Ion Boardroom</vt:lpstr>
      <vt:lpstr>CANCER DETECTION USING  MACHINE LEARNING</vt:lpstr>
      <vt:lpstr>Introduction </vt:lpstr>
      <vt:lpstr>Methodology </vt:lpstr>
      <vt:lpstr>GATHERING DATA</vt:lpstr>
      <vt:lpstr>PowerPoint Presentation</vt:lpstr>
      <vt:lpstr>PowerPoint Presentation</vt:lpstr>
      <vt:lpstr>DATA PREPARATION</vt:lpstr>
      <vt:lpstr>PowerPoint Presentation</vt:lpstr>
      <vt:lpstr>MODEL CHOICE</vt:lpstr>
      <vt:lpstr>TRAINING</vt:lpstr>
      <vt:lpstr>Evaluation</vt:lpstr>
      <vt:lpstr>PowerPoint Presentation</vt:lpstr>
      <vt:lpstr>Conclusion and Future Implications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</dc:title>
  <dc:creator>USER</dc:creator>
  <cp:lastModifiedBy>USER</cp:lastModifiedBy>
  <cp:revision>29</cp:revision>
  <dcterms:created xsi:type="dcterms:W3CDTF">2024-02-24T01:38:27Z</dcterms:created>
  <dcterms:modified xsi:type="dcterms:W3CDTF">2024-03-26T06:23:17Z</dcterms:modified>
</cp:coreProperties>
</file>