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60" r:id="rId2"/>
    <p:sldId id="257" r:id="rId3"/>
    <p:sldId id="258" r:id="rId4"/>
    <p:sldId id="261" r:id="rId5"/>
    <p:sldId id="262" r:id="rId6"/>
    <p:sldId id="259" r:id="rId7"/>
    <p:sldId id="263"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201478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30905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32356-4AA6-4658-93AA-DAA964B3443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86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1123459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32356-4AA6-4658-93AA-DAA964B3443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815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11539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243134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407823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217794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D244D-DBA8-4F45-A0C6-59CE932A7BE6}" type="datetimeFigureOut">
              <a:rPr lang="en-IN" smtClean="0"/>
              <a:t>05-09-2024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30769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80738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6D244D-DBA8-4F45-A0C6-59CE932A7BE6}" type="datetimeFigureOut">
              <a:rPr lang="en-IN" smtClean="0"/>
              <a:t>05-09-2024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200546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6D244D-DBA8-4F45-A0C6-59CE932A7BE6}" type="datetimeFigureOut">
              <a:rPr lang="en-IN" smtClean="0"/>
              <a:t>05-09-2024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49687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D244D-DBA8-4F45-A0C6-59CE932A7BE6}" type="datetimeFigureOut">
              <a:rPr lang="en-IN" smtClean="0"/>
              <a:t>05-09-2024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183280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1916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D244D-DBA8-4F45-A0C6-59CE932A7BE6}" type="datetimeFigureOut">
              <a:rPr lang="en-IN" smtClean="0"/>
              <a:t>05-09-2024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432356-4AA6-4658-93AA-DAA964B34433}" type="slidenum">
              <a:rPr lang="en-IN" smtClean="0"/>
              <a:t>‹#›</a:t>
            </a:fld>
            <a:endParaRPr lang="en-IN"/>
          </a:p>
        </p:txBody>
      </p:sp>
    </p:spTree>
    <p:extLst>
      <p:ext uri="{BB962C8B-B14F-4D97-AF65-F5344CB8AC3E}">
        <p14:creationId xmlns:p14="http://schemas.microsoft.com/office/powerpoint/2010/main" val="32154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6D244D-DBA8-4F45-A0C6-59CE932A7BE6}" type="datetimeFigureOut">
              <a:rPr lang="en-IN" smtClean="0"/>
              <a:t>05-09-2024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432356-4AA6-4658-93AA-DAA964B34433}" type="slidenum">
              <a:rPr lang="en-IN" smtClean="0"/>
              <a:t>‹#›</a:t>
            </a:fld>
            <a:endParaRPr lang="en-IN"/>
          </a:p>
        </p:txBody>
      </p:sp>
    </p:spTree>
    <p:extLst>
      <p:ext uri="{BB962C8B-B14F-4D97-AF65-F5344CB8AC3E}">
        <p14:creationId xmlns:p14="http://schemas.microsoft.com/office/powerpoint/2010/main" val="148796300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latin typeface="Times New Roman" panose="02020603050405020304" pitchFamily="18" charset="0"/>
                <a:cs typeface="Times New Roman" panose="02020603050405020304" pitchFamily="18" charset="0"/>
              </a:rPr>
              <a:t>Plant Disease Detection Using</a:t>
            </a:r>
            <a:br>
              <a:rPr lang="en-US" sz="4800" dirty="0" smtClean="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          Machine learning</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48464" y="4885897"/>
            <a:ext cx="2865579" cy="1762303"/>
          </a:xfrm>
        </p:spPr>
        <p:txBody>
          <a:bodyPr>
            <a:normAutofit fontScale="85000" lnSpcReduction="20000"/>
          </a:bodyPr>
          <a:lstStyle/>
          <a:p>
            <a:pPr marL="0" indent="0">
              <a:buNone/>
            </a:pPr>
            <a:r>
              <a:rPr lang="en-US" sz="2200" b="1" dirty="0" smtClean="0">
                <a:latin typeface="Times New Roman" panose="02020603050405020304" pitchFamily="18" charset="0"/>
                <a:cs typeface="Times New Roman" panose="02020603050405020304" pitchFamily="18" charset="0"/>
              </a:rPr>
              <a:t>Team members,</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Brijith</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keran</a:t>
            </a:r>
            <a:r>
              <a:rPr lang="en-US" sz="2200" b="1" dirty="0" smtClean="0">
                <a:latin typeface="Times New Roman" panose="02020603050405020304" pitchFamily="18" charset="0"/>
                <a:cs typeface="Times New Roman" panose="02020603050405020304" pitchFamily="18" charset="0"/>
              </a:rPr>
              <a:t> k,</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Suresh M,</a:t>
            </a:r>
          </a:p>
          <a:p>
            <a:pPr marL="0" indent="0">
              <a:buNone/>
            </a:pP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Athisayam</a:t>
            </a:r>
            <a:r>
              <a:rPr lang="en-US" sz="2200" b="1" dirty="0" smtClean="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Shamsher</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kumar</a:t>
            </a:r>
            <a:r>
              <a:rPr lang="en-US" sz="2200" b="1" dirty="0" smtClean="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77090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MACHINE LEARNING</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Since you are using ML to identify diseases in plants, the core of your project revolves around training models to recognize patterns and classify diseases based on plant images or other input data</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project uses ML algorithms to identify plant diseases by analyzing images. This involves training models on data to recognize patterns (disease symptoms) and make predictions based on new input images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core focus is on supervised learning and computer vision techniques, which are integral parts of 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21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514929"/>
            <a:ext cx="8911687" cy="1280890"/>
          </a:xfrm>
        </p:spPr>
        <p:txBody>
          <a:bodyPr>
            <a:normAutofit/>
          </a:bodyPr>
          <a:lstStyle/>
          <a:p>
            <a:r>
              <a:rPr lang="en-IN" dirty="0" smtClean="0">
                <a:latin typeface="Times New Roman" panose="02020603050405020304" pitchFamily="18" charset="0"/>
                <a:cs typeface="Times New Roman" panose="02020603050405020304" pitchFamily="18" charset="0"/>
              </a:rPr>
              <a:t>Problem:(</a:t>
            </a:r>
            <a:r>
              <a:rPr lang="en-IN" sz="2400" dirty="0">
                <a:latin typeface="Times New Roman" panose="02020603050405020304" pitchFamily="18" charset="0"/>
                <a:cs typeface="Times New Roman" panose="02020603050405020304" pitchFamily="18" charset="0"/>
              </a:rPr>
              <a:t>Time-consuming, Lack of </a:t>
            </a:r>
            <a:r>
              <a:rPr lang="en-IN" sz="2400" dirty="0" smtClean="0">
                <a:latin typeface="Times New Roman" panose="02020603050405020304" pitchFamily="18" charset="0"/>
                <a:cs typeface="Times New Roman" panose="02020603050405020304" pitchFamily="18" charset="0"/>
              </a:rPr>
              <a:t>expertise,</a:t>
            </a:r>
            <a:br>
              <a:rPr lang="en-IN" sz="2400" dirty="0" smtClean="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farmers technology knowledge))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Solution</a:t>
            </a:r>
            <a:r>
              <a:rPr lang="en-IN" sz="36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machine learning-based plant disease detection system</a:t>
            </a:r>
            <a:r>
              <a:rPr lang="en-US" sz="2400" dirty="0">
                <a:latin typeface="Times New Roman" panose="02020603050405020304" pitchFamily="18" charset="0"/>
                <a:cs typeface="Times New Roman" panose="02020603050405020304" pitchFamily="18" charset="0"/>
              </a:rPr>
              <a:t> can provide an efficient and accurate way to identify diseases by analyzing images of plant leaves.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ML models can process images in real-time, providing instant feedback on the presence of </a:t>
            </a:r>
            <a:r>
              <a:rPr lang="en-US" sz="2400" dirty="0" smtClean="0">
                <a:latin typeface="Times New Roman" panose="02020603050405020304" pitchFamily="18" charset="0"/>
                <a:cs typeface="Times New Roman" panose="02020603050405020304" pitchFamily="18" charset="0"/>
              </a:rPr>
              <a:t>diseases</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956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a:t>
            </a:r>
            <a:endParaRPr lang="en-IN" dirty="0"/>
          </a:p>
        </p:txBody>
      </p:sp>
      <p:sp>
        <p:nvSpPr>
          <p:cNvPr id="4" name="Rectangle 1"/>
          <p:cNvSpPr>
            <a:spLocks noGrp="1" noChangeArrowheads="1"/>
          </p:cNvSpPr>
          <p:nvPr>
            <p:ph idx="1"/>
          </p:nvPr>
        </p:nvSpPr>
        <p:spPr bwMode="auto">
          <a:xfrm>
            <a:off x="949820" y="2136729"/>
            <a:ext cx="112421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Manual Inspection:</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Farmers or experts visually inspect plants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symptoms.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Chemical Testing:</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Laboratory tests analyze plant samples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pathogens, but this method is expensive and impractical for large-scale use.</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Basic Image Processing:</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Uses traditional image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techniques to detect disease symptoms based on visual features such as color and texture.</a:t>
            </a:r>
          </a:p>
        </p:txBody>
      </p:sp>
    </p:spTree>
    <p:extLst>
      <p:ext uri="{BB962C8B-B14F-4D97-AF65-F5344CB8AC3E}">
        <p14:creationId xmlns:p14="http://schemas.microsoft.com/office/powerpoint/2010/main" val="4083186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Advanced Deep Learning Models:</a:t>
            </a:r>
            <a:r>
              <a:rPr lang="en-US" sz="2400" dirty="0">
                <a:latin typeface="Times New Roman" panose="02020603050405020304" pitchFamily="18" charset="0"/>
                <a:cs typeface="Times New Roman" panose="02020603050405020304" pitchFamily="18" charset="0"/>
              </a:rPr>
              <a:t> Utilize state-of-the-art deep learning architectures, such as the latest CNN variants or transformer models, which may offer superior accuracy and robustness compared to traditional models</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Design an intuitive and accessible user interface that simplifies the process of uploading images and interpreting results, catering to users with varying levels of technical expertise.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592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Software Requirement: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1. Operating System:</a:t>
            </a:r>
          </a:p>
          <a:p>
            <a:pPr marL="0" indent="0">
              <a:buNone/>
            </a:pPr>
            <a:r>
              <a:rPr lang="en-US" sz="2400" dirty="0" smtClean="0">
                <a:latin typeface="Times New Roman" panose="02020603050405020304" pitchFamily="18" charset="0"/>
                <a:cs typeface="Times New Roman" panose="02020603050405020304" pitchFamily="18" charset="0"/>
              </a:rPr>
              <a:t>      Windows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macOS</a:t>
            </a:r>
            <a:r>
              <a:rPr lang="en-US" sz="2400" dirty="0">
                <a:latin typeface="Times New Roman" panose="02020603050405020304" pitchFamily="18" charset="0"/>
                <a:cs typeface="Times New Roman" panose="02020603050405020304" pitchFamily="18" charset="0"/>
              </a:rPr>
              <a:t>, or Linux:</a:t>
            </a:r>
          </a:p>
          <a:p>
            <a:pPr marL="0" indent="0">
              <a:buNone/>
            </a:pPr>
            <a:r>
              <a:rPr lang="en-IN" sz="2400" b="1" dirty="0" smtClean="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Programming Language:</a:t>
            </a:r>
          </a:p>
          <a:p>
            <a:pPr marL="0" indent="0">
              <a:buNone/>
            </a:pPr>
            <a:r>
              <a:rPr lang="en-IN" sz="2400" b="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Python</a:t>
            </a:r>
            <a:endParaRPr lang="en-IN"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Machine Learning Libraries: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dirty="0" err="1" smtClean="0">
                <a:latin typeface="Times New Roman" panose="02020603050405020304" pitchFamily="18" charset="0"/>
                <a:cs typeface="Times New Roman" panose="02020603050405020304" pitchFamily="18" charset="0"/>
              </a:rPr>
              <a:t>Keras</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Dataset Management Tools: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Kaggle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Google </a:t>
            </a:r>
            <a:r>
              <a:rPr lang="en-US" sz="2400" dirty="0" err="1">
                <a:latin typeface="Times New Roman" panose="02020603050405020304" pitchFamily="18" charset="0"/>
                <a:cs typeface="Times New Roman" panose="02020603050405020304" pitchFamily="18" charset="0"/>
              </a:rPr>
              <a:t>Colab</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0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BASE PAPER</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589212" y="3560746"/>
            <a:ext cx="69631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Title: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“Visualizing and Understanding Convolutional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Authors:</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Matthew D. </a:t>
            </a:r>
            <a:r>
              <a:rPr kumimoji="0" 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Zeiler</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Rob Fergus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Published:</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2014, in </a:t>
            </a:r>
            <a:r>
              <a:rPr kumimoji="0" 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European Conference on Computer Vision (ECCV)</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96497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2979031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133</TotalTime>
  <Words>374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Plant Disease Detection Using            Machine learning</vt:lpstr>
      <vt:lpstr>MACHINE LEARNING</vt:lpstr>
      <vt:lpstr>Problem:(Time-consuming, Lack of expertise,                           farmers technology knowledge))</vt:lpstr>
      <vt:lpstr>Existing Solution</vt:lpstr>
      <vt:lpstr>Proposed System</vt:lpstr>
      <vt:lpstr>Software Requirement:</vt:lpstr>
      <vt:lpstr>BASE PAPER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2024-09-05T18:46:42Z</dcterms:created>
  <dcterms:modified xsi:type="dcterms:W3CDTF">2024-09-05T21:00:26Z</dcterms:modified>
</cp:coreProperties>
</file>