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5BCD"/>
    <a:srgbClr val="000000"/>
    <a:srgbClr val="073042"/>
    <a:srgbClr val="FFFFFF"/>
    <a:srgbClr val="FCF6B3"/>
    <a:srgbClr val="1DC657"/>
    <a:srgbClr val="075E55"/>
    <a:srgbClr val="054C4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47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54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INGENIERÍA DE SISTEMAS</a:t>
            </a:r>
            <a:endParaRPr lang="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Otro posible estado de respuesta es RESULT_CANCELED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87726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181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2967586" y="975672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Multiplicar 19"/>
          <p:cNvSpPr/>
          <p:nvPr/>
        </p:nvSpPr>
        <p:spPr>
          <a:xfrm>
            <a:off x="6763261" y="1055019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26420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5020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Cuando finaliza la actividad, se pueden capturar los datos que provienen de la actividad, usando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requestCode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67304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21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1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60232" y="3350567"/>
            <a:ext cx="24482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Puede valer:</a:t>
            </a:r>
          </a:p>
          <a:p>
            <a:r>
              <a:rPr lang="es-ES" dirty="0">
                <a:solidFill>
                  <a:schemeClr val="tx1"/>
                </a:solidFill>
              </a:rPr>
              <a:t>RESULT_OK</a:t>
            </a:r>
          </a:p>
          <a:p>
            <a:r>
              <a:rPr lang="es-CO" dirty="0">
                <a:solidFill>
                  <a:schemeClr val="tx1"/>
                </a:solidFill>
              </a:rPr>
              <a:t>RESULT_CANCELED</a:t>
            </a:r>
          </a:p>
          <a:p>
            <a:r>
              <a:rPr lang="es-ES" dirty="0">
                <a:solidFill>
                  <a:schemeClr val="tx1"/>
                </a:solidFill>
              </a:rPr>
              <a:t>Depende de que la actividad 2 haya entregado en el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()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851920" y="43719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51920" y="4242206"/>
            <a:ext cx="0" cy="12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56411" y="3723878"/>
            <a:ext cx="24482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Corresponde al valor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con el que inicialmente llamamos a la Activity2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547664" y="4443958"/>
            <a:ext cx="500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547664" y="4258776"/>
            <a:ext cx="0" cy="18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data.getExtras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getString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42113" y="4083918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Así podemos obtener el </a:t>
            </a:r>
            <a:r>
              <a:rPr lang="es-ES" dirty="0" err="1">
                <a:solidFill>
                  <a:schemeClr val="tx1"/>
                </a:solidFill>
              </a:rPr>
              <a:t>callbackData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652120" y="4345528"/>
            <a:ext cx="90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2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Actividad en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481631" y="2415782"/>
            <a:ext cx="13997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INTENT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6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 + data + callbacks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8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Agrúpense en parejas</a:t>
            </a:r>
          </a:p>
          <a:p>
            <a:endParaRPr lang="es-ES" dirty="0"/>
          </a:p>
          <a:p>
            <a:r>
              <a:rPr lang="es-ES" dirty="0"/>
              <a:t>Cree una actividad principal que tenga un botón de configuración.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2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se compone de dos actividades: la principal y la configuración </a:t>
            </a:r>
          </a:p>
          <a:p>
            <a:endParaRPr lang="es-ES" dirty="0"/>
          </a:p>
          <a:p>
            <a:r>
              <a:rPr lang="es-ES" dirty="0"/>
              <a:t>El botón de configuración me permite cambiar el color de TODA LA APLICACIÓN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2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8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Black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White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Blue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66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7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es un número entero que define el usuario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este ejemplo, puede ser igual a 10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7022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58063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859" y="2900809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Y desde Activity2 se puede recibir esa variable, por ejemplo, en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onCreate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protected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getExtras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62721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533863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r>
              <a:rPr lang="es-ES" dirty="0">
                <a:solidFill>
                  <a:schemeClr val="tx1"/>
                </a:solidFill>
              </a:rPr>
              <a:t> nos permite devolver información gracias a los extras.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747549" y="3903195"/>
            <a:ext cx="126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6667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3723878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método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 permite responder con un estado y 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80944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este caso el estado es el RESULT_OK, que simboliza que todo está bien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953641089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6942</TotalTime>
  <Words>1026</Words>
  <Application>Microsoft Office PowerPoint</Application>
  <PresentationFormat>Presentación en pantalla (16:9)</PresentationFormat>
  <Paragraphs>279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Consolas</vt:lpstr>
      <vt:lpstr>UAO-Theme</vt:lpstr>
      <vt:lpstr>Aplicaciones Móviles</vt:lpstr>
      <vt:lpstr>Intents + data + callbacks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120</cp:revision>
  <dcterms:modified xsi:type="dcterms:W3CDTF">2020-02-09T16:27:08Z</dcterms:modified>
</cp:coreProperties>
</file>