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5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F35F3-3585-4862-A603-A4CCF9E4A2D3}" type="datetimeFigureOut">
              <a:rPr lang="es-CO" smtClean="0"/>
              <a:t>3/01/2020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82568-B337-471F-A353-AC29419D818C}" type="slidenum">
              <a:rPr lang="es-CO" smtClean="0"/>
              <a:t>‹Nº›</a:t>
            </a:fld>
            <a:endParaRPr lang="es-CO"/>
          </a:p>
        </p:txBody>
      </p:sp>
    </p:spTree>
    <p:extLst>
      <p:ext uri="{BB962C8B-B14F-4D97-AF65-F5344CB8AC3E}">
        <p14:creationId xmlns:p14="http://schemas.microsoft.com/office/powerpoint/2010/main" val="2776293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4689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2489BAA-7979-4517-8966-61BA85DC7F72}" type="datetimeFigureOut">
              <a:rPr lang="es-CO" smtClean="0"/>
              <a:t>3/01/2020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8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489BAA-7979-4517-8966-61BA85DC7F72}" type="datetimeFigureOut">
              <a:rPr lang="es-CO" smtClean="0"/>
              <a:t>3/01/2020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‹Nº›</a:t>
            </a:fld>
            <a:endParaRPr lang="es-CO"/>
          </a:p>
        </p:txBody>
      </p:sp>
    </p:spTree>
    <p:extLst>
      <p:ext uri="{BB962C8B-B14F-4D97-AF65-F5344CB8AC3E}">
        <p14:creationId xmlns:p14="http://schemas.microsoft.com/office/powerpoint/2010/main" val="161583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489BAA-7979-4517-8966-61BA85DC7F72}" type="datetimeFigureOut">
              <a:rPr lang="es-CO" smtClean="0"/>
              <a:t>3/01/2020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‹Nº›</a:t>
            </a:fld>
            <a:endParaRPr lang="es-CO"/>
          </a:p>
        </p:txBody>
      </p:sp>
    </p:spTree>
    <p:extLst>
      <p:ext uri="{BB962C8B-B14F-4D97-AF65-F5344CB8AC3E}">
        <p14:creationId xmlns:p14="http://schemas.microsoft.com/office/powerpoint/2010/main" val="188400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2489BAA-7979-4517-8966-61BA85DC7F72}" type="datetimeFigureOut">
              <a:rPr lang="es-CO" smtClean="0"/>
              <a:t>3/01/2020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‹Nº›</a:t>
            </a:fld>
            <a:endParaRPr lang="es-CO"/>
          </a:p>
        </p:txBody>
      </p:sp>
    </p:spTree>
    <p:extLst>
      <p:ext uri="{BB962C8B-B14F-4D97-AF65-F5344CB8AC3E}">
        <p14:creationId xmlns:p14="http://schemas.microsoft.com/office/powerpoint/2010/main" val="360800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2489BAA-7979-4517-8966-61BA85DC7F72}" type="datetimeFigureOut">
              <a:rPr lang="es-CO" smtClean="0"/>
              <a:t>3/01/2020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509982A-2996-4852-B672-3806382D2A86}"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02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2489BAA-7979-4517-8966-61BA85DC7F72}" type="datetimeFigureOut">
              <a:rPr lang="es-CO" smtClean="0"/>
              <a:t>3/01/2020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509982A-2996-4852-B672-3806382D2A86}" type="slidenum">
              <a:rPr lang="es-CO" smtClean="0"/>
              <a:t>‹Nº›</a:t>
            </a:fld>
            <a:endParaRPr lang="es-CO"/>
          </a:p>
        </p:txBody>
      </p:sp>
    </p:spTree>
    <p:extLst>
      <p:ext uri="{BB962C8B-B14F-4D97-AF65-F5344CB8AC3E}">
        <p14:creationId xmlns:p14="http://schemas.microsoft.com/office/powerpoint/2010/main" val="3969676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2489BAA-7979-4517-8966-61BA85DC7F72}" type="datetimeFigureOut">
              <a:rPr lang="es-CO" smtClean="0"/>
              <a:t>3/01/2020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509982A-2996-4852-B672-3806382D2A86}" type="slidenum">
              <a:rPr lang="es-CO" smtClean="0"/>
              <a:t>‹Nº›</a:t>
            </a:fld>
            <a:endParaRPr lang="es-CO"/>
          </a:p>
        </p:txBody>
      </p:sp>
    </p:spTree>
    <p:extLst>
      <p:ext uri="{BB962C8B-B14F-4D97-AF65-F5344CB8AC3E}">
        <p14:creationId xmlns:p14="http://schemas.microsoft.com/office/powerpoint/2010/main" val="303031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2489BAA-7979-4517-8966-61BA85DC7F72}" type="datetimeFigureOut">
              <a:rPr lang="es-CO" smtClean="0"/>
              <a:t>3/01/2020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509982A-2996-4852-B672-3806382D2A86}" type="slidenum">
              <a:rPr lang="es-CO" smtClean="0"/>
              <a:t>‹Nº›</a:t>
            </a:fld>
            <a:endParaRPr lang="es-CO"/>
          </a:p>
        </p:txBody>
      </p:sp>
    </p:spTree>
    <p:extLst>
      <p:ext uri="{BB962C8B-B14F-4D97-AF65-F5344CB8AC3E}">
        <p14:creationId xmlns:p14="http://schemas.microsoft.com/office/powerpoint/2010/main" val="384800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489BAA-7979-4517-8966-61BA85DC7F72}" type="datetimeFigureOut">
              <a:rPr lang="es-CO" smtClean="0"/>
              <a:t>3/01/2020</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B509982A-2996-4852-B672-3806382D2A86}" type="slidenum">
              <a:rPr lang="es-CO" smtClean="0"/>
              <a:t>‹Nº›</a:t>
            </a:fld>
            <a:endParaRPr lang="es-CO"/>
          </a:p>
        </p:txBody>
      </p:sp>
    </p:spTree>
    <p:extLst>
      <p:ext uri="{BB962C8B-B14F-4D97-AF65-F5344CB8AC3E}">
        <p14:creationId xmlns:p14="http://schemas.microsoft.com/office/powerpoint/2010/main" val="4024588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489BAA-7979-4517-8966-61BA85DC7F72}" type="datetimeFigureOut">
              <a:rPr lang="es-CO" smtClean="0"/>
              <a:t>3/01/2020</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09982A-2996-4852-B672-3806382D2A86}" type="slidenum">
              <a:rPr lang="es-CO" smtClean="0"/>
              <a:t>‹Nº›</a:t>
            </a:fld>
            <a:endParaRPr lang="es-CO"/>
          </a:p>
        </p:txBody>
      </p:sp>
    </p:spTree>
    <p:extLst>
      <p:ext uri="{BB962C8B-B14F-4D97-AF65-F5344CB8AC3E}">
        <p14:creationId xmlns:p14="http://schemas.microsoft.com/office/powerpoint/2010/main" val="296800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2489BAA-7979-4517-8966-61BA85DC7F72}" type="datetimeFigureOut">
              <a:rPr lang="es-CO" smtClean="0"/>
              <a:t>3/01/2020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509982A-2996-4852-B672-3806382D2A86}" type="slidenum">
              <a:rPr lang="es-CO" smtClean="0"/>
              <a:t>‹Nº›</a:t>
            </a:fld>
            <a:endParaRPr lang="es-CO"/>
          </a:p>
        </p:txBody>
      </p:sp>
    </p:spTree>
    <p:extLst>
      <p:ext uri="{BB962C8B-B14F-4D97-AF65-F5344CB8AC3E}">
        <p14:creationId xmlns:p14="http://schemas.microsoft.com/office/powerpoint/2010/main" val="3392228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489BAA-7979-4517-8966-61BA85DC7F72}" type="datetimeFigureOut">
              <a:rPr lang="es-CO" smtClean="0"/>
              <a:t>3/01/2020</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09982A-2996-4852-B672-3806382D2A86}"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5886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developers.google.com/maps/documentation/android-sdk/intro" TargetMode="Externa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vert="horz" wrap="square" lIns="121900" tIns="121900" rIns="121900" bIns="121900" rtlCol="0" anchor="b" anchorCtr="0">
            <a:noAutofit/>
          </a:bodyPr>
          <a:lstStyle/>
          <a:p>
            <a:pPr>
              <a:spcBef>
                <a:spcPts val="0"/>
              </a:spcBef>
            </a:pPr>
            <a:r>
              <a:rPr lang="es" dirty="0" smtClean="0"/>
              <a:t>RETO 1</a:t>
            </a:r>
            <a:endParaRPr dirty="0"/>
          </a:p>
        </p:txBody>
      </p:sp>
      <p:sp>
        <p:nvSpPr>
          <p:cNvPr id="55" name="Shape 55"/>
          <p:cNvSpPr txBox="1">
            <a:spLocks noGrp="1"/>
          </p:cNvSpPr>
          <p:nvPr>
            <p:ph type="subTitle" idx="1"/>
          </p:nvPr>
        </p:nvSpPr>
        <p:spPr>
          <a:prstGeom prst="rect">
            <a:avLst/>
          </a:prstGeom>
        </p:spPr>
        <p:txBody>
          <a:bodyPr spcFirstLastPara="1" vert="horz" wrap="square" lIns="121900" tIns="121900" rIns="121900" bIns="121900" rtlCol="0" anchor="t" anchorCtr="0">
            <a:noAutofit/>
          </a:bodyPr>
          <a:lstStyle/>
          <a:p>
            <a:pPr>
              <a:spcBef>
                <a:spcPts val="0"/>
              </a:spcBef>
            </a:pPr>
            <a:r>
              <a:rPr lang="es-ES" dirty="0" smtClean="0"/>
              <a:t>FECHA DE ENTREGA</a:t>
            </a:r>
          </a:p>
          <a:p>
            <a:pPr>
              <a:spcBef>
                <a:spcPts val="0"/>
              </a:spcBef>
            </a:pPr>
            <a:r>
              <a:rPr lang="es-ES"/>
              <a:t>8</a:t>
            </a:r>
            <a:r>
              <a:rPr lang="es-ES" smtClean="0"/>
              <a:t> de SEPTIEMBRE</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18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32675" t="10800" r="42241" b="9400"/>
          <a:stretch/>
        </p:blipFill>
        <p:spPr>
          <a:xfrm>
            <a:off x="3475326" y="2205931"/>
            <a:ext cx="2177183" cy="3896011"/>
          </a:xfrm>
          <a:prstGeom prst="rect">
            <a:avLst/>
          </a:prstGeom>
        </p:spPr>
      </p:pic>
      <p:pic>
        <p:nvPicPr>
          <p:cNvPr id="11" name="Picture 6" descr="D:\Usuarios\1143848922\Downloads\kisspng-feature-phone-smartphone-mobile-phone-accessories-black-border-mobile-phone-5a71a4107c60b5.33238784151739700850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3660"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3" name="Título 1"/>
          <p:cNvSpPr>
            <a:spLocks noGrp="1"/>
          </p:cNvSpPr>
          <p:nvPr>
            <p:ph type="title"/>
          </p:nvPr>
        </p:nvSpPr>
        <p:spPr>
          <a:xfrm>
            <a:off x="1097280" y="286604"/>
            <a:ext cx="10058400" cy="1450757"/>
          </a:xfrm>
        </p:spPr>
        <p:txBody>
          <a:bodyPr/>
          <a:lstStyle/>
          <a:p>
            <a:r>
              <a:rPr lang="es-ES" dirty="0" smtClean="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5894" y="3850512"/>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3475325"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El lugar más cercano es La Universidad </a:t>
            </a:r>
            <a:r>
              <a:rPr lang="es-ES" sz="1400" dirty="0" err="1">
                <a:solidFill>
                  <a:schemeClr val="tx1"/>
                </a:solidFill>
              </a:rPr>
              <a:t>Icesi</a:t>
            </a:r>
            <a:r>
              <a:rPr lang="es-ES" sz="1400" dirty="0">
                <a:solidFill>
                  <a:schemeClr val="tx1"/>
                </a:solidFill>
              </a:rPr>
              <a:t> </a:t>
            </a:r>
            <a:endParaRPr lang="es-CO" sz="1400" dirty="0">
              <a:solidFill>
                <a:schemeClr val="tx1"/>
              </a:solidFill>
            </a:endParaRPr>
          </a:p>
        </p:txBody>
      </p:sp>
      <p:sp>
        <p:nvSpPr>
          <p:cNvPr id="16" name="Elipse 15"/>
          <p:cNvSpPr/>
          <p:nvPr/>
        </p:nvSpPr>
        <p:spPr>
          <a:xfrm>
            <a:off x="5093457"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pic>
        <p:nvPicPr>
          <p:cNvPr id="1028" name="Picture 4" descr="Resultado de imagen para maps marker person png"/>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95733" y="2612055"/>
            <a:ext cx="576064"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Conector recto de flecha 21"/>
          <p:cNvCxnSpPr/>
          <p:nvPr/>
        </p:nvCxnSpPr>
        <p:spPr>
          <a:xfrm>
            <a:off x="5376693" y="2579368"/>
            <a:ext cx="115212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4367808" y="2909471"/>
            <a:ext cx="22082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5376693" y="3919196"/>
            <a:ext cx="119936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p:nvPr/>
        </p:nvCxnSpPr>
        <p:spPr>
          <a:xfrm>
            <a:off x="5401941" y="5359356"/>
            <a:ext cx="115212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6531851" y="2162799"/>
            <a:ext cx="2976331" cy="543867"/>
          </a:xfrm>
          <a:prstGeom prst="rect">
            <a:avLst/>
          </a:prstGeom>
          <a:noFill/>
        </p:spPr>
        <p:txBody>
          <a:bodyPr wrap="square" rtlCol="0">
            <a:spAutoFit/>
          </a:bodyPr>
          <a:lstStyle/>
          <a:p>
            <a:r>
              <a:rPr lang="es-ES" sz="1467" dirty="0"/>
              <a:t>Permite agregar nuevos lugares para que la app los recuerde</a:t>
            </a:r>
            <a:endParaRPr lang="es-CO" sz="1467" dirty="0"/>
          </a:p>
        </p:txBody>
      </p:sp>
      <p:sp>
        <p:nvSpPr>
          <p:cNvPr id="33" name="CuadroTexto 32"/>
          <p:cNvSpPr txBox="1"/>
          <p:nvPr/>
        </p:nvSpPr>
        <p:spPr>
          <a:xfrm>
            <a:off x="6531851" y="2737315"/>
            <a:ext cx="2976331" cy="543867"/>
          </a:xfrm>
          <a:prstGeom prst="rect">
            <a:avLst/>
          </a:prstGeom>
          <a:noFill/>
        </p:spPr>
        <p:txBody>
          <a:bodyPr wrap="square" rtlCol="0">
            <a:spAutoFit/>
          </a:bodyPr>
          <a:lstStyle/>
          <a:p>
            <a:r>
              <a:rPr lang="es-ES" sz="1467" dirty="0"/>
              <a:t>Este marcador está puesto donde se encuentre ubicada la persona</a:t>
            </a:r>
            <a:endParaRPr lang="es-CO" sz="1467" dirty="0"/>
          </a:p>
        </p:txBody>
      </p:sp>
      <p:sp>
        <p:nvSpPr>
          <p:cNvPr id="34" name="CuadroTexto 33"/>
          <p:cNvSpPr txBox="1"/>
          <p:nvPr/>
        </p:nvSpPr>
        <p:spPr>
          <a:xfrm>
            <a:off x="6531851" y="3719299"/>
            <a:ext cx="2976331" cy="543867"/>
          </a:xfrm>
          <a:prstGeom prst="rect">
            <a:avLst/>
          </a:prstGeom>
          <a:noFill/>
        </p:spPr>
        <p:txBody>
          <a:bodyPr wrap="square" rtlCol="0">
            <a:spAutoFit/>
          </a:bodyPr>
          <a:lstStyle/>
          <a:p>
            <a:r>
              <a:rPr lang="es-ES" sz="1467" dirty="0"/>
              <a:t>El marcador está puesto donde lo ubique la persona</a:t>
            </a:r>
            <a:endParaRPr lang="es-CO" sz="1467" dirty="0"/>
          </a:p>
        </p:txBody>
      </p:sp>
      <p:sp>
        <p:nvSpPr>
          <p:cNvPr id="35" name="CuadroTexto 34"/>
          <p:cNvSpPr txBox="1"/>
          <p:nvPr/>
        </p:nvSpPr>
        <p:spPr>
          <a:xfrm>
            <a:off x="6576053" y="5072097"/>
            <a:ext cx="2976331" cy="769634"/>
          </a:xfrm>
          <a:prstGeom prst="rect">
            <a:avLst/>
          </a:prstGeom>
          <a:noFill/>
        </p:spPr>
        <p:txBody>
          <a:bodyPr wrap="square" rtlCol="0">
            <a:spAutoFit/>
          </a:bodyPr>
          <a:lstStyle/>
          <a:p>
            <a:r>
              <a:rPr lang="es-ES" sz="1467" dirty="0"/>
              <a:t>El cajón de información dirá información acerca del estado de la persona</a:t>
            </a:r>
            <a:endParaRPr lang="es-CO" sz="1467" dirty="0"/>
          </a:p>
        </p:txBody>
      </p:sp>
      <p:pic>
        <p:nvPicPr>
          <p:cNvPr id="20"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634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42814" t="10346" r="32102" b="9853"/>
          <a:stretch/>
        </p:blipFill>
        <p:spPr>
          <a:xfrm>
            <a:off x="3705889" y="2205931"/>
            <a:ext cx="2177183" cy="3896011"/>
          </a:xfrm>
          <a:prstGeom prst="rect">
            <a:avLst/>
          </a:prstGeom>
        </p:spPr>
      </p:pic>
      <p:sp>
        <p:nvSpPr>
          <p:cNvPr id="13" name="Título 1"/>
          <p:cNvSpPr>
            <a:spLocks noGrp="1"/>
          </p:cNvSpPr>
          <p:nvPr>
            <p:ph type="title"/>
          </p:nvPr>
        </p:nvSpPr>
        <p:spPr>
          <a:xfrm>
            <a:off x="1097280" y="286604"/>
            <a:ext cx="10058400" cy="1450757"/>
          </a:xfrm>
        </p:spPr>
        <p:txBody>
          <a:bodyPr/>
          <a:lstStyle/>
          <a:p>
            <a:r>
              <a:rPr lang="es-ES" dirty="0" smtClean="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4882" y="3909054"/>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3705888"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El lugar más cercano es La Universidad </a:t>
            </a:r>
            <a:r>
              <a:rPr lang="es-ES" sz="1400" dirty="0" err="1">
                <a:solidFill>
                  <a:schemeClr val="tx1"/>
                </a:solidFill>
              </a:rPr>
              <a:t>Icesi</a:t>
            </a:r>
            <a:r>
              <a:rPr lang="es-ES" sz="1400" dirty="0">
                <a:solidFill>
                  <a:schemeClr val="tx1"/>
                </a:solidFill>
              </a:rPr>
              <a:t> </a:t>
            </a:r>
            <a:endParaRPr lang="es-CO" sz="1400" dirty="0">
              <a:solidFill>
                <a:schemeClr val="tx1"/>
              </a:solidFill>
            </a:endParaRPr>
          </a:p>
        </p:txBody>
      </p:sp>
      <p:sp>
        <p:nvSpPr>
          <p:cNvPr id="16" name="Elipse 15"/>
          <p:cNvSpPr/>
          <p:nvPr/>
        </p:nvSpPr>
        <p:spPr>
          <a:xfrm>
            <a:off x="5324020"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cxnSp>
        <p:nvCxnSpPr>
          <p:cNvPr id="22" name="Conector recto de flecha 21"/>
          <p:cNvCxnSpPr/>
          <p:nvPr/>
        </p:nvCxnSpPr>
        <p:spPr>
          <a:xfrm>
            <a:off x="5516907" y="2503411"/>
            <a:ext cx="115212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5132864" y="3061467"/>
            <a:ext cx="153617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p:cNvSpPr txBox="1"/>
          <p:nvPr/>
        </p:nvSpPr>
        <p:spPr>
          <a:xfrm>
            <a:off x="6672064" y="2086841"/>
            <a:ext cx="2976331" cy="543867"/>
          </a:xfrm>
          <a:prstGeom prst="rect">
            <a:avLst/>
          </a:prstGeom>
          <a:noFill/>
        </p:spPr>
        <p:txBody>
          <a:bodyPr wrap="square" rtlCol="0">
            <a:spAutoFit/>
          </a:bodyPr>
          <a:lstStyle/>
          <a:p>
            <a:r>
              <a:rPr lang="es-ES" sz="1467" dirty="0"/>
              <a:t>La implementación es libre, pero poder </a:t>
            </a:r>
            <a:r>
              <a:rPr lang="es-ES" sz="1467" dirty="0" err="1"/>
              <a:t>normbrar</a:t>
            </a:r>
            <a:r>
              <a:rPr lang="es-ES" sz="1467" dirty="0"/>
              <a:t> y marcar el lugar.</a:t>
            </a:r>
            <a:endParaRPr lang="es-CO" sz="1467" dirty="0"/>
          </a:p>
        </p:txBody>
      </p:sp>
      <p:sp>
        <p:nvSpPr>
          <p:cNvPr id="33" name="CuadroTexto 32"/>
          <p:cNvSpPr txBox="1"/>
          <p:nvPr/>
        </p:nvSpPr>
        <p:spPr>
          <a:xfrm>
            <a:off x="6672064" y="2883132"/>
            <a:ext cx="2976331" cy="769634"/>
          </a:xfrm>
          <a:prstGeom prst="rect">
            <a:avLst/>
          </a:prstGeom>
          <a:noFill/>
        </p:spPr>
        <p:txBody>
          <a:bodyPr wrap="square" rtlCol="0">
            <a:spAutoFit/>
          </a:bodyPr>
          <a:lstStyle/>
          <a:p>
            <a:r>
              <a:rPr lang="es-ES" sz="1467" dirty="0"/>
              <a:t>La información que el marcador que debe ofrecer es a cuántos metros se encuentra el usuario del lugar.</a:t>
            </a:r>
            <a:endParaRPr lang="es-CO" sz="1467" dirty="0"/>
          </a:p>
        </p:txBody>
      </p:sp>
      <p:sp>
        <p:nvSpPr>
          <p:cNvPr id="3" name="Llamada rectangular 2"/>
          <p:cNvSpPr/>
          <p:nvPr/>
        </p:nvSpPr>
        <p:spPr>
          <a:xfrm>
            <a:off x="4359364" y="3000226"/>
            <a:ext cx="999544" cy="669695"/>
          </a:xfrm>
          <a:prstGeom prst="wedgeRectCallout">
            <a:avLst>
              <a:gd name="adj1" fmla="val -21511"/>
              <a:gd name="adj2" fmla="val 766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7" dirty="0">
                <a:solidFill>
                  <a:schemeClr val="tx1"/>
                </a:solidFill>
              </a:rPr>
              <a:t>Universidad </a:t>
            </a:r>
            <a:r>
              <a:rPr lang="es-ES" sz="667" dirty="0" err="1">
                <a:solidFill>
                  <a:schemeClr val="tx1"/>
                </a:solidFill>
              </a:rPr>
              <a:t>Icesi</a:t>
            </a:r>
            <a:endParaRPr lang="es-ES" sz="667" dirty="0">
              <a:solidFill>
                <a:schemeClr val="tx1"/>
              </a:solidFill>
            </a:endParaRPr>
          </a:p>
          <a:p>
            <a:pPr algn="ctr"/>
            <a:r>
              <a:rPr lang="es-ES" sz="667" dirty="0">
                <a:solidFill>
                  <a:schemeClr val="tx1"/>
                </a:solidFill>
              </a:rPr>
              <a:t>Usted se encuentra a 500m del lugar</a:t>
            </a:r>
            <a:endParaRPr lang="es-CO" sz="667" dirty="0">
              <a:solidFill>
                <a:schemeClr val="tx1"/>
              </a:solidFill>
            </a:endParaRPr>
          </a:p>
        </p:txBody>
      </p:sp>
      <p:pic>
        <p:nvPicPr>
          <p:cNvPr id="21" name="Picture 6" descr="D:\Usuarios\1143848922\Downloads\kisspng-feature-phone-smartphone-mobile-phone-accessories-black-border-mobile-phone-5a71a4107c60b5.332387841517397008509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222"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7" name="Picture 6" descr="Resultado de imagen de icesi logo blanco&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389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42814" t="10346" r="32102" b="9853"/>
          <a:stretch/>
        </p:blipFill>
        <p:spPr>
          <a:xfrm>
            <a:off x="4071599" y="2205931"/>
            <a:ext cx="2177183" cy="3896011"/>
          </a:xfrm>
          <a:prstGeom prst="rect">
            <a:avLst/>
          </a:prstGeom>
        </p:spPr>
      </p:pic>
      <p:sp>
        <p:nvSpPr>
          <p:cNvPr id="13" name="Título 1"/>
          <p:cNvSpPr>
            <a:spLocks noGrp="1"/>
          </p:cNvSpPr>
          <p:nvPr>
            <p:ph type="title"/>
          </p:nvPr>
        </p:nvSpPr>
        <p:spPr>
          <a:xfrm>
            <a:off x="1097280" y="286604"/>
            <a:ext cx="10058400" cy="1450757"/>
          </a:xfrm>
        </p:spPr>
        <p:txBody>
          <a:bodyPr/>
          <a:lstStyle/>
          <a:p>
            <a:r>
              <a:rPr lang="es-ES" dirty="0" smtClean="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593" y="3909054"/>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4071599"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Usted está en </a:t>
            </a:r>
            <a:r>
              <a:rPr lang="es-ES" sz="1400" dirty="0" err="1">
                <a:solidFill>
                  <a:schemeClr val="tx1"/>
                </a:solidFill>
              </a:rPr>
              <a:t>Univesidad</a:t>
            </a:r>
            <a:r>
              <a:rPr lang="es-ES" sz="1400" dirty="0">
                <a:solidFill>
                  <a:schemeClr val="tx1"/>
                </a:solidFill>
              </a:rPr>
              <a:t> </a:t>
            </a:r>
            <a:r>
              <a:rPr lang="es-ES" sz="1400" dirty="0" err="1">
                <a:solidFill>
                  <a:schemeClr val="tx1"/>
                </a:solidFill>
              </a:rPr>
              <a:t>Icesi</a:t>
            </a:r>
            <a:endParaRPr lang="es-CO" sz="1400" dirty="0">
              <a:solidFill>
                <a:schemeClr val="tx1"/>
              </a:solidFill>
            </a:endParaRPr>
          </a:p>
        </p:txBody>
      </p:sp>
      <p:sp>
        <p:nvSpPr>
          <p:cNvPr id="16" name="Elipse 15"/>
          <p:cNvSpPr/>
          <p:nvPr/>
        </p:nvSpPr>
        <p:spPr>
          <a:xfrm>
            <a:off x="5689731"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sp>
        <p:nvSpPr>
          <p:cNvPr id="3" name="Llamada rectangular 2"/>
          <p:cNvSpPr/>
          <p:nvPr/>
        </p:nvSpPr>
        <p:spPr>
          <a:xfrm>
            <a:off x="4725075" y="3000226"/>
            <a:ext cx="999544" cy="669695"/>
          </a:xfrm>
          <a:prstGeom prst="wedgeRectCallout">
            <a:avLst>
              <a:gd name="adj1" fmla="val -21511"/>
              <a:gd name="adj2" fmla="val 766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7" dirty="0">
                <a:solidFill>
                  <a:schemeClr val="tx1"/>
                </a:solidFill>
              </a:rPr>
              <a:t>Universidad </a:t>
            </a:r>
            <a:r>
              <a:rPr lang="es-ES" sz="667" dirty="0" err="1">
                <a:solidFill>
                  <a:schemeClr val="tx1"/>
                </a:solidFill>
              </a:rPr>
              <a:t>Icesi</a:t>
            </a:r>
            <a:endParaRPr lang="es-ES" sz="667" dirty="0">
              <a:solidFill>
                <a:schemeClr val="tx1"/>
              </a:solidFill>
            </a:endParaRPr>
          </a:p>
          <a:p>
            <a:pPr algn="ctr"/>
            <a:r>
              <a:rPr lang="es-ES" sz="667" dirty="0">
                <a:solidFill>
                  <a:schemeClr val="tx1"/>
                </a:solidFill>
              </a:rPr>
              <a:t>Usted se encuentra a 500m del lugar</a:t>
            </a:r>
            <a:endParaRPr lang="es-CO" sz="667" dirty="0">
              <a:solidFill>
                <a:schemeClr val="tx1"/>
              </a:solidFill>
            </a:endParaRPr>
          </a:p>
        </p:txBody>
      </p:sp>
      <p:pic>
        <p:nvPicPr>
          <p:cNvPr id="17" name="Picture 4" descr="Resultado de imagen para maps marker person 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35367" y="38980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D:\Usuarios\1143848922\Downloads\kisspng-feature-phone-smartphone-mobile-phone-accessories-black-border-mobile-phone-5a71a4107c60b5.332387841517397008509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933"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3" name="Conector recto de flecha 22"/>
          <p:cNvCxnSpPr/>
          <p:nvPr/>
        </p:nvCxnSpPr>
        <p:spPr>
          <a:xfrm>
            <a:off x="6044192" y="5557301"/>
            <a:ext cx="912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p:cNvSpPr txBox="1"/>
          <p:nvPr/>
        </p:nvSpPr>
        <p:spPr>
          <a:xfrm>
            <a:off x="6960096" y="5278273"/>
            <a:ext cx="2976331" cy="769634"/>
          </a:xfrm>
          <a:prstGeom prst="rect">
            <a:avLst/>
          </a:prstGeom>
          <a:noFill/>
        </p:spPr>
        <p:txBody>
          <a:bodyPr wrap="square" rtlCol="0">
            <a:spAutoFit/>
          </a:bodyPr>
          <a:lstStyle/>
          <a:p>
            <a:r>
              <a:rPr lang="es-ES" sz="1467" dirty="0"/>
              <a:t>Si se encuentra muy cerca al punto, el cajón de información le debe decir en dónde está.</a:t>
            </a:r>
            <a:endParaRPr lang="es-CO" sz="1467" dirty="0"/>
          </a:p>
        </p:txBody>
      </p:sp>
      <p:pic>
        <p:nvPicPr>
          <p:cNvPr id="19"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770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42814" t="10346" r="32102" b="9853"/>
          <a:stretch/>
        </p:blipFill>
        <p:spPr>
          <a:xfrm>
            <a:off x="3853026" y="2205931"/>
            <a:ext cx="2177183" cy="3896011"/>
          </a:xfrm>
          <a:prstGeom prst="rect">
            <a:avLst/>
          </a:prstGeom>
        </p:spPr>
      </p:pic>
      <p:sp>
        <p:nvSpPr>
          <p:cNvPr id="13" name="Título 1"/>
          <p:cNvSpPr>
            <a:spLocks noGrp="1"/>
          </p:cNvSpPr>
          <p:nvPr>
            <p:ph type="title"/>
          </p:nvPr>
        </p:nvSpPr>
        <p:spPr>
          <a:xfrm>
            <a:off x="1097280" y="286604"/>
            <a:ext cx="10058400" cy="1450757"/>
          </a:xfrm>
        </p:spPr>
        <p:txBody>
          <a:bodyPr/>
          <a:lstStyle/>
          <a:p>
            <a:r>
              <a:rPr lang="es-ES" dirty="0" smtClean="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2019" y="3909054"/>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3853025"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Usted está en </a:t>
            </a:r>
            <a:r>
              <a:rPr lang="es-ES" sz="1400" dirty="0" err="1">
                <a:solidFill>
                  <a:schemeClr val="tx1"/>
                </a:solidFill>
              </a:rPr>
              <a:t>Univesidad</a:t>
            </a:r>
            <a:r>
              <a:rPr lang="es-ES" sz="1400" dirty="0">
                <a:solidFill>
                  <a:schemeClr val="tx1"/>
                </a:solidFill>
              </a:rPr>
              <a:t> </a:t>
            </a:r>
            <a:r>
              <a:rPr lang="es-ES" sz="1400" dirty="0" err="1">
                <a:solidFill>
                  <a:schemeClr val="tx1"/>
                </a:solidFill>
              </a:rPr>
              <a:t>Icesi</a:t>
            </a:r>
            <a:endParaRPr lang="es-CO" sz="1400" dirty="0">
              <a:solidFill>
                <a:schemeClr val="tx1"/>
              </a:solidFill>
            </a:endParaRPr>
          </a:p>
        </p:txBody>
      </p:sp>
      <p:sp>
        <p:nvSpPr>
          <p:cNvPr id="16" name="Elipse 15"/>
          <p:cNvSpPr/>
          <p:nvPr/>
        </p:nvSpPr>
        <p:spPr>
          <a:xfrm>
            <a:off x="5471157"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sp>
        <p:nvSpPr>
          <p:cNvPr id="3" name="Llamada rectangular 2"/>
          <p:cNvSpPr/>
          <p:nvPr/>
        </p:nvSpPr>
        <p:spPr>
          <a:xfrm>
            <a:off x="4816793" y="2976495"/>
            <a:ext cx="999544" cy="669695"/>
          </a:xfrm>
          <a:prstGeom prst="wedgeRectCallout">
            <a:avLst>
              <a:gd name="adj1" fmla="val -21511"/>
              <a:gd name="adj2" fmla="val 766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7" dirty="0">
                <a:solidFill>
                  <a:schemeClr val="tx1"/>
                </a:solidFill>
              </a:rPr>
              <a:t>Usted se encuentra en Cl18 con Cr 122, Cali, Colombia</a:t>
            </a:r>
            <a:endParaRPr lang="es-CO" sz="667" dirty="0">
              <a:solidFill>
                <a:schemeClr val="tx1"/>
              </a:solidFill>
            </a:endParaRPr>
          </a:p>
        </p:txBody>
      </p:sp>
      <p:pic>
        <p:nvPicPr>
          <p:cNvPr id="17" name="Picture 4" descr="Resultado de imagen para maps marker person 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16793" y="3898032"/>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25" name="CuadroTexto 24"/>
          <p:cNvSpPr txBox="1"/>
          <p:nvPr/>
        </p:nvSpPr>
        <p:spPr>
          <a:xfrm>
            <a:off x="6576053" y="3132353"/>
            <a:ext cx="2976331" cy="769634"/>
          </a:xfrm>
          <a:prstGeom prst="rect">
            <a:avLst/>
          </a:prstGeom>
          <a:noFill/>
        </p:spPr>
        <p:txBody>
          <a:bodyPr wrap="square" rtlCol="0">
            <a:spAutoFit/>
          </a:bodyPr>
          <a:lstStyle/>
          <a:p>
            <a:r>
              <a:rPr lang="es-ES" sz="1467" dirty="0"/>
              <a:t>Cuando de </a:t>
            </a:r>
            <a:r>
              <a:rPr lang="es-ES" sz="1467" dirty="0" err="1"/>
              <a:t>click</a:t>
            </a:r>
            <a:r>
              <a:rPr lang="es-ES" sz="1467" dirty="0"/>
              <a:t> en el marcador de la persona, puede ver la dirección en la que se encuentra.</a:t>
            </a:r>
            <a:endParaRPr lang="es-CO" sz="1467" dirty="0"/>
          </a:p>
        </p:txBody>
      </p:sp>
      <p:pic>
        <p:nvPicPr>
          <p:cNvPr id="19" name="Picture 6" descr="D:\Usuarios\1143848922\Downloads\kisspng-feature-phone-smartphone-mobile-phone-accessories-black-border-mobile-phone-5a71a4107c60b5.332387841517397008509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1360"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de flecha 22"/>
          <p:cNvCxnSpPr/>
          <p:nvPr/>
        </p:nvCxnSpPr>
        <p:spPr>
          <a:xfrm>
            <a:off x="5663179" y="3332684"/>
            <a:ext cx="91287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982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42814" t="10346" r="32102" b="9853"/>
          <a:stretch/>
        </p:blipFill>
        <p:spPr>
          <a:xfrm>
            <a:off x="1939155" y="2205931"/>
            <a:ext cx="2177183" cy="3896011"/>
          </a:xfrm>
          <a:prstGeom prst="rect">
            <a:avLst/>
          </a:prstGeom>
        </p:spPr>
      </p:pic>
      <p:sp>
        <p:nvSpPr>
          <p:cNvPr id="13" name="Título 1"/>
          <p:cNvSpPr>
            <a:spLocks noGrp="1"/>
          </p:cNvSpPr>
          <p:nvPr>
            <p:ph type="title"/>
          </p:nvPr>
        </p:nvSpPr>
        <p:spPr>
          <a:xfrm>
            <a:off x="1097280" y="286604"/>
            <a:ext cx="10058400" cy="1450757"/>
          </a:xfrm>
        </p:spPr>
        <p:txBody>
          <a:bodyPr/>
          <a:lstStyle/>
          <a:p>
            <a:r>
              <a:rPr lang="es-ES" dirty="0" smtClean="0"/>
              <a:t>RETO 1: GOOGLE MAPS</a:t>
            </a:r>
            <a:endParaRPr lang="es-CO" dirty="0"/>
          </a:p>
        </p:txBody>
      </p:sp>
      <p:sp>
        <p:nvSpPr>
          <p:cNvPr id="14" name="Rectángulo 13"/>
          <p:cNvSpPr/>
          <p:nvPr/>
        </p:nvSpPr>
        <p:spPr>
          <a:xfrm>
            <a:off x="-16253409" y="-10522004"/>
            <a:ext cx="248769" cy="609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a:p>
        </p:txBody>
      </p:sp>
      <p:pic>
        <p:nvPicPr>
          <p:cNvPr id="1026" name="Picture 2" descr="Resultado de imagen para maps mar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8149" y="3909054"/>
            <a:ext cx="299172" cy="4589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p:cNvSpPr/>
          <p:nvPr/>
        </p:nvSpPr>
        <p:spPr>
          <a:xfrm>
            <a:off x="1939155" y="5278272"/>
            <a:ext cx="2112235" cy="576064"/>
          </a:xfrm>
          <a:prstGeom prst="rect">
            <a:avLst/>
          </a:prstGeom>
          <a:solidFill>
            <a:srgbClr val="0F6FC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Usted está en </a:t>
            </a:r>
            <a:r>
              <a:rPr lang="es-ES" sz="1400" dirty="0" err="1">
                <a:solidFill>
                  <a:schemeClr val="tx1"/>
                </a:solidFill>
              </a:rPr>
              <a:t>Univesidad</a:t>
            </a:r>
            <a:r>
              <a:rPr lang="es-ES" sz="1400" dirty="0">
                <a:solidFill>
                  <a:schemeClr val="tx1"/>
                </a:solidFill>
              </a:rPr>
              <a:t> </a:t>
            </a:r>
            <a:r>
              <a:rPr lang="es-ES" sz="1400" dirty="0" err="1">
                <a:solidFill>
                  <a:schemeClr val="tx1"/>
                </a:solidFill>
              </a:rPr>
              <a:t>Icesi</a:t>
            </a:r>
            <a:endParaRPr lang="es-CO" sz="1400" dirty="0">
              <a:solidFill>
                <a:schemeClr val="tx1"/>
              </a:solidFill>
            </a:endParaRPr>
          </a:p>
        </p:txBody>
      </p:sp>
      <p:sp>
        <p:nvSpPr>
          <p:cNvPr id="16" name="Elipse 15"/>
          <p:cNvSpPr/>
          <p:nvPr/>
        </p:nvSpPr>
        <p:spPr>
          <a:xfrm>
            <a:off x="3557287" y="2347220"/>
            <a:ext cx="384043" cy="384043"/>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solidFill>
                  <a:schemeClr val="tx1"/>
                </a:solidFill>
              </a:rPr>
              <a:t>+</a:t>
            </a:r>
            <a:endParaRPr lang="es-CO" sz="2400" dirty="0">
              <a:solidFill>
                <a:schemeClr val="tx1"/>
              </a:solidFill>
            </a:endParaRPr>
          </a:p>
        </p:txBody>
      </p:sp>
      <p:sp>
        <p:nvSpPr>
          <p:cNvPr id="3" name="Llamada rectangular 2"/>
          <p:cNvSpPr/>
          <p:nvPr/>
        </p:nvSpPr>
        <p:spPr>
          <a:xfrm>
            <a:off x="2902923" y="2976495"/>
            <a:ext cx="999544" cy="669695"/>
          </a:xfrm>
          <a:prstGeom prst="wedgeRectCallout">
            <a:avLst>
              <a:gd name="adj1" fmla="val -21511"/>
              <a:gd name="adj2" fmla="val 7666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7" dirty="0">
                <a:solidFill>
                  <a:schemeClr val="tx1"/>
                </a:solidFill>
              </a:rPr>
              <a:t>Usted se encuentra en Cl18 con Cr 122, Cali, Colombia</a:t>
            </a:r>
            <a:endParaRPr lang="es-CO" sz="667" dirty="0">
              <a:solidFill>
                <a:schemeClr val="tx1"/>
              </a:solidFill>
            </a:endParaRPr>
          </a:p>
        </p:txBody>
      </p:sp>
      <p:pic>
        <p:nvPicPr>
          <p:cNvPr id="17" name="Picture 4" descr="Resultado de imagen para maps marker person 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02923" y="3898032"/>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D:\Usuarios\1143848922\Downloads\kisspng-feature-phone-smartphone-mobile-phone-accessories-black-border-mobile-phone-5a71a4107c60b5.332387841517397008509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489" y="1737361"/>
            <a:ext cx="2888497" cy="47219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4546577" y="2347220"/>
            <a:ext cx="3832249" cy="2677656"/>
          </a:xfrm>
          <a:prstGeom prst="rect">
            <a:avLst/>
          </a:prstGeom>
          <a:noFill/>
        </p:spPr>
        <p:txBody>
          <a:bodyPr wrap="square" rtlCol="0">
            <a:spAutoFit/>
          </a:bodyPr>
          <a:lstStyle/>
          <a:p>
            <a:r>
              <a:rPr lang="es-ES" sz="2400" dirty="0"/>
              <a:t>Deben implementarlo usando Google </a:t>
            </a:r>
            <a:r>
              <a:rPr lang="es-ES" sz="2400" dirty="0" err="1"/>
              <a:t>Maps</a:t>
            </a:r>
            <a:r>
              <a:rPr lang="es-ES" sz="2400" dirty="0"/>
              <a:t> SDK </a:t>
            </a:r>
            <a:r>
              <a:rPr lang="es-ES" sz="2400" dirty="0" err="1"/>
              <a:t>for</a:t>
            </a:r>
            <a:r>
              <a:rPr lang="es-ES" sz="2400" dirty="0"/>
              <a:t> Android</a:t>
            </a:r>
          </a:p>
          <a:p>
            <a:endParaRPr lang="es-ES" sz="2400" dirty="0"/>
          </a:p>
          <a:p>
            <a:r>
              <a:rPr lang="es-CO" sz="2400" dirty="0">
                <a:hlinkClick r:id="rId6"/>
              </a:rPr>
              <a:t>https://developers.google.com/maps/documentation/android-sdk/intro</a:t>
            </a:r>
            <a:endParaRPr lang="es-CO" sz="2400" dirty="0"/>
          </a:p>
        </p:txBody>
      </p:sp>
      <p:pic>
        <p:nvPicPr>
          <p:cNvPr id="12" name="Picture 6" descr="Resultado de imagen de icesi logo blanco&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147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Lista de requerimientos	</a:t>
            </a:r>
            <a:endParaRPr lang="es-CO" dirty="0"/>
          </a:p>
        </p:txBody>
      </p:sp>
      <p:sp>
        <p:nvSpPr>
          <p:cNvPr id="3" name="Marcador de contenido 2"/>
          <p:cNvSpPr>
            <a:spLocks noGrp="1"/>
          </p:cNvSpPr>
          <p:nvPr>
            <p:ph idx="1"/>
          </p:nvPr>
        </p:nvSpPr>
        <p:spPr/>
        <p:txBody>
          <a:bodyPr>
            <a:normAutofit lnSpcReduction="10000"/>
          </a:bodyPr>
          <a:lstStyle/>
          <a:p>
            <a:r>
              <a:rPr lang="es-ES" dirty="0" smtClean="0"/>
              <a:t>1. Que el mapa siga mi rastro. </a:t>
            </a:r>
            <a:r>
              <a:rPr lang="es-ES" b="1" dirty="0" smtClean="0"/>
              <a:t>1 punto</a:t>
            </a:r>
          </a:p>
          <a:p>
            <a:r>
              <a:rPr lang="es-ES" dirty="0" smtClean="0"/>
              <a:t>2. La cámara del mapa siempre debe estar centrada en la posición del usuario. </a:t>
            </a:r>
            <a:r>
              <a:rPr lang="es-ES" b="1" dirty="0" smtClean="0"/>
              <a:t>0.5 puntos</a:t>
            </a:r>
            <a:r>
              <a:rPr lang="es-ES" dirty="0" smtClean="0"/>
              <a:t>.</a:t>
            </a:r>
            <a:endParaRPr lang="es-ES" b="1" dirty="0" smtClean="0"/>
          </a:p>
          <a:p>
            <a:r>
              <a:rPr lang="es-ES" dirty="0" smtClean="0"/>
              <a:t>3. Debe tener un botón que habilite la función de agregar marcadores de lugares. </a:t>
            </a:r>
            <a:r>
              <a:rPr lang="es-ES" b="1" dirty="0" smtClean="0"/>
              <a:t>0.5 puntos</a:t>
            </a:r>
            <a:r>
              <a:rPr lang="es-ES" dirty="0" smtClean="0"/>
              <a:t>.</a:t>
            </a:r>
            <a:endParaRPr lang="es-ES" b="1" dirty="0" smtClean="0"/>
          </a:p>
          <a:p>
            <a:r>
              <a:rPr lang="es-ES" dirty="0" smtClean="0"/>
              <a:t>4. Los marcadores que se agregan deben poderse nombrar. </a:t>
            </a:r>
            <a:r>
              <a:rPr lang="es-ES" b="1" dirty="0" smtClean="0"/>
              <a:t>0.5 puntos</a:t>
            </a:r>
            <a:r>
              <a:rPr lang="es-ES" dirty="0" smtClean="0"/>
              <a:t>.</a:t>
            </a:r>
            <a:endParaRPr lang="es-ES" b="1" dirty="0" smtClean="0"/>
          </a:p>
          <a:p>
            <a:r>
              <a:rPr lang="es-ES" dirty="0" smtClean="0"/>
              <a:t>5. El cajón inferior de la aplicación debe informar cuál es el marcador de lugar más cercano al usuario. Si se encuentra muy cerca, el cajón debe indicar que el usuario se encuentra en dicho lugar</a:t>
            </a:r>
            <a:r>
              <a:rPr lang="es-CO" dirty="0" smtClean="0"/>
              <a:t>. </a:t>
            </a:r>
            <a:r>
              <a:rPr lang="es-CO" b="1" dirty="0" smtClean="0"/>
              <a:t>1 punto</a:t>
            </a:r>
            <a:r>
              <a:rPr lang="es-CO" dirty="0" smtClean="0"/>
              <a:t>.</a:t>
            </a:r>
          </a:p>
          <a:p>
            <a:r>
              <a:rPr lang="es-ES" dirty="0" smtClean="0"/>
              <a:t>6. Dar </a:t>
            </a:r>
            <a:r>
              <a:rPr lang="es-ES" dirty="0" err="1" smtClean="0"/>
              <a:t>click</a:t>
            </a:r>
            <a:r>
              <a:rPr lang="es-ES" dirty="0" smtClean="0"/>
              <a:t> en un marcador de lugar debe informar a cuántos metros se encuentra el usuario de ese lugar. </a:t>
            </a:r>
            <a:r>
              <a:rPr lang="es-ES" b="1" dirty="0" smtClean="0"/>
              <a:t>0.5 puntos</a:t>
            </a:r>
            <a:r>
              <a:rPr lang="es-ES" dirty="0" smtClean="0"/>
              <a:t>.</a:t>
            </a:r>
          </a:p>
          <a:p>
            <a:r>
              <a:rPr lang="es-ES" dirty="0" smtClean="0"/>
              <a:t>7. Dar </a:t>
            </a:r>
            <a:r>
              <a:rPr lang="es-ES" dirty="0" err="1" smtClean="0"/>
              <a:t>click</a:t>
            </a:r>
            <a:r>
              <a:rPr lang="es-ES" dirty="0" smtClean="0"/>
              <a:t> en el lugar del usuario debe decir en qué dirección se encuentra ubicado (Ej.: Calle 18, Carrera 122…) </a:t>
            </a:r>
            <a:r>
              <a:rPr lang="es-ES" b="1" dirty="0" smtClean="0"/>
              <a:t>1 punto</a:t>
            </a:r>
            <a:r>
              <a:rPr lang="es-ES" dirty="0" smtClean="0"/>
              <a:t> .</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39" y="94583"/>
            <a:ext cx="1804692" cy="568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873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397</Words>
  <Application>Microsoft Office PowerPoint</Application>
  <PresentationFormat>Panorámica</PresentationFormat>
  <Paragraphs>43</Paragraphs>
  <Slides>7</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Calibri</vt:lpstr>
      <vt:lpstr>Calibri Light</vt:lpstr>
      <vt:lpstr>Retrospección</vt:lpstr>
      <vt:lpstr>RETO 1</vt:lpstr>
      <vt:lpstr>RETO 1: GOOGLE MAPS</vt:lpstr>
      <vt:lpstr>RETO 1: GOOGLE MAPS</vt:lpstr>
      <vt:lpstr>RETO 1: GOOGLE MAPS</vt:lpstr>
      <vt:lpstr>RETO 1: GOOGLE MAPS</vt:lpstr>
      <vt:lpstr>RETO 1: GOOGLE MAPS</vt:lpstr>
      <vt:lpstr>Lista de requerimientos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 1</dc:title>
  <dc:creator>Domiciano Rﭑηcφη</dc:creator>
  <cp:lastModifiedBy>Domiciano Rﭑηcφη</cp:lastModifiedBy>
  <cp:revision>1</cp:revision>
  <dcterms:created xsi:type="dcterms:W3CDTF">2020-01-03T17:04:48Z</dcterms:created>
  <dcterms:modified xsi:type="dcterms:W3CDTF">2020-01-03T17:05:19Z</dcterms:modified>
</cp:coreProperties>
</file>