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13632-E4CF-43BE-84EB-EB55D9CBE316}" v="32" dt="2018-10-22T19:32:23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A0A8C-2B90-44F2-8066-3C31878FA2ED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D266E6-1949-47C4-97E6-7AFE1C3963D0}">
      <dgm:prSet/>
      <dgm:spPr/>
      <dgm:t>
        <a:bodyPr/>
        <a:lstStyle/>
        <a:p>
          <a:r>
            <a:rPr lang="es-CO"/>
            <a:t>Diagramas de clases del modelo y de la interfaz.</a:t>
          </a:r>
          <a:endParaRPr lang="en-US"/>
        </a:p>
      </dgm:t>
    </dgm:pt>
    <dgm:pt modelId="{7581B905-3A2C-47DA-B67F-BD6A1F022555}" type="parTrans" cxnId="{64D9BBB8-C4B4-42C6-8719-70F9B0577224}">
      <dgm:prSet/>
      <dgm:spPr/>
      <dgm:t>
        <a:bodyPr/>
        <a:lstStyle/>
        <a:p>
          <a:endParaRPr lang="en-US"/>
        </a:p>
      </dgm:t>
    </dgm:pt>
    <dgm:pt modelId="{921A72F6-FD54-4F6E-B140-408650B7B203}" type="sibTrans" cxnId="{64D9BBB8-C4B4-42C6-8719-70F9B0577224}">
      <dgm:prSet/>
      <dgm:spPr/>
      <dgm:t>
        <a:bodyPr/>
        <a:lstStyle/>
        <a:p>
          <a:endParaRPr lang="en-US"/>
        </a:p>
      </dgm:t>
    </dgm:pt>
    <dgm:pt modelId="{BADC1A7C-6C3D-4DFE-9E58-E1A2C25ECA3F}">
      <dgm:prSet/>
      <dgm:spPr/>
      <dgm:t>
        <a:bodyPr/>
        <a:lstStyle/>
        <a:p>
          <a:r>
            <a:rPr lang="es-CO"/>
            <a:t>Diagrama de objetos del modelo.</a:t>
          </a:r>
          <a:endParaRPr lang="en-US"/>
        </a:p>
      </dgm:t>
    </dgm:pt>
    <dgm:pt modelId="{92609832-4D39-4F51-99F5-831BFBB6695C}" type="parTrans" cxnId="{9A937406-ABB4-42A4-8187-0206B9226EBC}">
      <dgm:prSet/>
      <dgm:spPr/>
      <dgm:t>
        <a:bodyPr/>
        <a:lstStyle/>
        <a:p>
          <a:endParaRPr lang="en-US"/>
        </a:p>
      </dgm:t>
    </dgm:pt>
    <dgm:pt modelId="{FC393451-8AFE-4058-ABAF-DD176EFE431F}" type="sibTrans" cxnId="{9A937406-ABB4-42A4-8187-0206B9226EBC}">
      <dgm:prSet/>
      <dgm:spPr/>
      <dgm:t>
        <a:bodyPr/>
        <a:lstStyle/>
        <a:p>
          <a:endParaRPr lang="en-US"/>
        </a:p>
      </dgm:t>
    </dgm:pt>
    <dgm:pt modelId="{A3AD78E4-B633-42FB-AD21-02AB30FA3E59}">
      <dgm:prSet/>
      <dgm:spPr/>
      <dgm:t>
        <a:bodyPr/>
        <a:lstStyle/>
        <a:p>
          <a:r>
            <a:rPr lang="es-CO"/>
            <a:t>Diagramas de secuencia de las acciones mas importantes (Cada uno de los tres algoritmos de análisis de datos).</a:t>
          </a:r>
          <a:endParaRPr lang="en-US"/>
        </a:p>
      </dgm:t>
    </dgm:pt>
    <dgm:pt modelId="{B62E3E7D-9F1E-45E7-AF36-49FCA5BAE188}" type="parTrans" cxnId="{DAE09B40-5DC6-4586-9677-89B04298BC91}">
      <dgm:prSet/>
      <dgm:spPr/>
      <dgm:t>
        <a:bodyPr/>
        <a:lstStyle/>
        <a:p>
          <a:endParaRPr lang="en-US"/>
        </a:p>
      </dgm:t>
    </dgm:pt>
    <dgm:pt modelId="{030F6EE1-5F73-4746-95FA-1E830D75AEDE}" type="sibTrans" cxnId="{DAE09B40-5DC6-4586-9677-89B04298BC91}">
      <dgm:prSet/>
      <dgm:spPr/>
      <dgm:t>
        <a:bodyPr/>
        <a:lstStyle/>
        <a:p>
          <a:endParaRPr lang="en-US"/>
        </a:p>
      </dgm:t>
    </dgm:pt>
    <dgm:pt modelId="{269741B9-E522-438C-B55C-5D0FBDEF5712}">
      <dgm:prSet/>
      <dgm:spPr/>
      <dgm:t>
        <a:bodyPr/>
        <a:lstStyle/>
        <a:p>
          <a:r>
            <a:rPr lang="es-CO"/>
            <a:t>Análisis PESTLE.</a:t>
          </a:r>
          <a:endParaRPr lang="en-US"/>
        </a:p>
      </dgm:t>
    </dgm:pt>
    <dgm:pt modelId="{FA1F18DF-B609-4961-AFD1-F1B5C53D6517}" type="parTrans" cxnId="{6D8228D3-63A4-43A1-832C-B74F3F6F2198}">
      <dgm:prSet/>
      <dgm:spPr/>
      <dgm:t>
        <a:bodyPr/>
        <a:lstStyle/>
        <a:p>
          <a:endParaRPr lang="en-US"/>
        </a:p>
      </dgm:t>
    </dgm:pt>
    <dgm:pt modelId="{2C8882AD-A9C4-456A-BF63-123E7BDD4FF5}" type="sibTrans" cxnId="{6D8228D3-63A4-43A1-832C-B74F3F6F2198}">
      <dgm:prSet/>
      <dgm:spPr/>
      <dgm:t>
        <a:bodyPr/>
        <a:lstStyle/>
        <a:p>
          <a:endParaRPr lang="en-US"/>
        </a:p>
      </dgm:t>
    </dgm:pt>
    <dgm:pt modelId="{A6D4AE64-6A09-4F2C-87D1-DB38A0685295}">
      <dgm:prSet/>
      <dgm:spPr/>
      <dgm:t>
        <a:bodyPr/>
        <a:lstStyle/>
        <a:p>
          <a:r>
            <a:rPr lang="es-CO"/>
            <a:t>Diseño de experimentos.</a:t>
          </a:r>
          <a:endParaRPr lang="en-US"/>
        </a:p>
      </dgm:t>
    </dgm:pt>
    <dgm:pt modelId="{8AE06AFD-4255-48AA-A889-CF3EE90D77D8}" type="parTrans" cxnId="{336390E4-FD84-4581-8085-77B71D22A8B1}">
      <dgm:prSet/>
      <dgm:spPr/>
      <dgm:t>
        <a:bodyPr/>
        <a:lstStyle/>
        <a:p>
          <a:endParaRPr lang="en-US"/>
        </a:p>
      </dgm:t>
    </dgm:pt>
    <dgm:pt modelId="{22921BDC-66F8-4F04-A834-4A9BA5E74654}" type="sibTrans" cxnId="{336390E4-FD84-4581-8085-77B71D22A8B1}">
      <dgm:prSet/>
      <dgm:spPr/>
      <dgm:t>
        <a:bodyPr/>
        <a:lstStyle/>
        <a:p>
          <a:endParaRPr lang="en-US"/>
        </a:p>
      </dgm:t>
    </dgm:pt>
    <dgm:pt modelId="{E918B1EF-CC7D-41F8-B397-B4DF67270B96}">
      <dgm:prSet/>
      <dgm:spPr/>
      <dgm:t>
        <a:bodyPr/>
        <a:lstStyle/>
        <a:p>
          <a:r>
            <a:rPr lang="es-CO"/>
            <a:t>Comparación entre A Priori y Markov.</a:t>
          </a:r>
          <a:endParaRPr lang="en-US"/>
        </a:p>
      </dgm:t>
    </dgm:pt>
    <dgm:pt modelId="{A0B2D28E-CD52-454E-BC0A-05F61DEE403D}" type="parTrans" cxnId="{6BE9E9B4-77D2-4E71-937B-1F0D1A7F81D7}">
      <dgm:prSet/>
      <dgm:spPr/>
      <dgm:t>
        <a:bodyPr/>
        <a:lstStyle/>
        <a:p>
          <a:endParaRPr lang="en-US"/>
        </a:p>
      </dgm:t>
    </dgm:pt>
    <dgm:pt modelId="{D22C2BC7-50BF-44E2-BF48-4AA4DAA254B8}" type="sibTrans" cxnId="{6BE9E9B4-77D2-4E71-937B-1F0D1A7F81D7}">
      <dgm:prSet/>
      <dgm:spPr/>
      <dgm:t>
        <a:bodyPr/>
        <a:lstStyle/>
        <a:p>
          <a:endParaRPr lang="en-US"/>
        </a:p>
      </dgm:t>
    </dgm:pt>
    <dgm:pt modelId="{5251209D-E813-4AF5-B36D-E5D825D5E466}">
      <dgm:prSet/>
      <dgm:spPr/>
      <dgm:t>
        <a:bodyPr/>
        <a:lstStyle/>
        <a:p>
          <a:r>
            <a:rPr lang="es-CO"/>
            <a:t>Métodos implementados en una solución con interfaz grafica.</a:t>
          </a:r>
          <a:endParaRPr lang="en-US"/>
        </a:p>
      </dgm:t>
    </dgm:pt>
    <dgm:pt modelId="{06ED4F89-7907-4198-AE78-33D3A96B516F}" type="parTrans" cxnId="{78ECAC9C-FCCE-421C-B50F-636DB8AAE67E}">
      <dgm:prSet/>
      <dgm:spPr/>
      <dgm:t>
        <a:bodyPr/>
        <a:lstStyle/>
        <a:p>
          <a:endParaRPr lang="en-US"/>
        </a:p>
      </dgm:t>
    </dgm:pt>
    <dgm:pt modelId="{C3DB1C55-BF41-4CCF-8574-FF7B19202D07}" type="sibTrans" cxnId="{78ECAC9C-FCCE-421C-B50F-636DB8AAE67E}">
      <dgm:prSet/>
      <dgm:spPr/>
      <dgm:t>
        <a:bodyPr/>
        <a:lstStyle/>
        <a:p>
          <a:endParaRPr lang="en-US"/>
        </a:p>
      </dgm:t>
    </dgm:pt>
    <dgm:pt modelId="{E7769FFC-FA01-4555-A57A-8E6F034F0A50}" type="pres">
      <dgm:prSet presAssocID="{1DEA0A8C-2B90-44F2-8066-3C31878FA2ED}" presName="Name0" presStyleCnt="0">
        <dgm:presLayoutVars>
          <dgm:dir/>
          <dgm:animLvl val="lvl"/>
          <dgm:resizeHandles val="exact"/>
        </dgm:presLayoutVars>
      </dgm:prSet>
      <dgm:spPr/>
    </dgm:pt>
    <dgm:pt modelId="{6B94FB78-1312-46B2-A9DF-F9060F576008}" type="pres">
      <dgm:prSet presAssocID="{5251209D-E813-4AF5-B36D-E5D825D5E466}" presName="boxAndChildren" presStyleCnt="0"/>
      <dgm:spPr/>
    </dgm:pt>
    <dgm:pt modelId="{53FA23B7-651C-4B03-B803-0304CAE5CC71}" type="pres">
      <dgm:prSet presAssocID="{5251209D-E813-4AF5-B36D-E5D825D5E466}" presName="parentTextBox" presStyleLbl="node1" presStyleIdx="0" presStyleCnt="7"/>
      <dgm:spPr/>
    </dgm:pt>
    <dgm:pt modelId="{B6967AB6-4650-48B7-BC4F-69BC42587EEE}" type="pres">
      <dgm:prSet presAssocID="{D22C2BC7-50BF-44E2-BF48-4AA4DAA254B8}" presName="sp" presStyleCnt="0"/>
      <dgm:spPr/>
    </dgm:pt>
    <dgm:pt modelId="{6FA374CD-C63D-467F-835F-E549C191DAEB}" type="pres">
      <dgm:prSet presAssocID="{E918B1EF-CC7D-41F8-B397-B4DF67270B96}" presName="arrowAndChildren" presStyleCnt="0"/>
      <dgm:spPr/>
    </dgm:pt>
    <dgm:pt modelId="{032974DB-F61E-4776-BD6D-803C5531144E}" type="pres">
      <dgm:prSet presAssocID="{E918B1EF-CC7D-41F8-B397-B4DF67270B96}" presName="parentTextArrow" presStyleLbl="node1" presStyleIdx="1" presStyleCnt="7"/>
      <dgm:spPr/>
    </dgm:pt>
    <dgm:pt modelId="{BCD9B03F-AD3F-4E1C-BCAB-1EBCED8F89A5}" type="pres">
      <dgm:prSet presAssocID="{22921BDC-66F8-4F04-A834-4A9BA5E74654}" presName="sp" presStyleCnt="0"/>
      <dgm:spPr/>
    </dgm:pt>
    <dgm:pt modelId="{F6398448-A690-45A1-8175-B2D1E7EA198C}" type="pres">
      <dgm:prSet presAssocID="{A6D4AE64-6A09-4F2C-87D1-DB38A0685295}" presName="arrowAndChildren" presStyleCnt="0"/>
      <dgm:spPr/>
    </dgm:pt>
    <dgm:pt modelId="{8BFF9A42-379C-41BC-A1A8-5046BD91910F}" type="pres">
      <dgm:prSet presAssocID="{A6D4AE64-6A09-4F2C-87D1-DB38A0685295}" presName="parentTextArrow" presStyleLbl="node1" presStyleIdx="2" presStyleCnt="7"/>
      <dgm:spPr/>
    </dgm:pt>
    <dgm:pt modelId="{A2CD03D8-0318-4A9F-9350-AED2F3E71B0A}" type="pres">
      <dgm:prSet presAssocID="{2C8882AD-A9C4-456A-BF63-123E7BDD4FF5}" presName="sp" presStyleCnt="0"/>
      <dgm:spPr/>
    </dgm:pt>
    <dgm:pt modelId="{925854A8-193C-437E-81D2-16AE26BA3FB2}" type="pres">
      <dgm:prSet presAssocID="{269741B9-E522-438C-B55C-5D0FBDEF5712}" presName="arrowAndChildren" presStyleCnt="0"/>
      <dgm:spPr/>
    </dgm:pt>
    <dgm:pt modelId="{033D5752-0C20-4EF1-A6A4-378B558A0262}" type="pres">
      <dgm:prSet presAssocID="{269741B9-E522-438C-B55C-5D0FBDEF5712}" presName="parentTextArrow" presStyleLbl="node1" presStyleIdx="3" presStyleCnt="7"/>
      <dgm:spPr/>
    </dgm:pt>
    <dgm:pt modelId="{AEB6A873-2B4F-4D20-8EF9-4BC0E882606F}" type="pres">
      <dgm:prSet presAssocID="{030F6EE1-5F73-4746-95FA-1E830D75AEDE}" presName="sp" presStyleCnt="0"/>
      <dgm:spPr/>
    </dgm:pt>
    <dgm:pt modelId="{2B1C33A6-CD89-4F2A-BAA0-5B34E293FCDE}" type="pres">
      <dgm:prSet presAssocID="{A3AD78E4-B633-42FB-AD21-02AB30FA3E59}" presName="arrowAndChildren" presStyleCnt="0"/>
      <dgm:spPr/>
    </dgm:pt>
    <dgm:pt modelId="{9DCF3D9E-FBAD-4847-903E-9032BD070B21}" type="pres">
      <dgm:prSet presAssocID="{A3AD78E4-B633-42FB-AD21-02AB30FA3E59}" presName="parentTextArrow" presStyleLbl="node1" presStyleIdx="4" presStyleCnt="7"/>
      <dgm:spPr/>
    </dgm:pt>
    <dgm:pt modelId="{3F6BB94F-4EFA-4718-8C05-5FE0752916B6}" type="pres">
      <dgm:prSet presAssocID="{FC393451-8AFE-4058-ABAF-DD176EFE431F}" presName="sp" presStyleCnt="0"/>
      <dgm:spPr/>
    </dgm:pt>
    <dgm:pt modelId="{F9B95506-370F-46E2-B082-E1545931DAC5}" type="pres">
      <dgm:prSet presAssocID="{BADC1A7C-6C3D-4DFE-9E58-E1A2C25ECA3F}" presName="arrowAndChildren" presStyleCnt="0"/>
      <dgm:spPr/>
    </dgm:pt>
    <dgm:pt modelId="{EB8D5260-4CA9-4562-820B-FDF43E396300}" type="pres">
      <dgm:prSet presAssocID="{BADC1A7C-6C3D-4DFE-9E58-E1A2C25ECA3F}" presName="parentTextArrow" presStyleLbl="node1" presStyleIdx="5" presStyleCnt="7"/>
      <dgm:spPr/>
    </dgm:pt>
    <dgm:pt modelId="{FC54C939-0404-4033-838B-826A85B80ABC}" type="pres">
      <dgm:prSet presAssocID="{921A72F6-FD54-4F6E-B140-408650B7B203}" presName="sp" presStyleCnt="0"/>
      <dgm:spPr/>
    </dgm:pt>
    <dgm:pt modelId="{21331560-1A05-4BF5-AA40-9EEA73477698}" type="pres">
      <dgm:prSet presAssocID="{A4D266E6-1949-47C4-97E6-7AFE1C3963D0}" presName="arrowAndChildren" presStyleCnt="0"/>
      <dgm:spPr/>
    </dgm:pt>
    <dgm:pt modelId="{E6688818-0086-4042-8EB6-9265F5CD15A2}" type="pres">
      <dgm:prSet presAssocID="{A4D266E6-1949-47C4-97E6-7AFE1C3963D0}" presName="parentTextArrow" presStyleLbl="node1" presStyleIdx="6" presStyleCnt="7"/>
      <dgm:spPr/>
    </dgm:pt>
  </dgm:ptLst>
  <dgm:cxnLst>
    <dgm:cxn modelId="{9A937406-ABB4-42A4-8187-0206B9226EBC}" srcId="{1DEA0A8C-2B90-44F2-8066-3C31878FA2ED}" destId="{BADC1A7C-6C3D-4DFE-9E58-E1A2C25ECA3F}" srcOrd="1" destOrd="0" parTransId="{92609832-4D39-4F51-99F5-831BFBB6695C}" sibTransId="{FC393451-8AFE-4058-ABAF-DD176EFE431F}"/>
    <dgm:cxn modelId="{74625D0C-1796-4A6F-8C71-42A41ECD20A0}" type="presOf" srcId="{A4D266E6-1949-47C4-97E6-7AFE1C3963D0}" destId="{E6688818-0086-4042-8EB6-9265F5CD15A2}" srcOrd="0" destOrd="0" presId="urn:microsoft.com/office/officeart/2005/8/layout/process4"/>
    <dgm:cxn modelId="{23ED8415-A48C-41E8-BC05-6B9F17F3DA51}" type="presOf" srcId="{5251209D-E813-4AF5-B36D-E5D825D5E466}" destId="{53FA23B7-651C-4B03-B803-0304CAE5CC71}" srcOrd="0" destOrd="0" presId="urn:microsoft.com/office/officeart/2005/8/layout/process4"/>
    <dgm:cxn modelId="{71453A3D-21CC-42B9-93A8-5AFC0B338AC5}" type="presOf" srcId="{1DEA0A8C-2B90-44F2-8066-3C31878FA2ED}" destId="{E7769FFC-FA01-4555-A57A-8E6F034F0A50}" srcOrd="0" destOrd="0" presId="urn:microsoft.com/office/officeart/2005/8/layout/process4"/>
    <dgm:cxn modelId="{DAE09B40-5DC6-4586-9677-89B04298BC91}" srcId="{1DEA0A8C-2B90-44F2-8066-3C31878FA2ED}" destId="{A3AD78E4-B633-42FB-AD21-02AB30FA3E59}" srcOrd="2" destOrd="0" parTransId="{B62E3E7D-9F1E-45E7-AF36-49FCA5BAE188}" sibTransId="{030F6EE1-5F73-4746-95FA-1E830D75AEDE}"/>
    <dgm:cxn modelId="{FFDCF64C-BEAD-48EF-9C69-89C8415D45EA}" type="presOf" srcId="{A3AD78E4-B633-42FB-AD21-02AB30FA3E59}" destId="{9DCF3D9E-FBAD-4847-903E-9032BD070B21}" srcOrd="0" destOrd="0" presId="urn:microsoft.com/office/officeart/2005/8/layout/process4"/>
    <dgm:cxn modelId="{50437273-F408-4F6A-9985-DACDBE6A07BD}" type="presOf" srcId="{A6D4AE64-6A09-4F2C-87D1-DB38A0685295}" destId="{8BFF9A42-379C-41BC-A1A8-5046BD91910F}" srcOrd="0" destOrd="0" presId="urn:microsoft.com/office/officeart/2005/8/layout/process4"/>
    <dgm:cxn modelId="{78ECAC9C-FCCE-421C-B50F-636DB8AAE67E}" srcId="{1DEA0A8C-2B90-44F2-8066-3C31878FA2ED}" destId="{5251209D-E813-4AF5-B36D-E5D825D5E466}" srcOrd="6" destOrd="0" parTransId="{06ED4F89-7907-4198-AE78-33D3A96B516F}" sibTransId="{C3DB1C55-BF41-4CCF-8574-FF7B19202D07}"/>
    <dgm:cxn modelId="{6BE9E9B4-77D2-4E71-937B-1F0D1A7F81D7}" srcId="{1DEA0A8C-2B90-44F2-8066-3C31878FA2ED}" destId="{E918B1EF-CC7D-41F8-B397-B4DF67270B96}" srcOrd="5" destOrd="0" parTransId="{A0B2D28E-CD52-454E-BC0A-05F61DEE403D}" sibTransId="{D22C2BC7-50BF-44E2-BF48-4AA4DAA254B8}"/>
    <dgm:cxn modelId="{64D9BBB8-C4B4-42C6-8719-70F9B0577224}" srcId="{1DEA0A8C-2B90-44F2-8066-3C31878FA2ED}" destId="{A4D266E6-1949-47C4-97E6-7AFE1C3963D0}" srcOrd="0" destOrd="0" parTransId="{7581B905-3A2C-47DA-B67F-BD6A1F022555}" sibTransId="{921A72F6-FD54-4F6E-B140-408650B7B203}"/>
    <dgm:cxn modelId="{EA7AEFBF-90FF-47C2-BD46-5C71B8407404}" type="presOf" srcId="{BADC1A7C-6C3D-4DFE-9E58-E1A2C25ECA3F}" destId="{EB8D5260-4CA9-4562-820B-FDF43E396300}" srcOrd="0" destOrd="0" presId="urn:microsoft.com/office/officeart/2005/8/layout/process4"/>
    <dgm:cxn modelId="{6D8228D3-63A4-43A1-832C-B74F3F6F2198}" srcId="{1DEA0A8C-2B90-44F2-8066-3C31878FA2ED}" destId="{269741B9-E522-438C-B55C-5D0FBDEF5712}" srcOrd="3" destOrd="0" parTransId="{FA1F18DF-B609-4961-AFD1-F1B5C53D6517}" sibTransId="{2C8882AD-A9C4-456A-BF63-123E7BDD4FF5}"/>
    <dgm:cxn modelId="{336390E4-FD84-4581-8085-77B71D22A8B1}" srcId="{1DEA0A8C-2B90-44F2-8066-3C31878FA2ED}" destId="{A6D4AE64-6A09-4F2C-87D1-DB38A0685295}" srcOrd="4" destOrd="0" parTransId="{8AE06AFD-4255-48AA-A889-CF3EE90D77D8}" sibTransId="{22921BDC-66F8-4F04-A834-4A9BA5E74654}"/>
    <dgm:cxn modelId="{BD1C65EF-C63F-4282-9CF9-F56DF75BD4EF}" type="presOf" srcId="{E918B1EF-CC7D-41F8-B397-B4DF67270B96}" destId="{032974DB-F61E-4776-BD6D-803C5531144E}" srcOrd="0" destOrd="0" presId="urn:microsoft.com/office/officeart/2005/8/layout/process4"/>
    <dgm:cxn modelId="{778FDDF6-9A42-44FC-A829-3DE7EFED0AA0}" type="presOf" srcId="{269741B9-E522-438C-B55C-5D0FBDEF5712}" destId="{033D5752-0C20-4EF1-A6A4-378B558A0262}" srcOrd="0" destOrd="0" presId="urn:microsoft.com/office/officeart/2005/8/layout/process4"/>
    <dgm:cxn modelId="{D5815BDA-3D7D-4035-82A7-DE4802D22CAC}" type="presParOf" srcId="{E7769FFC-FA01-4555-A57A-8E6F034F0A50}" destId="{6B94FB78-1312-46B2-A9DF-F9060F576008}" srcOrd="0" destOrd="0" presId="urn:microsoft.com/office/officeart/2005/8/layout/process4"/>
    <dgm:cxn modelId="{51D88818-D5A4-4557-B302-F7C89750D96D}" type="presParOf" srcId="{6B94FB78-1312-46B2-A9DF-F9060F576008}" destId="{53FA23B7-651C-4B03-B803-0304CAE5CC71}" srcOrd="0" destOrd="0" presId="urn:microsoft.com/office/officeart/2005/8/layout/process4"/>
    <dgm:cxn modelId="{C48399D3-2CE4-4EB5-AAB0-6CD756E52AE3}" type="presParOf" srcId="{E7769FFC-FA01-4555-A57A-8E6F034F0A50}" destId="{B6967AB6-4650-48B7-BC4F-69BC42587EEE}" srcOrd="1" destOrd="0" presId="urn:microsoft.com/office/officeart/2005/8/layout/process4"/>
    <dgm:cxn modelId="{367C2586-52E1-47DA-BC34-E9C662DD5D85}" type="presParOf" srcId="{E7769FFC-FA01-4555-A57A-8E6F034F0A50}" destId="{6FA374CD-C63D-467F-835F-E549C191DAEB}" srcOrd="2" destOrd="0" presId="urn:microsoft.com/office/officeart/2005/8/layout/process4"/>
    <dgm:cxn modelId="{634BD42E-CE10-4C03-B445-5224CE3BA19E}" type="presParOf" srcId="{6FA374CD-C63D-467F-835F-E549C191DAEB}" destId="{032974DB-F61E-4776-BD6D-803C5531144E}" srcOrd="0" destOrd="0" presId="urn:microsoft.com/office/officeart/2005/8/layout/process4"/>
    <dgm:cxn modelId="{881CA265-90A1-450C-819A-B3C6306A005B}" type="presParOf" srcId="{E7769FFC-FA01-4555-A57A-8E6F034F0A50}" destId="{BCD9B03F-AD3F-4E1C-BCAB-1EBCED8F89A5}" srcOrd="3" destOrd="0" presId="urn:microsoft.com/office/officeart/2005/8/layout/process4"/>
    <dgm:cxn modelId="{8FB9A205-2BE1-4BA3-BAB6-CD5B82EC540F}" type="presParOf" srcId="{E7769FFC-FA01-4555-A57A-8E6F034F0A50}" destId="{F6398448-A690-45A1-8175-B2D1E7EA198C}" srcOrd="4" destOrd="0" presId="urn:microsoft.com/office/officeart/2005/8/layout/process4"/>
    <dgm:cxn modelId="{E4586B66-937C-4C84-B762-C1C6F1216F03}" type="presParOf" srcId="{F6398448-A690-45A1-8175-B2D1E7EA198C}" destId="{8BFF9A42-379C-41BC-A1A8-5046BD91910F}" srcOrd="0" destOrd="0" presId="urn:microsoft.com/office/officeart/2005/8/layout/process4"/>
    <dgm:cxn modelId="{F3C50159-054C-46B4-9062-31A02CD4F1A2}" type="presParOf" srcId="{E7769FFC-FA01-4555-A57A-8E6F034F0A50}" destId="{A2CD03D8-0318-4A9F-9350-AED2F3E71B0A}" srcOrd="5" destOrd="0" presId="urn:microsoft.com/office/officeart/2005/8/layout/process4"/>
    <dgm:cxn modelId="{0933C3F4-81DB-4452-9C65-271F1C4D4EAC}" type="presParOf" srcId="{E7769FFC-FA01-4555-A57A-8E6F034F0A50}" destId="{925854A8-193C-437E-81D2-16AE26BA3FB2}" srcOrd="6" destOrd="0" presId="urn:microsoft.com/office/officeart/2005/8/layout/process4"/>
    <dgm:cxn modelId="{70D24450-3409-4C1C-A26E-C1117F00866D}" type="presParOf" srcId="{925854A8-193C-437E-81D2-16AE26BA3FB2}" destId="{033D5752-0C20-4EF1-A6A4-378B558A0262}" srcOrd="0" destOrd="0" presId="urn:microsoft.com/office/officeart/2005/8/layout/process4"/>
    <dgm:cxn modelId="{D8A97640-120A-4CFA-AEBA-68EA27E3AD41}" type="presParOf" srcId="{E7769FFC-FA01-4555-A57A-8E6F034F0A50}" destId="{AEB6A873-2B4F-4D20-8EF9-4BC0E882606F}" srcOrd="7" destOrd="0" presId="urn:microsoft.com/office/officeart/2005/8/layout/process4"/>
    <dgm:cxn modelId="{A3AD99A3-EF41-4879-84AA-BB6230DA220F}" type="presParOf" srcId="{E7769FFC-FA01-4555-A57A-8E6F034F0A50}" destId="{2B1C33A6-CD89-4F2A-BAA0-5B34E293FCDE}" srcOrd="8" destOrd="0" presId="urn:microsoft.com/office/officeart/2005/8/layout/process4"/>
    <dgm:cxn modelId="{5FA4748A-31C4-47CA-A5D8-7EAD58CD260A}" type="presParOf" srcId="{2B1C33A6-CD89-4F2A-BAA0-5B34E293FCDE}" destId="{9DCF3D9E-FBAD-4847-903E-9032BD070B21}" srcOrd="0" destOrd="0" presId="urn:microsoft.com/office/officeart/2005/8/layout/process4"/>
    <dgm:cxn modelId="{C545E0BF-2BCE-4821-A773-51190F4C922B}" type="presParOf" srcId="{E7769FFC-FA01-4555-A57A-8E6F034F0A50}" destId="{3F6BB94F-4EFA-4718-8C05-5FE0752916B6}" srcOrd="9" destOrd="0" presId="urn:microsoft.com/office/officeart/2005/8/layout/process4"/>
    <dgm:cxn modelId="{D7E77823-80D7-4EF1-95F5-ACE1BADFA78E}" type="presParOf" srcId="{E7769FFC-FA01-4555-A57A-8E6F034F0A50}" destId="{F9B95506-370F-46E2-B082-E1545931DAC5}" srcOrd="10" destOrd="0" presId="urn:microsoft.com/office/officeart/2005/8/layout/process4"/>
    <dgm:cxn modelId="{3CD85FFB-CCA6-4817-A192-2D967BBEA107}" type="presParOf" srcId="{F9B95506-370F-46E2-B082-E1545931DAC5}" destId="{EB8D5260-4CA9-4562-820B-FDF43E396300}" srcOrd="0" destOrd="0" presId="urn:microsoft.com/office/officeart/2005/8/layout/process4"/>
    <dgm:cxn modelId="{62618DC6-209C-456A-80A5-A300D5628038}" type="presParOf" srcId="{E7769FFC-FA01-4555-A57A-8E6F034F0A50}" destId="{FC54C939-0404-4033-838B-826A85B80ABC}" srcOrd="11" destOrd="0" presId="urn:microsoft.com/office/officeart/2005/8/layout/process4"/>
    <dgm:cxn modelId="{6BBFC8F2-F447-4BDE-98D8-1B0E11823C13}" type="presParOf" srcId="{E7769FFC-FA01-4555-A57A-8E6F034F0A50}" destId="{21331560-1A05-4BF5-AA40-9EEA73477698}" srcOrd="12" destOrd="0" presId="urn:microsoft.com/office/officeart/2005/8/layout/process4"/>
    <dgm:cxn modelId="{374B4F89-25FB-44D0-BAB1-ED3201B8E160}" type="presParOf" srcId="{21331560-1A05-4BF5-AA40-9EEA73477698}" destId="{E6688818-0086-4042-8EB6-9265F5CD15A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690E1-DFD1-4C8A-8990-34E1B566D5D9}" type="doc">
      <dgm:prSet loTypeId="urn:microsoft.com/office/officeart/2005/8/layout/cycle6" loCatId="cycle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3F1AD08-08DB-440B-952F-0703BFFCE4B6}">
      <dgm:prSet/>
      <dgm:spPr/>
      <dgm:t>
        <a:bodyPr/>
        <a:lstStyle/>
        <a:p>
          <a:r>
            <a:rPr lang="es-CO"/>
            <a:t>Económico</a:t>
          </a:r>
          <a:endParaRPr lang="en-US"/>
        </a:p>
      </dgm:t>
    </dgm:pt>
    <dgm:pt modelId="{73564551-B414-48B9-89F7-B8DD77E10813}" type="parTrans" cxnId="{DFD204C2-8FD1-446A-80E0-0A0C26AB5D66}">
      <dgm:prSet/>
      <dgm:spPr/>
      <dgm:t>
        <a:bodyPr/>
        <a:lstStyle/>
        <a:p>
          <a:endParaRPr lang="en-US"/>
        </a:p>
      </dgm:t>
    </dgm:pt>
    <dgm:pt modelId="{5333CD5B-720A-4998-8DED-0E3C760FA872}" type="sibTrans" cxnId="{DFD204C2-8FD1-446A-80E0-0A0C26AB5D66}">
      <dgm:prSet/>
      <dgm:spPr/>
      <dgm:t>
        <a:bodyPr/>
        <a:lstStyle/>
        <a:p>
          <a:endParaRPr lang="en-US"/>
        </a:p>
      </dgm:t>
    </dgm:pt>
    <dgm:pt modelId="{F09853AB-6312-4BFB-B2A8-031A78E72EAB}">
      <dgm:prSet/>
      <dgm:spPr/>
      <dgm:t>
        <a:bodyPr/>
        <a:lstStyle/>
        <a:p>
          <a:r>
            <a:rPr lang="es-CO"/>
            <a:t>Legal</a:t>
          </a:r>
          <a:endParaRPr lang="en-US"/>
        </a:p>
      </dgm:t>
    </dgm:pt>
    <dgm:pt modelId="{507857BA-187B-4A4D-A2F8-9C30400B5B27}" type="parTrans" cxnId="{9E52FC8D-1CEF-4654-BB72-ACCDD2B8A500}">
      <dgm:prSet/>
      <dgm:spPr/>
      <dgm:t>
        <a:bodyPr/>
        <a:lstStyle/>
        <a:p>
          <a:endParaRPr lang="en-US"/>
        </a:p>
      </dgm:t>
    </dgm:pt>
    <dgm:pt modelId="{ECD815C1-2D41-4B53-92E1-1E590A16E9D5}" type="sibTrans" cxnId="{9E52FC8D-1CEF-4654-BB72-ACCDD2B8A500}">
      <dgm:prSet/>
      <dgm:spPr/>
      <dgm:t>
        <a:bodyPr/>
        <a:lstStyle/>
        <a:p>
          <a:endParaRPr lang="en-US"/>
        </a:p>
      </dgm:t>
    </dgm:pt>
    <dgm:pt modelId="{F4CEB362-D7DA-42DC-ACA0-B8377EFAC5B5}">
      <dgm:prSet/>
      <dgm:spPr/>
      <dgm:t>
        <a:bodyPr/>
        <a:lstStyle/>
        <a:p>
          <a:r>
            <a:rPr lang="es-CO"/>
            <a:t>Medio ambiental</a:t>
          </a:r>
          <a:endParaRPr lang="en-US"/>
        </a:p>
      </dgm:t>
    </dgm:pt>
    <dgm:pt modelId="{BD0C1626-A84D-4C52-98F6-2C36913F315D}" type="parTrans" cxnId="{957EEC73-03A4-4715-B91E-913A55B7EB23}">
      <dgm:prSet/>
      <dgm:spPr/>
      <dgm:t>
        <a:bodyPr/>
        <a:lstStyle/>
        <a:p>
          <a:endParaRPr lang="en-US"/>
        </a:p>
      </dgm:t>
    </dgm:pt>
    <dgm:pt modelId="{61C2A338-978D-4D78-A20E-F697D88819BF}" type="sibTrans" cxnId="{957EEC73-03A4-4715-B91E-913A55B7EB23}">
      <dgm:prSet/>
      <dgm:spPr/>
      <dgm:t>
        <a:bodyPr/>
        <a:lstStyle/>
        <a:p>
          <a:endParaRPr lang="en-US"/>
        </a:p>
      </dgm:t>
    </dgm:pt>
    <dgm:pt modelId="{EC57945A-2BF6-4535-840E-A3BF12E8D627}">
      <dgm:prSet/>
      <dgm:spPr/>
      <dgm:t>
        <a:bodyPr/>
        <a:lstStyle/>
        <a:p>
          <a:r>
            <a:rPr lang="es-CO"/>
            <a:t>Social</a:t>
          </a:r>
          <a:endParaRPr lang="en-US"/>
        </a:p>
      </dgm:t>
    </dgm:pt>
    <dgm:pt modelId="{6C18FEE7-168A-42C2-8136-39D9C32F7987}" type="parTrans" cxnId="{B3A2E5F3-5751-4F13-BEF9-3285EABDDDAD}">
      <dgm:prSet/>
      <dgm:spPr/>
      <dgm:t>
        <a:bodyPr/>
        <a:lstStyle/>
        <a:p>
          <a:endParaRPr lang="en-US"/>
        </a:p>
      </dgm:t>
    </dgm:pt>
    <dgm:pt modelId="{64031D02-51C9-402E-8C89-72BDDC077AD8}" type="sibTrans" cxnId="{B3A2E5F3-5751-4F13-BEF9-3285EABDDDAD}">
      <dgm:prSet/>
      <dgm:spPr/>
      <dgm:t>
        <a:bodyPr/>
        <a:lstStyle/>
        <a:p>
          <a:endParaRPr lang="en-US"/>
        </a:p>
      </dgm:t>
    </dgm:pt>
    <dgm:pt modelId="{7B0B22BA-81D5-443A-94BA-679EE158C916}">
      <dgm:prSet/>
      <dgm:spPr/>
      <dgm:t>
        <a:bodyPr/>
        <a:lstStyle/>
        <a:p>
          <a:r>
            <a:rPr lang="es-CO"/>
            <a:t>Cultural</a:t>
          </a:r>
          <a:endParaRPr lang="en-US"/>
        </a:p>
      </dgm:t>
    </dgm:pt>
    <dgm:pt modelId="{C2C0B4C1-7987-42D4-A3D2-07886C43F367}" type="parTrans" cxnId="{6F73D8CE-ECB8-46BB-A856-60EF35C4FB58}">
      <dgm:prSet/>
      <dgm:spPr/>
      <dgm:t>
        <a:bodyPr/>
        <a:lstStyle/>
        <a:p>
          <a:endParaRPr lang="en-US"/>
        </a:p>
      </dgm:t>
    </dgm:pt>
    <dgm:pt modelId="{EF8B1967-35C9-4B5E-A0DC-E7E01CBEB37E}" type="sibTrans" cxnId="{6F73D8CE-ECB8-46BB-A856-60EF35C4FB58}">
      <dgm:prSet/>
      <dgm:spPr/>
      <dgm:t>
        <a:bodyPr/>
        <a:lstStyle/>
        <a:p>
          <a:endParaRPr lang="en-US"/>
        </a:p>
      </dgm:t>
    </dgm:pt>
    <dgm:pt modelId="{2FC578CC-F74C-41C8-8899-36BDCD036B6B}">
      <dgm:prSet/>
      <dgm:spPr/>
      <dgm:t>
        <a:bodyPr/>
        <a:lstStyle/>
        <a:p>
          <a:r>
            <a:rPr lang="es-CO" dirty="0"/>
            <a:t>Tecnológico</a:t>
          </a:r>
          <a:endParaRPr lang="en-US" dirty="0"/>
        </a:p>
      </dgm:t>
    </dgm:pt>
    <dgm:pt modelId="{0C28CBE6-762A-4339-8BBC-70F5A690B727}" type="parTrans" cxnId="{7FE822FA-ACE1-42FD-8308-201CC69BB5D7}">
      <dgm:prSet/>
      <dgm:spPr/>
      <dgm:t>
        <a:bodyPr/>
        <a:lstStyle/>
        <a:p>
          <a:endParaRPr lang="en-US"/>
        </a:p>
      </dgm:t>
    </dgm:pt>
    <dgm:pt modelId="{6B546149-4CC4-4CC3-B5A3-BE196B6602C5}" type="sibTrans" cxnId="{7FE822FA-ACE1-42FD-8308-201CC69BB5D7}">
      <dgm:prSet/>
      <dgm:spPr/>
      <dgm:t>
        <a:bodyPr/>
        <a:lstStyle/>
        <a:p>
          <a:endParaRPr lang="en-US"/>
        </a:p>
      </dgm:t>
    </dgm:pt>
    <dgm:pt modelId="{7D213BE0-3701-4D27-A896-A6F6FF0A68AE}" type="pres">
      <dgm:prSet presAssocID="{799690E1-DFD1-4C8A-8990-34E1B566D5D9}" presName="cycle" presStyleCnt="0">
        <dgm:presLayoutVars>
          <dgm:dir/>
          <dgm:resizeHandles val="exact"/>
        </dgm:presLayoutVars>
      </dgm:prSet>
      <dgm:spPr/>
    </dgm:pt>
    <dgm:pt modelId="{03CB4FC4-48EB-4FD1-B674-A2E5C36856AE}" type="pres">
      <dgm:prSet presAssocID="{73F1AD08-08DB-440B-952F-0703BFFCE4B6}" presName="node" presStyleLbl="node1" presStyleIdx="0" presStyleCnt="6">
        <dgm:presLayoutVars>
          <dgm:bulletEnabled val="1"/>
        </dgm:presLayoutVars>
      </dgm:prSet>
      <dgm:spPr/>
    </dgm:pt>
    <dgm:pt modelId="{97843BF0-B79A-40A0-85BE-34AE8BAFD7F4}" type="pres">
      <dgm:prSet presAssocID="{73F1AD08-08DB-440B-952F-0703BFFCE4B6}" presName="spNode" presStyleCnt="0"/>
      <dgm:spPr/>
    </dgm:pt>
    <dgm:pt modelId="{6A6AE7EA-42B8-4CC6-AD38-4F0A060844DC}" type="pres">
      <dgm:prSet presAssocID="{5333CD5B-720A-4998-8DED-0E3C760FA872}" presName="sibTrans" presStyleLbl="sibTrans1D1" presStyleIdx="0" presStyleCnt="6"/>
      <dgm:spPr/>
    </dgm:pt>
    <dgm:pt modelId="{88C98A6A-BF72-4D74-A748-5C68E5540A63}" type="pres">
      <dgm:prSet presAssocID="{F09853AB-6312-4BFB-B2A8-031A78E72EAB}" presName="node" presStyleLbl="node1" presStyleIdx="1" presStyleCnt="6">
        <dgm:presLayoutVars>
          <dgm:bulletEnabled val="1"/>
        </dgm:presLayoutVars>
      </dgm:prSet>
      <dgm:spPr/>
    </dgm:pt>
    <dgm:pt modelId="{E5B664DB-A5BF-4104-AA4C-C924F47D59D5}" type="pres">
      <dgm:prSet presAssocID="{F09853AB-6312-4BFB-B2A8-031A78E72EAB}" presName="spNode" presStyleCnt="0"/>
      <dgm:spPr/>
    </dgm:pt>
    <dgm:pt modelId="{7ED2239E-8C82-4ADA-8F72-AED4F6103ACB}" type="pres">
      <dgm:prSet presAssocID="{ECD815C1-2D41-4B53-92E1-1E590A16E9D5}" presName="sibTrans" presStyleLbl="sibTrans1D1" presStyleIdx="1" presStyleCnt="6"/>
      <dgm:spPr/>
    </dgm:pt>
    <dgm:pt modelId="{AA5A3CDF-2333-4786-8323-21E66C25F7CE}" type="pres">
      <dgm:prSet presAssocID="{F4CEB362-D7DA-42DC-ACA0-B8377EFAC5B5}" presName="node" presStyleLbl="node1" presStyleIdx="2" presStyleCnt="6">
        <dgm:presLayoutVars>
          <dgm:bulletEnabled val="1"/>
        </dgm:presLayoutVars>
      </dgm:prSet>
      <dgm:spPr/>
    </dgm:pt>
    <dgm:pt modelId="{0019D48B-6EE0-4904-BC4A-1981238FFD81}" type="pres">
      <dgm:prSet presAssocID="{F4CEB362-D7DA-42DC-ACA0-B8377EFAC5B5}" presName="spNode" presStyleCnt="0"/>
      <dgm:spPr/>
    </dgm:pt>
    <dgm:pt modelId="{D7E0781F-A2B1-4F08-8371-FD02B71AF7A1}" type="pres">
      <dgm:prSet presAssocID="{61C2A338-978D-4D78-A20E-F697D88819BF}" presName="sibTrans" presStyleLbl="sibTrans1D1" presStyleIdx="2" presStyleCnt="6"/>
      <dgm:spPr/>
    </dgm:pt>
    <dgm:pt modelId="{09155B5D-33F2-46DA-A2FE-DE6A0E61C4FD}" type="pres">
      <dgm:prSet presAssocID="{EC57945A-2BF6-4535-840E-A3BF12E8D627}" presName="node" presStyleLbl="node1" presStyleIdx="3" presStyleCnt="6">
        <dgm:presLayoutVars>
          <dgm:bulletEnabled val="1"/>
        </dgm:presLayoutVars>
      </dgm:prSet>
      <dgm:spPr/>
    </dgm:pt>
    <dgm:pt modelId="{964026C0-235E-4576-B963-C804CCF629A5}" type="pres">
      <dgm:prSet presAssocID="{EC57945A-2BF6-4535-840E-A3BF12E8D627}" presName="spNode" presStyleCnt="0"/>
      <dgm:spPr/>
    </dgm:pt>
    <dgm:pt modelId="{393A41A2-652D-42E6-8D46-A067BD99F887}" type="pres">
      <dgm:prSet presAssocID="{64031D02-51C9-402E-8C89-72BDDC077AD8}" presName="sibTrans" presStyleLbl="sibTrans1D1" presStyleIdx="3" presStyleCnt="6"/>
      <dgm:spPr/>
    </dgm:pt>
    <dgm:pt modelId="{96A2BAEC-28D4-45D9-ABE9-B037607068BE}" type="pres">
      <dgm:prSet presAssocID="{7B0B22BA-81D5-443A-94BA-679EE158C916}" presName="node" presStyleLbl="node1" presStyleIdx="4" presStyleCnt="6">
        <dgm:presLayoutVars>
          <dgm:bulletEnabled val="1"/>
        </dgm:presLayoutVars>
      </dgm:prSet>
      <dgm:spPr/>
    </dgm:pt>
    <dgm:pt modelId="{6DDC82D1-FA1F-4151-8AF1-8CBA60B924ED}" type="pres">
      <dgm:prSet presAssocID="{7B0B22BA-81D5-443A-94BA-679EE158C916}" presName="spNode" presStyleCnt="0"/>
      <dgm:spPr/>
    </dgm:pt>
    <dgm:pt modelId="{4E565FFC-545C-4055-A51C-56C03B4C1608}" type="pres">
      <dgm:prSet presAssocID="{EF8B1967-35C9-4B5E-A0DC-E7E01CBEB37E}" presName="sibTrans" presStyleLbl="sibTrans1D1" presStyleIdx="4" presStyleCnt="6"/>
      <dgm:spPr/>
    </dgm:pt>
    <dgm:pt modelId="{DF5E71F4-2794-4468-B073-E570897D0CF0}" type="pres">
      <dgm:prSet presAssocID="{2FC578CC-F74C-41C8-8899-36BDCD036B6B}" presName="node" presStyleLbl="node1" presStyleIdx="5" presStyleCnt="6">
        <dgm:presLayoutVars>
          <dgm:bulletEnabled val="1"/>
        </dgm:presLayoutVars>
      </dgm:prSet>
      <dgm:spPr/>
    </dgm:pt>
    <dgm:pt modelId="{005ACC8A-2EAA-47F2-B66A-0A6EBF2D9350}" type="pres">
      <dgm:prSet presAssocID="{2FC578CC-F74C-41C8-8899-36BDCD036B6B}" presName="spNode" presStyleCnt="0"/>
      <dgm:spPr/>
    </dgm:pt>
    <dgm:pt modelId="{F6D4E95B-662E-420E-A1FA-B181BC152EF7}" type="pres">
      <dgm:prSet presAssocID="{6B546149-4CC4-4CC3-B5A3-BE196B6602C5}" presName="sibTrans" presStyleLbl="sibTrans1D1" presStyleIdx="5" presStyleCnt="6"/>
      <dgm:spPr/>
    </dgm:pt>
  </dgm:ptLst>
  <dgm:cxnLst>
    <dgm:cxn modelId="{1D1B2406-06B5-4379-901D-1C3EA92132F6}" type="presOf" srcId="{F4CEB362-D7DA-42DC-ACA0-B8377EFAC5B5}" destId="{AA5A3CDF-2333-4786-8323-21E66C25F7CE}" srcOrd="0" destOrd="0" presId="urn:microsoft.com/office/officeart/2005/8/layout/cycle6"/>
    <dgm:cxn modelId="{EB868E5B-971B-4F3D-B045-3062FD5B3CB8}" type="presOf" srcId="{5333CD5B-720A-4998-8DED-0E3C760FA872}" destId="{6A6AE7EA-42B8-4CC6-AD38-4F0A060844DC}" srcOrd="0" destOrd="0" presId="urn:microsoft.com/office/officeart/2005/8/layout/cycle6"/>
    <dgm:cxn modelId="{C371CF65-AFFC-4E2C-97A7-FCC384E31460}" type="presOf" srcId="{61C2A338-978D-4D78-A20E-F697D88819BF}" destId="{D7E0781F-A2B1-4F08-8371-FD02B71AF7A1}" srcOrd="0" destOrd="0" presId="urn:microsoft.com/office/officeart/2005/8/layout/cycle6"/>
    <dgm:cxn modelId="{A368E94B-21ED-44BD-9911-345E99C255AD}" type="presOf" srcId="{ECD815C1-2D41-4B53-92E1-1E590A16E9D5}" destId="{7ED2239E-8C82-4ADA-8F72-AED4F6103ACB}" srcOrd="0" destOrd="0" presId="urn:microsoft.com/office/officeart/2005/8/layout/cycle6"/>
    <dgm:cxn modelId="{957EEC73-03A4-4715-B91E-913A55B7EB23}" srcId="{799690E1-DFD1-4C8A-8990-34E1B566D5D9}" destId="{F4CEB362-D7DA-42DC-ACA0-B8377EFAC5B5}" srcOrd="2" destOrd="0" parTransId="{BD0C1626-A84D-4C52-98F6-2C36913F315D}" sibTransId="{61C2A338-978D-4D78-A20E-F697D88819BF}"/>
    <dgm:cxn modelId="{D553E285-7DB9-4174-8A46-8C9C2DE7180F}" type="presOf" srcId="{F09853AB-6312-4BFB-B2A8-031A78E72EAB}" destId="{88C98A6A-BF72-4D74-A748-5C68E5540A63}" srcOrd="0" destOrd="0" presId="urn:microsoft.com/office/officeart/2005/8/layout/cycle6"/>
    <dgm:cxn modelId="{DF47F38D-B56A-468E-B783-58F2FBF94EC4}" type="presOf" srcId="{64031D02-51C9-402E-8C89-72BDDC077AD8}" destId="{393A41A2-652D-42E6-8D46-A067BD99F887}" srcOrd="0" destOrd="0" presId="urn:microsoft.com/office/officeart/2005/8/layout/cycle6"/>
    <dgm:cxn modelId="{9E52FC8D-1CEF-4654-BB72-ACCDD2B8A500}" srcId="{799690E1-DFD1-4C8A-8990-34E1B566D5D9}" destId="{F09853AB-6312-4BFB-B2A8-031A78E72EAB}" srcOrd="1" destOrd="0" parTransId="{507857BA-187B-4A4D-A2F8-9C30400B5B27}" sibTransId="{ECD815C1-2D41-4B53-92E1-1E590A16E9D5}"/>
    <dgm:cxn modelId="{C4E876A1-4C59-4999-8BF3-7DD52081DE75}" type="presOf" srcId="{73F1AD08-08DB-440B-952F-0703BFFCE4B6}" destId="{03CB4FC4-48EB-4FD1-B674-A2E5C36856AE}" srcOrd="0" destOrd="0" presId="urn:microsoft.com/office/officeart/2005/8/layout/cycle6"/>
    <dgm:cxn modelId="{6A96ABBC-AA99-49A1-B68A-B9A01C1DB163}" type="presOf" srcId="{6B546149-4CC4-4CC3-B5A3-BE196B6602C5}" destId="{F6D4E95B-662E-420E-A1FA-B181BC152EF7}" srcOrd="0" destOrd="0" presId="urn:microsoft.com/office/officeart/2005/8/layout/cycle6"/>
    <dgm:cxn modelId="{DFD204C2-8FD1-446A-80E0-0A0C26AB5D66}" srcId="{799690E1-DFD1-4C8A-8990-34E1B566D5D9}" destId="{73F1AD08-08DB-440B-952F-0703BFFCE4B6}" srcOrd="0" destOrd="0" parTransId="{73564551-B414-48B9-89F7-B8DD77E10813}" sibTransId="{5333CD5B-720A-4998-8DED-0E3C760FA872}"/>
    <dgm:cxn modelId="{22F906CE-3D06-46CA-9A9D-7D51EBDCF37C}" type="presOf" srcId="{EC57945A-2BF6-4535-840E-A3BF12E8D627}" destId="{09155B5D-33F2-46DA-A2FE-DE6A0E61C4FD}" srcOrd="0" destOrd="0" presId="urn:microsoft.com/office/officeart/2005/8/layout/cycle6"/>
    <dgm:cxn modelId="{6F73D8CE-ECB8-46BB-A856-60EF35C4FB58}" srcId="{799690E1-DFD1-4C8A-8990-34E1B566D5D9}" destId="{7B0B22BA-81D5-443A-94BA-679EE158C916}" srcOrd="4" destOrd="0" parTransId="{C2C0B4C1-7987-42D4-A3D2-07886C43F367}" sibTransId="{EF8B1967-35C9-4B5E-A0DC-E7E01CBEB37E}"/>
    <dgm:cxn modelId="{97DB3AD4-E420-4AA3-AE65-06B73CA6CC77}" type="presOf" srcId="{EF8B1967-35C9-4B5E-A0DC-E7E01CBEB37E}" destId="{4E565FFC-545C-4055-A51C-56C03B4C1608}" srcOrd="0" destOrd="0" presId="urn:microsoft.com/office/officeart/2005/8/layout/cycle6"/>
    <dgm:cxn modelId="{5A25CADF-F8D3-4E54-B478-68F9A7899AA2}" type="presOf" srcId="{7B0B22BA-81D5-443A-94BA-679EE158C916}" destId="{96A2BAEC-28D4-45D9-ABE9-B037607068BE}" srcOrd="0" destOrd="0" presId="urn:microsoft.com/office/officeart/2005/8/layout/cycle6"/>
    <dgm:cxn modelId="{B3A2E5F3-5751-4F13-BEF9-3285EABDDDAD}" srcId="{799690E1-DFD1-4C8A-8990-34E1B566D5D9}" destId="{EC57945A-2BF6-4535-840E-A3BF12E8D627}" srcOrd="3" destOrd="0" parTransId="{6C18FEE7-168A-42C2-8136-39D9C32F7987}" sibTransId="{64031D02-51C9-402E-8C89-72BDDC077AD8}"/>
    <dgm:cxn modelId="{B0F3F8F3-0234-484A-8793-EA37DBAF4C82}" type="presOf" srcId="{799690E1-DFD1-4C8A-8990-34E1B566D5D9}" destId="{7D213BE0-3701-4D27-A896-A6F6FF0A68AE}" srcOrd="0" destOrd="0" presId="urn:microsoft.com/office/officeart/2005/8/layout/cycle6"/>
    <dgm:cxn modelId="{470568F8-BAE3-4AB3-9B13-04CC5AA8A24B}" type="presOf" srcId="{2FC578CC-F74C-41C8-8899-36BDCD036B6B}" destId="{DF5E71F4-2794-4468-B073-E570897D0CF0}" srcOrd="0" destOrd="0" presId="urn:microsoft.com/office/officeart/2005/8/layout/cycle6"/>
    <dgm:cxn modelId="{7FE822FA-ACE1-42FD-8308-201CC69BB5D7}" srcId="{799690E1-DFD1-4C8A-8990-34E1B566D5D9}" destId="{2FC578CC-F74C-41C8-8899-36BDCD036B6B}" srcOrd="5" destOrd="0" parTransId="{0C28CBE6-762A-4339-8BBC-70F5A690B727}" sibTransId="{6B546149-4CC4-4CC3-B5A3-BE196B6602C5}"/>
    <dgm:cxn modelId="{E65C6279-5D7D-4B26-B237-0149B4DB5C40}" type="presParOf" srcId="{7D213BE0-3701-4D27-A896-A6F6FF0A68AE}" destId="{03CB4FC4-48EB-4FD1-B674-A2E5C36856AE}" srcOrd="0" destOrd="0" presId="urn:microsoft.com/office/officeart/2005/8/layout/cycle6"/>
    <dgm:cxn modelId="{C4F239B5-0898-44BB-A58B-E8151169E642}" type="presParOf" srcId="{7D213BE0-3701-4D27-A896-A6F6FF0A68AE}" destId="{97843BF0-B79A-40A0-85BE-34AE8BAFD7F4}" srcOrd="1" destOrd="0" presId="urn:microsoft.com/office/officeart/2005/8/layout/cycle6"/>
    <dgm:cxn modelId="{7CA6546F-4A09-4405-95F1-3A1EA6D269C8}" type="presParOf" srcId="{7D213BE0-3701-4D27-A896-A6F6FF0A68AE}" destId="{6A6AE7EA-42B8-4CC6-AD38-4F0A060844DC}" srcOrd="2" destOrd="0" presId="urn:microsoft.com/office/officeart/2005/8/layout/cycle6"/>
    <dgm:cxn modelId="{F8FBFEEB-9BDA-440D-844F-CD780AE7E835}" type="presParOf" srcId="{7D213BE0-3701-4D27-A896-A6F6FF0A68AE}" destId="{88C98A6A-BF72-4D74-A748-5C68E5540A63}" srcOrd="3" destOrd="0" presId="urn:microsoft.com/office/officeart/2005/8/layout/cycle6"/>
    <dgm:cxn modelId="{F1436981-1EA8-4822-89BB-DB3136C08D76}" type="presParOf" srcId="{7D213BE0-3701-4D27-A896-A6F6FF0A68AE}" destId="{E5B664DB-A5BF-4104-AA4C-C924F47D59D5}" srcOrd="4" destOrd="0" presId="urn:microsoft.com/office/officeart/2005/8/layout/cycle6"/>
    <dgm:cxn modelId="{849EAFDF-EEF6-46BF-A819-D82AE2429C0F}" type="presParOf" srcId="{7D213BE0-3701-4D27-A896-A6F6FF0A68AE}" destId="{7ED2239E-8C82-4ADA-8F72-AED4F6103ACB}" srcOrd="5" destOrd="0" presId="urn:microsoft.com/office/officeart/2005/8/layout/cycle6"/>
    <dgm:cxn modelId="{BC44CF75-CD9E-4E6F-A9C9-E0CB0DF517E3}" type="presParOf" srcId="{7D213BE0-3701-4D27-A896-A6F6FF0A68AE}" destId="{AA5A3CDF-2333-4786-8323-21E66C25F7CE}" srcOrd="6" destOrd="0" presId="urn:microsoft.com/office/officeart/2005/8/layout/cycle6"/>
    <dgm:cxn modelId="{F6A68A1A-8B54-47E5-9798-0250750940BA}" type="presParOf" srcId="{7D213BE0-3701-4D27-A896-A6F6FF0A68AE}" destId="{0019D48B-6EE0-4904-BC4A-1981238FFD81}" srcOrd="7" destOrd="0" presId="urn:microsoft.com/office/officeart/2005/8/layout/cycle6"/>
    <dgm:cxn modelId="{C6B0F731-F6BF-4602-A82F-AB833510AF0B}" type="presParOf" srcId="{7D213BE0-3701-4D27-A896-A6F6FF0A68AE}" destId="{D7E0781F-A2B1-4F08-8371-FD02B71AF7A1}" srcOrd="8" destOrd="0" presId="urn:microsoft.com/office/officeart/2005/8/layout/cycle6"/>
    <dgm:cxn modelId="{A601FF1C-93EE-4E80-B7BE-AF2EB302D35E}" type="presParOf" srcId="{7D213BE0-3701-4D27-A896-A6F6FF0A68AE}" destId="{09155B5D-33F2-46DA-A2FE-DE6A0E61C4FD}" srcOrd="9" destOrd="0" presId="urn:microsoft.com/office/officeart/2005/8/layout/cycle6"/>
    <dgm:cxn modelId="{29D00793-1199-4375-A564-365B0679297E}" type="presParOf" srcId="{7D213BE0-3701-4D27-A896-A6F6FF0A68AE}" destId="{964026C0-235E-4576-B963-C804CCF629A5}" srcOrd="10" destOrd="0" presId="urn:microsoft.com/office/officeart/2005/8/layout/cycle6"/>
    <dgm:cxn modelId="{0F824DBD-EF3F-42DA-B5BB-B01191604FCD}" type="presParOf" srcId="{7D213BE0-3701-4D27-A896-A6F6FF0A68AE}" destId="{393A41A2-652D-42E6-8D46-A067BD99F887}" srcOrd="11" destOrd="0" presId="urn:microsoft.com/office/officeart/2005/8/layout/cycle6"/>
    <dgm:cxn modelId="{995ED00A-5F12-4508-9080-5981EB6D7A03}" type="presParOf" srcId="{7D213BE0-3701-4D27-A896-A6F6FF0A68AE}" destId="{96A2BAEC-28D4-45D9-ABE9-B037607068BE}" srcOrd="12" destOrd="0" presId="urn:microsoft.com/office/officeart/2005/8/layout/cycle6"/>
    <dgm:cxn modelId="{29E0C300-0EC4-4FD3-8AEB-BE035F364312}" type="presParOf" srcId="{7D213BE0-3701-4D27-A896-A6F6FF0A68AE}" destId="{6DDC82D1-FA1F-4151-8AF1-8CBA60B924ED}" srcOrd="13" destOrd="0" presId="urn:microsoft.com/office/officeart/2005/8/layout/cycle6"/>
    <dgm:cxn modelId="{617718D3-C65F-4991-9296-413DDAF24067}" type="presParOf" srcId="{7D213BE0-3701-4D27-A896-A6F6FF0A68AE}" destId="{4E565FFC-545C-4055-A51C-56C03B4C1608}" srcOrd="14" destOrd="0" presId="urn:microsoft.com/office/officeart/2005/8/layout/cycle6"/>
    <dgm:cxn modelId="{BEC27B97-42A1-4CB7-8E37-0830196F0DE0}" type="presParOf" srcId="{7D213BE0-3701-4D27-A896-A6F6FF0A68AE}" destId="{DF5E71F4-2794-4468-B073-E570897D0CF0}" srcOrd="15" destOrd="0" presId="urn:microsoft.com/office/officeart/2005/8/layout/cycle6"/>
    <dgm:cxn modelId="{884E91F0-E7D6-41F2-AE56-7756086759DC}" type="presParOf" srcId="{7D213BE0-3701-4D27-A896-A6F6FF0A68AE}" destId="{005ACC8A-2EAA-47F2-B66A-0A6EBF2D9350}" srcOrd="16" destOrd="0" presId="urn:microsoft.com/office/officeart/2005/8/layout/cycle6"/>
    <dgm:cxn modelId="{E5866A71-AE46-4DFB-8FCD-C257CE8984C2}" type="presParOf" srcId="{7D213BE0-3701-4D27-A896-A6F6FF0A68AE}" destId="{F6D4E95B-662E-420E-A1FA-B181BC152EF7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F2FDB2-75D0-48B4-B8FB-C5786C6C2245}" type="doc">
      <dgm:prSet loTypeId="urn:microsoft.com/office/officeart/2005/8/layout/hProcess9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993D529-764C-47F5-9505-145991BAD254}">
      <dgm:prSet/>
      <dgm:spPr/>
      <dgm:t>
        <a:bodyPr/>
        <a:lstStyle/>
        <a:p>
          <a:r>
            <a:rPr lang="es-CO"/>
            <a:t>Fase 1: Definición del problema.</a:t>
          </a:r>
          <a:endParaRPr lang="en-US"/>
        </a:p>
      </dgm:t>
    </dgm:pt>
    <dgm:pt modelId="{68CBBD29-E987-4555-8F8C-1035DC5DD36B}" type="parTrans" cxnId="{313C584D-12BF-4A91-A06A-FEA4916A35EA}">
      <dgm:prSet/>
      <dgm:spPr/>
      <dgm:t>
        <a:bodyPr/>
        <a:lstStyle/>
        <a:p>
          <a:endParaRPr lang="en-US"/>
        </a:p>
      </dgm:t>
    </dgm:pt>
    <dgm:pt modelId="{EA54B374-BE9E-4DD0-B359-142ED0EAA152}" type="sibTrans" cxnId="{313C584D-12BF-4A91-A06A-FEA4916A35EA}">
      <dgm:prSet/>
      <dgm:spPr/>
      <dgm:t>
        <a:bodyPr/>
        <a:lstStyle/>
        <a:p>
          <a:endParaRPr lang="en-US"/>
        </a:p>
      </dgm:t>
    </dgm:pt>
    <dgm:pt modelId="{DEC0F2C9-AE32-4F4F-8C21-EA88BA7FF1A6}">
      <dgm:prSet/>
      <dgm:spPr/>
      <dgm:t>
        <a:bodyPr/>
        <a:lstStyle/>
        <a:p>
          <a:r>
            <a:rPr lang="es-CO"/>
            <a:t>Fase 2: Variables.</a:t>
          </a:r>
          <a:endParaRPr lang="en-US"/>
        </a:p>
      </dgm:t>
    </dgm:pt>
    <dgm:pt modelId="{3A59BF4E-C3B6-4671-9776-2960DD01D16C}" type="parTrans" cxnId="{86C54882-AC84-447A-B65D-5D9140A61144}">
      <dgm:prSet/>
      <dgm:spPr/>
      <dgm:t>
        <a:bodyPr/>
        <a:lstStyle/>
        <a:p>
          <a:endParaRPr lang="en-US"/>
        </a:p>
      </dgm:t>
    </dgm:pt>
    <dgm:pt modelId="{2291D073-35F4-4889-A2AD-FD01AB5B02A0}" type="sibTrans" cxnId="{86C54882-AC84-447A-B65D-5D9140A61144}">
      <dgm:prSet/>
      <dgm:spPr/>
      <dgm:t>
        <a:bodyPr/>
        <a:lstStyle/>
        <a:p>
          <a:endParaRPr lang="en-US"/>
        </a:p>
      </dgm:t>
    </dgm:pt>
    <dgm:pt modelId="{7D516FEC-63DC-4D7B-B3F1-20597EB8AA8D}">
      <dgm:prSet/>
      <dgm:spPr/>
      <dgm:t>
        <a:bodyPr/>
        <a:lstStyle/>
        <a:p>
          <a:r>
            <a:rPr lang="es-CO"/>
            <a:t>Fase 3: Factores de estudio.</a:t>
          </a:r>
          <a:endParaRPr lang="en-US"/>
        </a:p>
      </dgm:t>
    </dgm:pt>
    <dgm:pt modelId="{44119185-E381-4BBB-9C20-D6C6651DE5ED}" type="parTrans" cxnId="{D2060130-196E-4B77-9037-46721CC8D995}">
      <dgm:prSet/>
      <dgm:spPr/>
      <dgm:t>
        <a:bodyPr/>
        <a:lstStyle/>
        <a:p>
          <a:endParaRPr lang="en-US"/>
        </a:p>
      </dgm:t>
    </dgm:pt>
    <dgm:pt modelId="{60E02F42-555C-4DDE-AB35-F5FF66C27CDC}" type="sibTrans" cxnId="{D2060130-196E-4B77-9037-46721CC8D995}">
      <dgm:prSet/>
      <dgm:spPr/>
      <dgm:t>
        <a:bodyPr/>
        <a:lstStyle/>
        <a:p>
          <a:endParaRPr lang="en-US"/>
        </a:p>
      </dgm:t>
    </dgm:pt>
    <dgm:pt modelId="{FED8EBED-343F-4A10-99E9-0D2F4A2DD254}">
      <dgm:prSet/>
      <dgm:spPr/>
      <dgm:t>
        <a:bodyPr/>
        <a:lstStyle/>
        <a:p>
          <a:r>
            <a:rPr lang="es-CO"/>
            <a:t>Fase 4: Diseño experimental.</a:t>
          </a:r>
          <a:endParaRPr lang="en-US"/>
        </a:p>
      </dgm:t>
    </dgm:pt>
    <dgm:pt modelId="{48661C36-2E9F-4B39-9B55-E73A02755ECF}" type="parTrans" cxnId="{B8C24358-D168-4E0D-AFD2-21E507C5A7EA}">
      <dgm:prSet/>
      <dgm:spPr/>
      <dgm:t>
        <a:bodyPr/>
        <a:lstStyle/>
        <a:p>
          <a:endParaRPr lang="en-US"/>
        </a:p>
      </dgm:t>
    </dgm:pt>
    <dgm:pt modelId="{106080AD-8C29-4103-8B61-75ED772128A9}" type="sibTrans" cxnId="{B8C24358-D168-4E0D-AFD2-21E507C5A7EA}">
      <dgm:prSet/>
      <dgm:spPr/>
      <dgm:t>
        <a:bodyPr/>
        <a:lstStyle/>
        <a:p>
          <a:endParaRPr lang="en-US"/>
        </a:p>
      </dgm:t>
    </dgm:pt>
    <dgm:pt modelId="{F3F0BFE5-63F9-421B-ADA6-548E1A8461D4}">
      <dgm:prSet/>
      <dgm:spPr/>
      <dgm:t>
        <a:bodyPr/>
        <a:lstStyle/>
        <a:p>
          <a:r>
            <a:rPr lang="es-CO"/>
            <a:t>Fase 5: Planeación.</a:t>
          </a:r>
          <a:endParaRPr lang="en-US"/>
        </a:p>
      </dgm:t>
    </dgm:pt>
    <dgm:pt modelId="{E5E2349B-7840-45B4-8813-108B5EE77BEB}" type="parTrans" cxnId="{448D5870-EBCC-4142-80F6-0B195898C4BC}">
      <dgm:prSet/>
      <dgm:spPr/>
      <dgm:t>
        <a:bodyPr/>
        <a:lstStyle/>
        <a:p>
          <a:endParaRPr lang="en-US"/>
        </a:p>
      </dgm:t>
    </dgm:pt>
    <dgm:pt modelId="{C23B20BA-9074-498C-97DB-ABBDD05605DF}" type="sibTrans" cxnId="{448D5870-EBCC-4142-80F6-0B195898C4BC}">
      <dgm:prSet/>
      <dgm:spPr/>
      <dgm:t>
        <a:bodyPr/>
        <a:lstStyle/>
        <a:p>
          <a:endParaRPr lang="en-US"/>
        </a:p>
      </dgm:t>
    </dgm:pt>
    <dgm:pt modelId="{B4601DFB-80D4-4D71-A1C4-E5FBC415DCFB}" type="pres">
      <dgm:prSet presAssocID="{BBF2FDB2-75D0-48B4-B8FB-C5786C6C2245}" presName="CompostProcess" presStyleCnt="0">
        <dgm:presLayoutVars>
          <dgm:dir/>
          <dgm:resizeHandles val="exact"/>
        </dgm:presLayoutVars>
      </dgm:prSet>
      <dgm:spPr/>
    </dgm:pt>
    <dgm:pt modelId="{926355FE-6825-4162-A148-D84F3B05510F}" type="pres">
      <dgm:prSet presAssocID="{BBF2FDB2-75D0-48B4-B8FB-C5786C6C2245}" presName="arrow" presStyleLbl="bgShp" presStyleIdx="0" presStyleCnt="1"/>
      <dgm:spPr/>
    </dgm:pt>
    <dgm:pt modelId="{FA3D1AA8-590C-426E-BF31-82F62D10FA28}" type="pres">
      <dgm:prSet presAssocID="{BBF2FDB2-75D0-48B4-B8FB-C5786C6C2245}" presName="linearProcess" presStyleCnt="0"/>
      <dgm:spPr/>
    </dgm:pt>
    <dgm:pt modelId="{8628F227-F003-4DC3-A856-BB6F3BC65339}" type="pres">
      <dgm:prSet presAssocID="{8993D529-764C-47F5-9505-145991BAD254}" presName="textNode" presStyleLbl="node1" presStyleIdx="0" presStyleCnt="5">
        <dgm:presLayoutVars>
          <dgm:bulletEnabled val="1"/>
        </dgm:presLayoutVars>
      </dgm:prSet>
      <dgm:spPr/>
    </dgm:pt>
    <dgm:pt modelId="{3ABDAB8B-07A3-45AD-B17B-96861D66CDF6}" type="pres">
      <dgm:prSet presAssocID="{EA54B374-BE9E-4DD0-B359-142ED0EAA152}" presName="sibTrans" presStyleCnt="0"/>
      <dgm:spPr/>
    </dgm:pt>
    <dgm:pt modelId="{649CC596-8CC6-4DF4-AE17-E62B66393C7E}" type="pres">
      <dgm:prSet presAssocID="{DEC0F2C9-AE32-4F4F-8C21-EA88BA7FF1A6}" presName="textNode" presStyleLbl="node1" presStyleIdx="1" presStyleCnt="5">
        <dgm:presLayoutVars>
          <dgm:bulletEnabled val="1"/>
        </dgm:presLayoutVars>
      </dgm:prSet>
      <dgm:spPr/>
    </dgm:pt>
    <dgm:pt modelId="{1B992778-4D7F-45A0-B3E5-3A8ECCE419A7}" type="pres">
      <dgm:prSet presAssocID="{2291D073-35F4-4889-A2AD-FD01AB5B02A0}" presName="sibTrans" presStyleCnt="0"/>
      <dgm:spPr/>
    </dgm:pt>
    <dgm:pt modelId="{D4B67A92-3769-48DD-BE55-5EAF11C3E827}" type="pres">
      <dgm:prSet presAssocID="{7D516FEC-63DC-4D7B-B3F1-20597EB8AA8D}" presName="textNode" presStyleLbl="node1" presStyleIdx="2" presStyleCnt="5">
        <dgm:presLayoutVars>
          <dgm:bulletEnabled val="1"/>
        </dgm:presLayoutVars>
      </dgm:prSet>
      <dgm:spPr/>
    </dgm:pt>
    <dgm:pt modelId="{AC372AF3-D413-4D30-90B9-216298332F61}" type="pres">
      <dgm:prSet presAssocID="{60E02F42-555C-4DDE-AB35-F5FF66C27CDC}" presName="sibTrans" presStyleCnt="0"/>
      <dgm:spPr/>
    </dgm:pt>
    <dgm:pt modelId="{1EE462E2-8DA1-4C7D-AD86-8CED4C68596B}" type="pres">
      <dgm:prSet presAssocID="{FED8EBED-343F-4A10-99E9-0D2F4A2DD254}" presName="textNode" presStyleLbl="node1" presStyleIdx="3" presStyleCnt="5">
        <dgm:presLayoutVars>
          <dgm:bulletEnabled val="1"/>
        </dgm:presLayoutVars>
      </dgm:prSet>
      <dgm:spPr/>
    </dgm:pt>
    <dgm:pt modelId="{D08F1E51-B1C6-401C-AD65-5B146E23793E}" type="pres">
      <dgm:prSet presAssocID="{106080AD-8C29-4103-8B61-75ED772128A9}" presName="sibTrans" presStyleCnt="0"/>
      <dgm:spPr/>
    </dgm:pt>
    <dgm:pt modelId="{FC099ED8-0630-4A36-BDC8-F23996744526}" type="pres">
      <dgm:prSet presAssocID="{F3F0BFE5-63F9-421B-ADA6-548E1A8461D4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693FED1C-7944-4FCF-96CB-C48672D033D3}" type="presOf" srcId="{8993D529-764C-47F5-9505-145991BAD254}" destId="{8628F227-F003-4DC3-A856-BB6F3BC65339}" srcOrd="0" destOrd="0" presId="urn:microsoft.com/office/officeart/2005/8/layout/hProcess9"/>
    <dgm:cxn modelId="{D2060130-196E-4B77-9037-46721CC8D995}" srcId="{BBF2FDB2-75D0-48B4-B8FB-C5786C6C2245}" destId="{7D516FEC-63DC-4D7B-B3F1-20597EB8AA8D}" srcOrd="2" destOrd="0" parTransId="{44119185-E381-4BBB-9C20-D6C6651DE5ED}" sibTransId="{60E02F42-555C-4DDE-AB35-F5FF66C27CDC}"/>
    <dgm:cxn modelId="{0F199265-6B40-46ED-852F-653FC8CE1B55}" type="presOf" srcId="{BBF2FDB2-75D0-48B4-B8FB-C5786C6C2245}" destId="{B4601DFB-80D4-4D71-A1C4-E5FBC415DCFB}" srcOrd="0" destOrd="0" presId="urn:microsoft.com/office/officeart/2005/8/layout/hProcess9"/>
    <dgm:cxn modelId="{313C584D-12BF-4A91-A06A-FEA4916A35EA}" srcId="{BBF2FDB2-75D0-48B4-B8FB-C5786C6C2245}" destId="{8993D529-764C-47F5-9505-145991BAD254}" srcOrd="0" destOrd="0" parTransId="{68CBBD29-E987-4555-8F8C-1035DC5DD36B}" sibTransId="{EA54B374-BE9E-4DD0-B359-142ED0EAA152}"/>
    <dgm:cxn modelId="{5CBE084F-D18B-4FC3-8067-18C50655D79D}" type="presOf" srcId="{FED8EBED-343F-4A10-99E9-0D2F4A2DD254}" destId="{1EE462E2-8DA1-4C7D-AD86-8CED4C68596B}" srcOrd="0" destOrd="0" presId="urn:microsoft.com/office/officeart/2005/8/layout/hProcess9"/>
    <dgm:cxn modelId="{448D5870-EBCC-4142-80F6-0B195898C4BC}" srcId="{BBF2FDB2-75D0-48B4-B8FB-C5786C6C2245}" destId="{F3F0BFE5-63F9-421B-ADA6-548E1A8461D4}" srcOrd="4" destOrd="0" parTransId="{E5E2349B-7840-45B4-8813-108B5EE77BEB}" sibTransId="{C23B20BA-9074-498C-97DB-ABBDD05605DF}"/>
    <dgm:cxn modelId="{B8C24358-D168-4E0D-AFD2-21E507C5A7EA}" srcId="{BBF2FDB2-75D0-48B4-B8FB-C5786C6C2245}" destId="{FED8EBED-343F-4A10-99E9-0D2F4A2DD254}" srcOrd="3" destOrd="0" parTransId="{48661C36-2E9F-4B39-9B55-E73A02755ECF}" sibTransId="{106080AD-8C29-4103-8B61-75ED772128A9}"/>
    <dgm:cxn modelId="{8CC62159-F619-4782-8330-6278E1B0663B}" type="presOf" srcId="{DEC0F2C9-AE32-4F4F-8C21-EA88BA7FF1A6}" destId="{649CC596-8CC6-4DF4-AE17-E62B66393C7E}" srcOrd="0" destOrd="0" presId="urn:microsoft.com/office/officeart/2005/8/layout/hProcess9"/>
    <dgm:cxn modelId="{86C54882-AC84-447A-B65D-5D9140A61144}" srcId="{BBF2FDB2-75D0-48B4-B8FB-C5786C6C2245}" destId="{DEC0F2C9-AE32-4F4F-8C21-EA88BA7FF1A6}" srcOrd="1" destOrd="0" parTransId="{3A59BF4E-C3B6-4671-9776-2960DD01D16C}" sibTransId="{2291D073-35F4-4889-A2AD-FD01AB5B02A0}"/>
    <dgm:cxn modelId="{38652BE7-D0C5-44A5-A645-83B1AF6BC650}" type="presOf" srcId="{F3F0BFE5-63F9-421B-ADA6-548E1A8461D4}" destId="{FC099ED8-0630-4A36-BDC8-F23996744526}" srcOrd="0" destOrd="0" presId="urn:microsoft.com/office/officeart/2005/8/layout/hProcess9"/>
    <dgm:cxn modelId="{632D7DF7-2996-498E-8438-65BBBBB3A433}" type="presOf" srcId="{7D516FEC-63DC-4D7B-B3F1-20597EB8AA8D}" destId="{D4B67A92-3769-48DD-BE55-5EAF11C3E827}" srcOrd="0" destOrd="0" presId="urn:microsoft.com/office/officeart/2005/8/layout/hProcess9"/>
    <dgm:cxn modelId="{46C95598-C484-4B37-8267-244245EF4718}" type="presParOf" srcId="{B4601DFB-80D4-4D71-A1C4-E5FBC415DCFB}" destId="{926355FE-6825-4162-A148-D84F3B05510F}" srcOrd="0" destOrd="0" presId="urn:microsoft.com/office/officeart/2005/8/layout/hProcess9"/>
    <dgm:cxn modelId="{DF55EB0B-E725-463B-B614-750631C084CA}" type="presParOf" srcId="{B4601DFB-80D4-4D71-A1C4-E5FBC415DCFB}" destId="{FA3D1AA8-590C-426E-BF31-82F62D10FA28}" srcOrd="1" destOrd="0" presId="urn:microsoft.com/office/officeart/2005/8/layout/hProcess9"/>
    <dgm:cxn modelId="{98416C6D-2E2F-4452-BDBE-81A246121679}" type="presParOf" srcId="{FA3D1AA8-590C-426E-BF31-82F62D10FA28}" destId="{8628F227-F003-4DC3-A856-BB6F3BC65339}" srcOrd="0" destOrd="0" presId="urn:microsoft.com/office/officeart/2005/8/layout/hProcess9"/>
    <dgm:cxn modelId="{E6EAD089-DDEB-405B-B60C-A6207BC867B5}" type="presParOf" srcId="{FA3D1AA8-590C-426E-BF31-82F62D10FA28}" destId="{3ABDAB8B-07A3-45AD-B17B-96861D66CDF6}" srcOrd="1" destOrd="0" presId="urn:microsoft.com/office/officeart/2005/8/layout/hProcess9"/>
    <dgm:cxn modelId="{0C28B53B-C835-45CD-9906-8BFF907A6A97}" type="presParOf" srcId="{FA3D1AA8-590C-426E-BF31-82F62D10FA28}" destId="{649CC596-8CC6-4DF4-AE17-E62B66393C7E}" srcOrd="2" destOrd="0" presId="urn:microsoft.com/office/officeart/2005/8/layout/hProcess9"/>
    <dgm:cxn modelId="{CBB93562-B2D3-413C-985D-9456CA362A1F}" type="presParOf" srcId="{FA3D1AA8-590C-426E-BF31-82F62D10FA28}" destId="{1B992778-4D7F-45A0-B3E5-3A8ECCE419A7}" srcOrd="3" destOrd="0" presId="urn:microsoft.com/office/officeart/2005/8/layout/hProcess9"/>
    <dgm:cxn modelId="{5F6C3292-7218-4B50-82B2-A3CC17EF9789}" type="presParOf" srcId="{FA3D1AA8-590C-426E-BF31-82F62D10FA28}" destId="{D4B67A92-3769-48DD-BE55-5EAF11C3E827}" srcOrd="4" destOrd="0" presId="urn:microsoft.com/office/officeart/2005/8/layout/hProcess9"/>
    <dgm:cxn modelId="{925C804B-C2A1-4FB6-ACBA-72537802D312}" type="presParOf" srcId="{FA3D1AA8-590C-426E-BF31-82F62D10FA28}" destId="{AC372AF3-D413-4D30-90B9-216298332F61}" srcOrd="5" destOrd="0" presId="urn:microsoft.com/office/officeart/2005/8/layout/hProcess9"/>
    <dgm:cxn modelId="{CEB726B7-F05B-4E27-903E-36DA1BBDFC54}" type="presParOf" srcId="{FA3D1AA8-590C-426E-BF31-82F62D10FA28}" destId="{1EE462E2-8DA1-4C7D-AD86-8CED4C68596B}" srcOrd="6" destOrd="0" presId="urn:microsoft.com/office/officeart/2005/8/layout/hProcess9"/>
    <dgm:cxn modelId="{4846E0AD-2819-47F4-9F95-EC16A6C33DAB}" type="presParOf" srcId="{FA3D1AA8-590C-426E-BF31-82F62D10FA28}" destId="{D08F1E51-B1C6-401C-AD65-5B146E23793E}" srcOrd="7" destOrd="0" presId="urn:microsoft.com/office/officeart/2005/8/layout/hProcess9"/>
    <dgm:cxn modelId="{4CC6CC99-0F49-4B09-821C-B0E205B7D42B}" type="presParOf" srcId="{FA3D1AA8-590C-426E-BF31-82F62D10FA28}" destId="{FC099ED8-0630-4A36-BDC8-F2399674452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A23B7-651C-4B03-B803-0304CAE5CC71}">
      <dsp:nvSpPr>
        <dsp:cNvPr id="0" name=""/>
        <dsp:cNvSpPr/>
      </dsp:nvSpPr>
      <dsp:spPr>
        <a:xfrm>
          <a:off x="0" y="4585469"/>
          <a:ext cx="6403994" cy="5017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/>
            <a:t>Métodos implementados en una solución con interfaz grafica.</a:t>
          </a:r>
          <a:endParaRPr lang="en-US" sz="1100" kern="1200"/>
        </a:p>
      </dsp:txBody>
      <dsp:txXfrm>
        <a:off x="0" y="4585469"/>
        <a:ext cx="6403994" cy="501785"/>
      </dsp:txXfrm>
    </dsp:sp>
    <dsp:sp modelId="{032974DB-F61E-4776-BD6D-803C5531144E}">
      <dsp:nvSpPr>
        <dsp:cNvPr id="0" name=""/>
        <dsp:cNvSpPr/>
      </dsp:nvSpPr>
      <dsp:spPr>
        <a:xfrm rot="10800000">
          <a:off x="0" y="3821250"/>
          <a:ext cx="6403994" cy="771746"/>
        </a:xfrm>
        <a:prstGeom prst="upArrowCallout">
          <a:avLst/>
        </a:prstGeom>
        <a:solidFill>
          <a:schemeClr val="accent2">
            <a:hueOff val="191582"/>
            <a:satOff val="-3129"/>
            <a:lumOff val="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/>
            <a:t>Comparación entre A Priori y Markov.</a:t>
          </a:r>
          <a:endParaRPr lang="en-US" sz="1100" kern="1200"/>
        </a:p>
      </dsp:txBody>
      <dsp:txXfrm rot="10800000">
        <a:off x="0" y="3821250"/>
        <a:ext cx="6403994" cy="501457"/>
      </dsp:txXfrm>
    </dsp:sp>
    <dsp:sp modelId="{8BFF9A42-379C-41BC-A1A8-5046BD91910F}">
      <dsp:nvSpPr>
        <dsp:cNvPr id="0" name=""/>
        <dsp:cNvSpPr/>
      </dsp:nvSpPr>
      <dsp:spPr>
        <a:xfrm rot="10800000">
          <a:off x="0" y="3057031"/>
          <a:ext cx="6403994" cy="771746"/>
        </a:xfrm>
        <a:prstGeom prst="upArrowCallout">
          <a:avLst/>
        </a:prstGeom>
        <a:solidFill>
          <a:schemeClr val="accent2">
            <a:hueOff val="383163"/>
            <a:satOff val="-6257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/>
            <a:t>Diseño de experimentos.</a:t>
          </a:r>
          <a:endParaRPr lang="en-US" sz="1100" kern="1200"/>
        </a:p>
      </dsp:txBody>
      <dsp:txXfrm rot="10800000">
        <a:off x="0" y="3057031"/>
        <a:ext cx="6403994" cy="501457"/>
      </dsp:txXfrm>
    </dsp:sp>
    <dsp:sp modelId="{033D5752-0C20-4EF1-A6A4-378B558A0262}">
      <dsp:nvSpPr>
        <dsp:cNvPr id="0" name=""/>
        <dsp:cNvSpPr/>
      </dsp:nvSpPr>
      <dsp:spPr>
        <a:xfrm rot="10800000">
          <a:off x="0" y="2292811"/>
          <a:ext cx="6403994" cy="771746"/>
        </a:xfrm>
        <a:prstGeom prst="upArrowCallout">
          <a:avLst/>
        </a:prstGeom>
        <a:solidFill>
          <a:schemeClr val="accent2">
            <a:hueOff val="574745"/>
            <a:satOff val="-9386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/>
            <a:t>Análisis PESTLE.</a:t>
          </a:r>
          <a:endParaRPr lang="en-US" sz="1100" kern="1200"/>
        </a:p>
      </dsp:txBody>
      <dsp:txXfrm rot="10800000">
        <a:off x="0" y="2292811"/>
        <a:ext cx="6403994" cy="501457"/>
      </dsp:txXfrm>
    </dsp:sp>
    <dsp:sp modelId="{9DCF3D9E-FBAD-4847-903E-9032BD070B21}">
      <dsp:nvSpPr>
        <dsp:cNvPr id="0" name=""/>
        <dsp:cNvSpPr/>
      </dsp:nvSpPr>
      <dsp:spPr>
        <a:xfrm rot="10800000">
          <a:off x="0" y="1528592"/>
          <a:ext cx="6403994" cy="771746"/>
        </a:xfrm>
        <a:prstGeom prst="upArrowCallout">
          <a:avLst/>
        </a:prstGeom>
        <a:solidFill>
          <a:schemeClr val="accent2">
            <a:hueOff val="766327"/>
            <a:satOff val="-12515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/>
            <a:t>Diagramas de secuencia de las acciones mas importantes (Cada uno de los tres algoritmos de análisis de datos).</a:t>
          </a:r>
          <a:endParaRPr lang="en-US" sz="1100" kern="1200"/>
        </a:p>
      </dsp:txBody>
      <dsp:txXfrm rot="10800000">
        <a:off x="0" y="1528592"/>
        <a:ext cx="6403994" cy="501457"/>
      </dsp:txXfrm>
    </dsp:sp>
    <dsp:sp modelId="{EB8D5260-4CA9-4562-820B-FDF43E396300}">
      <dsp:nvSpPr>
        <dsp:cNvPr id="0" name=""/>
        <dsp:cNvSpPr/>
      </dsp:nvSpPr>
      <dsp:spPr>
        <a:xfrm rot="10800000">
          <a:off x="0" y="764373"/>
          <a:ext cx="6403994" cy="771746"/>
        </a:xfrm>
        <a:prstGeom prst="upArrowCallout">
          <a:avLst/>
        </a:prstGeom>
        <a:solidFill>
          <a:schemeClr val="accent2">
            <a:hueOff val="957908"/>
            <a:satOff val="-15643"/>
            <a:lumOff val="9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/>
            <a:t>Diagrama de objetos del modelo.</a:t>
          </a:r>
          <a:endParaRPr lang="en-US" sz="1100" kern="1200"/>
        </a:p>
      </dsp:txBody>
      <dsp:txXfrm rot="10800000">
        <a:off x="0" y="764373"/>
        <a:ext cx="6403994" cy="501457"/>
      </dsp:txXfrm>
    </dsp:sp>
    <dsp:sp modelId="{E6688818-0086-4042-8EB6-9265F5CD15A2}">
      <dsp:nvSpPr>
        <dsp:cNvPr id="0" name=""/>
        <dsp:cNvSpPr/>
      </dsp:nvSpPr>
      <dsp:spPr>
        <a:xfrm rot="10800000">
          <a:off x="0" y="154"/>
          <a:ext cx="6403994" cy="771746"/>
        </a:xfrm>
        <a:prstGeom prst="upArrowCallou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/>
            <a:t>Diagramas de clases del modelo y de la interfaz.</a:t>
          </a:r>
          <a:endParaRPr lang="en-US" sz="1100" kern="1200"/>
        </a:p>
      </dsp:txBody>
      <dsp:txXfrm rot="10800000">
        <a:off x="0" y="154"/>
        <a:ext cx="6403994" cy="501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B4FC4-48EB-4FD1-B674-A2E5C36856AE}">
      <dsp:nvSpPr>
        <dsp:cNvPr id="0" name=""/>
        <dsp:cNvSpPr/>
      </dsp:nvSpPr>
      <dsp:spPr>
        <a:xfrm>
          <a:off x="2517194" y="1473"/>
          <a:ext cx="1369604" cy="8902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Económico</a:t>
          </a:r>
          <a:endParaRPr lang="en-US" sz="1500" kern="1200"/>
        </a:p>
      </dsp:txBody>
      <dsp:txXfrm>
        <a:off x="2560652" y="44931"/>
        <a:ext cx="1282688" cy="803326"/>
      </dsp:txXfrm>
    </dsp:sp>
    <dsp:sp modelId="{6A6AE7EA-42B8-4CC6-AD38-4F0A060844DC}">
      <dsp:nvSpPr>
        <dsp:cNvPr id="0" name=""/>
        <dsp:cNvSpPr/>
      </dsp:nvSpPr>
      <dsp:spPr>
        <a:xfrm>
          <a:off x="1104887" y="446594"/>
          <a:ext cx="4194219" cy="4194219"/>
        </a:xfrm>
        <a:custGeom>
          <a:avLst/>
          <a:gdLst/>
          <a:ahLst/>
          <a:cxnLst/>
          <a:rect l="0" t="0" r="0" b="0"/>
          <a:pathLst>
            <a:path>
              <a:moveTo>
                <a:pt x="2790661" y="118005"/>
              </a:moveTo>
              <a:arcTo wR="2097109" hR="2097109" stAng="17358742" swAng="150095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98A6A-BF72-4D74-A748-5C68E5540A63}">
      <dsp:nvSpPr>
        <dsp:cNvPr id="0" name=""/>
        <dsp:cNvSpPr/>
      </dsp:nvSpPr>
      <dsp:spPr>
        <a:xfrm>
          <a:off x="4333345" y="1050028"/>
          <a:ext cx="1369604" cy="8902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Legal</a:t>
          </a:r>
          <a:endParaRPr lang="en-US" sz="1500" kern="1200"/>
        </a:p>
      </dsp:txBody>
      <dsp:txXfrm>
        <a:off x="4376803" y="1093486"/>
        <a:ext cx="1282688" cy="803326"/>
      </dsp:txXfrm>
    </dsp:sp>
    <dsp:sp modelId="{7ED2239E-8C82-4ADA-8F72-AED4F6103ACB}">
      <dsp:nvSpPr>
        <dsp:cNvPr id="0" name=""/>
        <dsp:cNvSpPr/>
      </dsp:nvSpPr>
      <dsp:spPr>
        <a:xfrm>
          <a:off x="1104887" y="446594"/>
          <a:ext cx="4194219" cy="4194219"/>
        </a:xfrm>
        <a:custGeom>
          <a:avLst/>
          <a:gdLst/>
          <a:ahLst/>
          <a:cxnLst/>
          <a:rect l="0" t="0" r="0" b="0"/>
          <a:pathLst>
            <a:path>
              <a:moveTo>
                <a:pt x="4108965" y="1505244"/>
              </a:moveTo>
              <a:arcTo wR="2097109" hR="2097109" stAng="20616403" swAng="1967194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A3CDF-2333-4786-8323-21E66C25F7CE}">
      <dsp:nvSpPr>
        <dsp:cNvPr id="0" name=""/>
        <dsp:cNvSpPr/>
      </dsp:nvSpPr>
      <dsp:spPr>
        <a:xfrm>
          <a:off x="4333345" y="3147137"/>
          <a:ext cx="1369604" cy="89024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Medio ambiental</a:t>
          </a:r>
          <a:endParaRPr lang="en-US" sz="1500" kern="1200"/>
        </a:p>
      </dsp:txBody>
      <dsp:txXfrm>
        <a:off x="4376803" y="3190595"/>
        <a:ext cx="1282688" cy="803326"/>
      </dsp:txXfrm>
    </dsp:sp>
    <dsp:sp modelId="{D7E0781F-A2B1-4F08-8371-FD02B71AF7A1}">
      <dsp:nvSpPr>
        <dsp:cNvPr id="0" name=""/>
        <dsp:cNvSpPr/>
      </dsp:nvSpPr>
      <dsp:spPr>
        <a:xfrm>
          <a:off x="1104887" y="446594"/>
          <a:ext cx="4194219" cy="4194219"/>
        </a:xfrm>
        <a:custGeom>
          <a:avLst/>
          <a:gdLst/>
          <a:ahLst/>
          <a:cxnLst/>
          <a:rect l="0" t="0" r="0" b="0"/>
          <a:pathLst>
            <a:path>
              <a:moveTo>
                <a:pt x="3562502" y="3597274"/>
              </a:moveTo>
              <a:arcTo wR="2097109" hR="2097109" stAng="2740307" swAng="1500952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55B5D-33F2-46DA-A2FE-DE6A0E61C4FD}">
      <dsp:nvSpPr>
        <dsp:cNvPr id="0" name=""/>
        <dsp:cNvSpPr/>
      </dsp:nvSpPr>
      <dsp:spPr>
        <a:xfrm>
          <a:off x="2517194" y="4195692"/>
          <a:ext cx="1369604" cy="89024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Social</a:t>
          </a:r>
          <a:endParaRPr lang="en-US" sz="1500" kern="1200"/>
        </a:p>
      </dsp:txBody>
      <dsp:txXfrm>
        <a:off x="2560652" y="4239150"/>
        <a:ext cx="1282688" cy="803326"/>
      </dsp:txXfrm>
    </dsp:sp>
    <dsp:sp modelId="{393A41A2-652D-42E6-8D46-A067BD99F887}">
      <dsp:nvSpPr>
        <dsp:cNvPr id="0" name=""/>
        <dsp:cNvSpPr/>
      </dsp:nvSpPr>
      <dsp:spPr>
        <a:xfrm>
          <a:off x="1104887" y="446594"/>
          <a:ext cx="4194219" cy="4194219"/>
        </a:xfrm>
        <a:custGeom>
          <a:avLst/>
          <a:gdLst/>
          <a:ahLst/>
          <a:cxnLst/>
          <a:rect l="0" t="0" r="0" b="0"/>
          <a:pathLst>
            <a:path>
              <a:moveTo>
                <a:pt x="1403557" y="4076214"/>
              </a:moveTo>
              <a:arcTo wR="2097109" hR="2097109" stAng="6558742" swAng="1500952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2BAEC-28D4-45D9-ABE9-B037607068BE}">
      <dsp:nvSpPr>
        <dsp:cNvPr id="0" name=""/>
        <dsp:cNvSpPr/>
      </dsp:nvSpPr>
      <dsp:spPr>
        <a:xfrm>
          <a:off x="701044" y="3147137"/>
          <a:ext cx="1369604" cy="89024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/>
            <a:t>Cultural</a:t>
          </a:r>
          <a:endParaRPr lang="en-US" sz="1500" kern="1200"/>
        </a:p>
      </dsp:txBody>
      <dsp:txXfrm>
        <a:off x="744502" y="3190595"/>
        <a:ext cx="1282688" cy="803326"/>
      </dsp:txXfrm>
    </dsp:sp>
    <dsp:sp modelId="{4E565FFC-545C-4055-A51C-56C03B4C1608}">
      <dsp:nvSpPr>
        <dsp:cNvPr id="0" name=""/>
        <dsp:cNvSpPr/>
      </dsp:nvSpPr>
      <dsp:spPr>
        <a:xfrm>
          <a:off x="1104887" y="446594"/>
          <a:ext cx="4194219" cy="4194219"/>
        </a:xfrm>
        <a:custGeom>
          <a:avLst/>
          <a:gdLst/>
          <a:ahLst/>
          <a:cxnLst/>
          <a:rect l="0" t="0" r="0" b="0"/>
          <a:pathLst>
            <a:path>
              <a:moveTo>
                <a:pt x="85253" y="2688974"/>
              </a:moveTo>
              <a:arcTo wR="2097109" hR="2097109" stAng="9816403" swAng="1967194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E71F4-2794-4468-B073-E570897D0CF0}">
      <dsp:nvSpPr>
        <dsp:cNvPr id="0" name=""/>
        <dsp:cNvSpPr/>
      </dsp:nvSpPr>
      <dsp:spPr>
        <a:xfrm>
          <a:off x="701044" y="1050028"/>
          <a:ext cx="1369604" cy="8902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Tecnológico</a:t>
          </a:r>
          <a:endParaRPr lang="en-US" sz="1500" kern="1200" dirty="0"/>
        </a:p>
      </dsp:txBody>
      <dsp:txXfrm>
        <a:off x="744502" y="1093486"/>
        <a:ext cx="1282688" cy="803326"/>
      </dsp:txXfrm>
    </dsp:sp>
    <dsp:sp modelId="{F6D4E95B-662E-420E-A1FA-B181BC152EF7}">
      <dsp:nvSpPr>
        <dsp:cNvPr id="0" name=""/>
        <dsp:cNvSpPr/>
      </dsp:nvSpPr>
      <dsp:spPr>
        <a:xfrm>
          <a:off x="1104887" y="446594"/>
          <a:ext cx="4194219" cy="4194219"/>
        </a:xfrm>
        <a:custGeom>
          <a:avLst/>
          <a:gdLst/>
          <a:ahLst/>
          <a:cxnLst/>
          <a:rect l="0" t="0" r="0" b="0"/>
          <a:pathLst>
            <a:path>
              <a:moveTo>
                <a:pt x="631717" y="596945"/>
              </a:moveTo>
              <a:arcTo wR="2097109" hR="2097109" stAng="13540307" swAng="150095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355FE-6825-4162-A148-D84F3B05510F}">
      <dsp:nvSpPr>
        <dsp:cNvPr id="0" name=""/>
        <dsp:cNvSpPr/>
      </dsp:nvSpPr>
      <dsp:spPr>
        <a:xfrm>
          <a:off x="811529" y="0"/>
          <a:ext cx="9197340" cy="353006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28F227-F003-4DC3-A856-BB6F3BC65339}">
      <dsp:nvSpPr>
        <dsp:cNvPr id="0" name=""/>
        <dsp:cNvSpPr/>
      </dsp:nvSpPr>
      <dsp:spPr>
        <a:xfrm>
          <a:off x="4755" y="1059018"/>
          <a:ext cx="2079017" cy="141202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Fase 1: Definición del problema.</a:t>
          </a:r>
          <a:endParaRPr lang="en-US" sz="2100" kern="1200"/>
        </a:p>
      </dsp:txBody>
      <dsp:txXfrm>
        <a:off x="73684" y="1127947"/>
        <a:ext cx="1941159" cy="1274166"/>
      </dsp:txXfrm>
    </dsp:sp>
    <dsp:sp modelId="{649CC596-8CC6-4DF4-AE17-E62B66393C7E}">
      <dsp:nvSpPr>
        <dsp:cNvPr id="0" name=""/>
        <dsp:cNvSpPr/>
      </dsp:nvSpPr>
      <dsp:spPr>
        <a:xfrm>
          <a:off x="2187723" y="1059018"/>
          <a:ext cx="2079017" cy="141202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Fase 2: Variables.</a:t>
          </a:r>
          <a:endParaRPr lang="en-US" sz="2100" kern="1200"/>
        </a:p>
      </dsp:txBody>
      <dsp:txXfrm>
        <a:off x="2256652" y="1127947"/>
        <a:ext cx="1941159" cy="1274166"/>
      </dsp:txXfrm>
    </dsp:sp>
    <dsp:sp modelId="{D4B67A92-3769-48DD-BE55-5EAF11C3E827}">
      <dsp:nvSpPr>
        <dsp:cNvPr id="0" name=""/>
        <dsp:cNvSpPr/>
      </dsp:nvSpPr>
      <dsp:spPr>
        <a:xfrm>
          <a:off x="4370691" y="1059018"/>
          <a:ext cx="2079017" cy="141202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Fase 3: Factores de estudio.</a:t>
          </a:r>
          <a:endParaRPr lang="en-US" sz="2100" kern="1200"/>
        </a:p>
      </dsp:txBody>
      <dsp:txXfrm>
        <a:off x="4439620" y="1127947"/>
        <a:ext cx="1941159" cy="1274166"/>
      </dsp:txXfrm>
    </dsp:sp>
    <dsp:sp modelId="{1EE462E2-8DA1-4C7D-AD86-8CED4C68596B}">
      <dsp:nvSpPr>
        <dsp:cNvPr id="0" name=""/>
        <dsp:cNvSpPr/>
      </dsp:nvSpPr>
      <dsp:spPr>
        <a:xfrm>
          <a:off x="6553659" y="1059018"/>
          <a:ext cx="2079017" cy="141202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Fase 4: Diseño experimental.</a:t>
          </a:r>
          <a:endParaRPr lang="en-US" sz="2100" kern="1200"/>
        </a:p>
      </dsp:txBody>
      <dsp:txXfrm>
        <a:off x="6622588" y="1127947"/>
        <a:ext cx="1941159" cy="1274166"/>
      </dsp:txXfrm>
    </dsp:sp>
    <dsp:sp modelId="{FC099ED8-0630-4A36-BDC8-F23996744526}">
      <dsp:nvSpPr>
        <dsp:cNvPr id="0" name=""/>
        <dsp:cNvSpPr/>
      </dsp:nvSpPr>
      <dsp:spPr>
        <a:xfrm>
          <a:off x="8736627" y="1059018"/>
          <a:ext cx="2079017" cy="141202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Fase 5: Planeación.</a:t>
          </a:r>
          <a:endParaRPr lang="en-US" sz="2100" kern="1200"/>
        </a:p>
      </dsp:txBody>
      <dsp:txXfrm>
        <a:off x="8805556" y="1127947"/>
        <a:ext cx="1941159" cy="1274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32DC4CB-6B34-4225-8038-34DE2D20108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E0D7387-3FD0-4FC4-AB52-FE1CCE267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1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C4CB-6B34-4225-8038-34DE2D20108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387-3FD0-4FC4-AB52-FE1CCE267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0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2DC4CB-6B34-4225-8038-34DE2D20108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0D7387-3FD0-4FC4-AB52-FE1CCE267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6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2DC4CB-6B34-4225-8038-34DE2D20108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0D7387-3FD0-4FC4-AB52-FE1CCE267D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1397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2DC4CB-6B34-4225-8038-34DE2D20108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0D7387-3FD0-4FC4-AB52-FE1CCE267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67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C4CB-6B34-4225-8038-34DE2D20108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387-3FD0-4FC4-AB52-FE1CCE267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25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C4CB-6B34-4225-8038-34DE2D20108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387-3FD0-4FC4-AB52-FE1CCE267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3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C4CB-6B34-4225-8038-34DE2D20108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387-3FD0-4FC4-AB52-FE1CCE267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15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2DC4CB-6B34-4225-8038-34DE2D20108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0D7387-3FD0-4FC4-AB52-FE1CCE267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C4CB-6B34-4225-8038-34DE2D20108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387-3FD0-4FC4-AB52-FE1CCE267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0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2DC4CB-6B34-4225-8038-34DE2D20108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0D7387-3FD0-4FC4-AB52-FE1CCE267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8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C4CB-6B34-4225-8038-34DE2D20108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387-3FD0-4FC4-AB52-FE1CCE267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2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C4CB-6B34-4225-8038-34DE2D20108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387-3FD0-4FC4-AB52-FE1CCE267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9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C4CB-6B34-4225-8038-34DE2D20108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387-3FD0-4FC4-AB52-FE1CCE267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C4CB-6B34-4225-8038-34DE2D20108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387-3FD0-4FC4-AB52-FE1CCE267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8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C4CB-6B34-4225-8038-34DE2D20108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387-3FD0-4FC4-AB52-FE1CCE267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3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C4CB-6B34-4225-8038-34DE2D20108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D7387-3FD0-4FC4-AB52-FE1CCE267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4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C4CB-6B34-4225-8038-34DE2D20108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7387-3FD0-4FC4-AB52-FE1CCE267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8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EE082-0AE4-44B9-8F2A-AD9086769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612587" cy="4329641"/>
          </a:xfrm>
        </p:spPr>
        <p:txBody>
          <a:bodyPr anchor="ctr">
            <a:normAutofit/>
          </a:bodyPr>
          <a:lstStyle/>
          <a:p>
            <a:r>
              <a:rPr lang="es-CO" sz="5400" dirty="0"/>
              <a:t>PRESENTACIÓN </a:t>
            </a:r>
            <a:br>
              <a:rPr lang="es-CO" sz="5400" dirty="0"/>
            </a:br>
            <a:r>
              <a:rPr lang="es-CO" sz="5400" dirty="0"/>
              <a:t>ENTREGA DE HITO 3</a:t>
            </a:r>
            <a:br>
              <a:rPr lang="es-CO" sz="5400" dirty="0"/>
            </a:br>
            <a:r>
              <a:rPr lang="es-CO" sz="5400" dirty="0"/>
              <a:t>PROYECTO INTEGRADOR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86D44-4D32-4795-9E64-09DDF6008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s-CO" dirty="0"/>
              <a:t>Germán Carvajal</a:t>
            </a:r>
            <a:endParaRPr lang="es-CO"/>
          </a:p>
          <a:p>
            <a:pPr algn="r"/>
            <a:r>
              <a:rPr lang="es-CO" dirty="0"/>
              <a:t>Juan D. Carvajal</a:t>
            </a:r>
            <a:endParaRPr lang="es-CO"/>
          </a:p>
          <a:p>
            <a:pPr algn="r"/>
            <a:r>
              <a:rPr lang="es-CO" dirty="0"/>
              <a:t>Santiago del Campo</a:t>
            </a:r>
            <a:endParaRPr lang="es-CO"/>
          </a:p>
          <a:p>
            <a:pPr algn="r"/>
            <a:r>
              <a:rPr lang="es-CO" dirty="0"/>
              <a:t>Juan F. Jaramillo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09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D966-5935-4BAB-BFD0-6684345C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s-CO" dirty="0"/>
              <a:t>Diseño de experimentos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4BF46D-43CA-487F-8FA6-484E309B90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77428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23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433D-F4F0-497C-B34F-8CC10D19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Comparación: A priori vs sugerencias </a:t>
            </a:r>
            <a:r>
              <a:rPr lang="es-CO" dirty="0" err="1"/>
              <a:t>markov</a:t>
            </a:r>
            <a:endParaRPr lang="en-US" dirty="0"/>
          </a:p>
        </p:txBody>
      </p:sp>
      <p:pic>
        <p:nvPicPr>
          <p:cNvPr id="4" name="Picture 4" descr="A screenshot of a map&#10;&#10;Description generated with high confidence">
            <a:extLst>
              <a:ext uri="{FF2B5EF4-FFF2-40B4-BE49-F238E27FC236}">
                <a16:creationId xmlns:a16="http://schemas.microsoft.com/office/drawing/2014/main" id="{F850E8D1-7BF3-4195-91D4-E14FDA9C7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22" y="3001252"/>
            <a:ext cx="5648440" cy="280551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DF9B1D7-AA7C-4B97-BA16-4D0027C5F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942" y="3004268"/>
            <a:ext cx="5671850" cy="279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3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FACD-3DC9-46B8-84DB-FF4AA788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CO"/>
              <a:t>Análisis anova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A8815E-154E-4F3C-9F76-160831A2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35" y="2544765"/>
            <a:ext cx="11570130" cy="349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8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8E6FF-B6FD-456A-BB42-CE57FD37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70" y="2993835"/>
            <a:ext cx="3306744" cy="1293028"/>
          </a:xfrm>
        </p:spPr>
        <p:txBody>
          <a:bodyPr>
            <a:normAutofit/>
          </a:bodyPr>
          <a:lstStyle/>
          <a:p>
            <a:r>
              <a:rPr lang="es-CO" sz="3200" dirty="0">
                <a:solidFill>
                  <a:schemeClr val="bg1"/>
                </a:solidFill>
              </a:rPr>
              <a:t>solución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1C0B97-C5E8-48C2-9A50-FC5E63BC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81C6B8D-6FE4-4C72-BB3B-8BA577BB9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2116187"/>
            <a:ext cx="6127287" cy="30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07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F19103-60B9-4F7F-A86B-547580E7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s-CO" sz="3200"/>
              <a:t>Documentos a entregar</a:t>
            </a:r>
            <a:endParaRPr lang="en-US" sz="320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3C825AA-87AD-4192-9B37-A9E537BF4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925201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938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448D-7553-447C-968A-B891626D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56" y="2628900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s-CO" sz="3200" dirty="0"/>
              <a:t>Diagramas de clases del modelo</a:t>
            </a:r>
            <a:endParaRPr lang="en-US" sz="320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1A21218-C787-4A05-9CAE-D231DA3D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20" name="Content Placeholder 6">
            <a:extLst>
              <a:ext uri="{FF2B5EF4-FFF2-40B4-BE49-F238E27FC236}">
                <a16:creationId xmlns:a16="http://schemas.microsoft.com/office/drawing/2014/main" id="{9A81D7A4-3BD7-44A5-8CA1-48BC62DD4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652" y="1057832"/>
            <a:ext cx="7970704" cy="52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5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9448D-7553-447C-968A-B891626D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388" y="2628899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s-CO" sz="3200" dirty="0"/>
              <a:t>Diagramas de clases de la interfaz</a:t>
            </a:r>
            <a:endParaRPr lang="en-US" sz="3200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7DBD04B1-09A4-4722-BEF5-CD487602A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34" name="Content Placeholder 3">
            <a:extLst>
              <a:ext uri="{FF2B5EF4-FFF2-40B4-BE49-F238E27FC236}">
                <a16:creationId xmlns:a16="http://schemas.microsoft.com/office/drawing/2014/main" id="{2B246172-EE8E-4033-8D79-B6462B1BE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801" y="144462"/>
            <a:ext cx="2332022" cy="65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5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85E929-E8B9-4FD3-826F-E83DB26B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64" y="2782486"/>
            <a:ext cx="3306744" cy="1293028"/>
          </a:xfrm>
        </p:spPr>
        <p:txBody>
          <a:bodyPr>
            <a:normAutofit/>
          </a:bodyPr>
          <a:lstStyle/>
          <a:p>
            <a:r>
              <a:rPr lang="es-CO" sz="3200" dirty="0"/>
              <a:t>Diagrama de objetos</a:t>
            </a:r>
            <a:endParaRPr lang="en-US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A8BE6F-FA3F-4379-BDF4-209CAE9D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D786B14-BB4A-457A-AC53-426B84473B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87" b="1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7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77D1-1A17-4DA4-BAB9-E7988903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783035"/>
            <a:ext cx="8610600" cy="1293028"/>
          </a:xfrm>
        </p:spPr>
        <p:txBody>
          <a:bodyPr/>
          <a:lstStyle/>
          <a:p>
            <a:r>
              <a:rPr lang="es-CO" dirty="0"/>
              <a:t>Diagramas de secuencia: método </a:t>
            </a:r>
            <a:r>
              <a:rPr lang="es-CO" dirty="0" err="1"/>
              <a:t>brute</a:t>
            </a:r>
            <a:r>
              <a:rPr lang="es-CO" dirty="0"/>
              <a:t> </a:t>
            </a:r>
            <a:r>
              <a:rPr lang="es-CO" dirty="0" err="1"/>
              <a:t>force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54E1C-7F48-413D-8149-139E2F430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3" y="3060893"/>
            <a:ext cx="11959373" cy="3104711"/>
          </a:xfrm>
        </p:spPr>
      </p:pic>
    </p:spTree>
    <p:extLst>
      <p:ext uri="{BB962C8B-B14F-4D97-AF65-F5344CB8AC3E}">
        <p14:creationId xmlns:p14="http://schemas.microsoft.com/office/powerpoint/2010/main" val="31064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77D1-1A17-4DA4-BAB9-E7988903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783035"/>
            <a:ext cx="8610600" cy="1293028"/>
          </a:xfrm>
        </p:spPr>
        <p:txBody>
          <a:bodyPr/>
          <a:lstStyle/>
          <a:p>
            <a:r>
              <a:rPr lang="es-CO" dirty="0"/>
              <a:t>Diagramas de secuencia: método a priori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C7DA3C-6E68-4C97-9BD6-1B42C3544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" y="3705217"/>
            <a:ext cx="12055248" cy="2153441"/>
          </a:xfrm>
        </p:spPr>
      </p:pic>
    </p:spTree>
    <p:extLst>
      <p:ext uri="{BB962C8B-B14F-4D97-AF65-F5344CB8AC3E}">
        <p14:creationId xmlns:p14="http://schemas.microsoft.com/office/powerpoint/2010/main" val="302810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77D1-1A17-4DA4-BAB9-E7988903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783035"/>
            <a:ext cx="8610600" cy="1293028"/>
          </a:xfrm>
        </p:spPr>
        <p:txBody>
          <a:bodyPr/>
          <a:lstStyle/>
          <a:p>
            <a:r>
              <a:rPr lang="es-CO" dirty="0"/>
              <a:t>Diagramas de secuencia: método sugerencia </a:t>
            </a:r>
            <a:r>
              <a:rPr lang="es-CO" dirty="0" err="1"/>
              <a:t>markov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BED8EC-F9AD-424E-99C5-DFB0DB217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7" y="3454111"/>
            <a:ext cx="11783065" cy="2655653"/>
          </a:xfrm>
        </p:spPr>
      </p:pic>
    </p:spTree>
    <p:extLst>
      <p:ext uri="{BB962C8B-B14F-4D97-AF65-F5344CB8AC3E}">
        <p14:creationId xmlns:p14="http://schemas.microsoft.com/office/powerpoint/2010/main" val="175394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517E54-5B57-416A-8232-18814CBB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s-CO" sz="3200"/>
              <a:t>Análisis pestle: Factores del entorno</a:t>
            </a:r>
            <a:endParaRPr lang="en-US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F864E9-1853-4904-AD37-6809673F30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251396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24730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PRESENTACIÓN  ENTREGA DE HITO 3 PROYECTO INTEGRADOR</vt:lpstr>
      <vt:lpstr>Documentos a entregar</vt:lpstr>
      <vt:lpstr>Diagramas de clases del modelo</vt:lpstr>
      <vt:lpstr>Diagramas de clases de la interfaz</vt:lpstr>
      <vt:lpstr>Diagrama de objetos</vt:lpstr>
      <vt:lpstr>Diagramas de secuencia: método brute force</vt:lpstr>
      <vt:lpstr>Diagramas de secuencia: método a priori</vt:lpstr>
      <vt:lpstr>Diagramas de secuencia: método sugerencia markov</vt:lpstr>
      <vt:lpstr>Análisis pestle: Factores del entorno</vt:lpstr>
      <vt:lpstr>Diseño de experimentos</vt:lpstr>
      <vt:lpstr>Comparación: A priori vs sugerencias markov</vt:lpstr>
      <vt:lpstr>Análisis anova</vt:lpstr>
      <vt:lpstr>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 ENTREGA DE HITO 3 PROYECTO INTEGRADOR</dc:title>
  <dc:creator>German Andres Carvajal Hernandez</dc:creator>
  <cp:lastModifiedBy>German Andres Carvajal Hernandez</cp:lastModifiedBy>
  <cp:revision>7</cp:revision>
  <dcterms:created xsi:type="dcterms:W3CDTF">2018-10-22T16:55:29Z</dcterms:created>
  <dcterms:modified xsi:type="dcterms:W3CDTF">2018-10-22T19:32:23Z</dcterms:modified>
</cp:coreProperties>
</file>