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165" y="67"/>
      </p:cViewPr>
      <p:guideLst>
        <p:guide orient="horz" pos="50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6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2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9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2E1B-A5D9-48DE-AFD2-5895417F909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C6D2-DEF7-447E-9314-79DFC1D3E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5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19AC09-B98E-4F0E-A1E9-9620D6A2B506}"/>
              </a:ext>
            </a:extLst>
          </p:cNvPr>
          <p:cNvSpPr/>
          <p:nvPr/>
        </p:nvSpPr>
        <p:spPr>
          <a:xfrm>
            <a:off x="1800098" y="1645920"/>
            <a:ext cx="8591803" cy="12304526"/>
          </a:xfrm>
          <a:prstGeom prst="roundRect">
            <a:avLst>
              <a:gd name="adj" fmla="val 37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2E346C-770F-4B58-B91C-46D36E340BA6}"/>
              </a:ext>
            </a:extLst>
          </p:cNvPr>
          <p:cNvSpPr/>
          <p:nvPr/>
        </p:nvSpPr>
        <p:spPr>
          <a:xfrm>
            <a:off x="2185191" y="2142142"/>
            <a:ext cx="7821616" cy="8296286"/>
          </a:xfrm>
          <a:prstGeom prst="roundRect">
            <a:avLst>
              <a:gd name="adj" fmla="val 37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1BAC2B8-17FC-43D0-B70B-D01AEBA2058C}"/>
              </a:ext>
            </a:extLst>
          </p:cNvPr>
          <p:cNvSpPr/>
          <p:nvPr/>
        </p:nvSpPr>
        <p:spPr>
          <a:xfrm>
            <a:off x="2185191" y="10706712"/>
            <a:ext cx="7821616" cy="2975450"/>
          </a:xfrm>
          <a:prstGeom prst="roundRect">
            <a:avLst>
              <a:gd name="adj" fmla="val 37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244039-FAEA-46D9-9A14-F8C36A9C6B2B}"/>
              </a:ext>
            </a:extLst>
          </p:cNvPr>
          <p:cNvSpPr/>
          <p:nvPr/>
        </p:nvSpPr>
        <p:spPr>
          <a:xfrm>
            <a:off x="2563478" y="5386702"/>
            <a:ext cx="3083469" cy="1180398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程序计数器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6F9D568-27F5-43B9-8728-A0D3D436BAA7}"/>
              </a:ext>
            </a:extLst>
          </p:cNvPr>
          <p:cNvSpPr/>
          <p:nvPr/>
        </p:nvSpPr>
        <p:spPr>
          <a:xfrm>
            <a:off x="2563478" y="3846677"/>
            <a:ext cx="3083469" cy="1180398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本地方法栈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557D934-6761-41A7-811B-37E7DE7D9965}"/>
              </a:ext>
            </a:extLst>
          </p:cNvPr>
          <p:cNvSpPr/>
          <p:nvPr/>
        </p:nvSpPr>
        <p:spPr>
          <a:xfrm>
            <a:off x="2401824" y="8550282"/>
            <a:ext cx="7388352" cy="1611174"/>
          </a:xfrm>
          <a:prstGeom prst="roundRect">
            <a:avLst>
              <a:gd name="adj" fmla="val 179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B66E53-76C0-4E7B-A438-42C6BA9B2C5E}"/>
              </a:ext>
            </a:extLst>
          </p:cNvPr>
          <p:cNvSpPr/>
          <p:nvPr/>
        </p:nvSpPr>
        <p:spPr>
          <a:xfrm>
            <a:off x="2563478" y="6859521"/>
            <a:ext cx="3083469" cy="1180398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</a:rPr>
              <a:t>虚拟机栈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FFAEF7-DD4A-45D5-BFFA-7D6A956C67F6}"/>
              </a:ext>
            </a:extLst>
          </p:cNvPr>
          <p:cNvSpPr/>
          <p:nvPr/>
        </p:nvSpPr>
        <p:spPr>
          <a:xfrm>
            <a:off x="2729493" y="14113857"/>
            <a:ext cx="3083469" cy="1611174"/>
          </a:xfrm>
          <a:prstGeom prst="roundRect">
            <a:avLst>
              <a:gd name="adj" fmla="val 179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线程共享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CCA0657-A54A-4FD0-B434-9B42BFB8BD8F}"/>
              </a:ext>
            </a:extLst>
          </p:cNvPr>
          <p:cNvSpPr/>
          <p:nvPr/>
        </p:nvSpPr>
        <p:spPr>
          <a:xfrm>
            <a:off x="6477011" y="14113857"/>
            <a:ext cx="3083469" cy="1611174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线程隔离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178D29-8ED6-4FCC-88C3-CF3268EB6564}"/>
              </a:ext>
            </a:extLst>
          </p:cNvPr>
          <p:cNvSpPr txBox="1"/>
          <p:nvPr/>
        </p:nvSpPr>
        <p:spPr>
          <a:xfrm>
            <a:off x="4271227" y="392253"/>
            <a:ext cx="3552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JVM </a:t>
            </a:r>
            <a:r>
              <a:rPr lang="zh-CN" altLang="en-US" sz="4400" dirty="0"/>
              <a:t>内存结构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1450A4-CB93-4952-8236-A2804723C3AA}"/>
              </a:ext>
            </a:extLst>
          </p:cNvPr>
          <p:cNvSpPr/>
          <p:nvPr/>
        </p:nvSpPr>
        <p:spPr>
          <a:xfrm>
            <a:off x="2729493" y="11648027"/>
            <a:ext cx="3083469" cy="1611174"/>
          </a:xfrm>
          <a:prstGeom prst="roundRect">
            <a:avLst>
              <a:gd name="adj" fmla="val 179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元空间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622726A-5D93-4FAD-8DED-3801598D5EF1}"/>
              </a:ext>
            </a:extLst>
          </p:cNvPr>
          <p:cNvSpPr/>
          <p:nvPr/>
        </p:nvSpPr>
        <p:spPr>
          <a:xfrm>
            <a:off x="6477011" y="11648027"/>
            <a:ext cx="3083469" cy="1611174"/>
          </a:xfrm>
          <a:prstGeom prst="roundRect">
            <a:avLst>
              <a:gd name="adj" fmla="val 179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直接内存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0F8AB5-266B-4CF7-A581-7A9FCB7D6E65}"/>
              </a:ext>
            </a:extLst>
          </p:cNvPr>
          <p:cNvSpPr txBox="1"/>
          <p:nvPr/>
        </p:nvSpPr>
        <p:spPr>
          <a:xfrm>
            <a:off x="5080336" y="107731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本地内存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817E879-3228-4135-9ECC-C13692FBAAE1}"/>
              </a:ext>
            </a:extLst>
          </p:cNvPr>
          <p:cNvSpPr/>
          <p:nvPr/>
        </p:nvSpPr>
        <p:spPr>
          <a:xfrm>
            <a:off x="6594042" y="5438704"/>
            <a:ext cx="3083469" cy="1180398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程序计数器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0A5BC93-762C-49F1-9283-3A0B2CC63834}"/>
              </a:ext>
            </a:extLst>
          </p:cNvPr>
          <p:cNvSpPr/>
          <p:nvPr/>
        </p:nvSpPr>
        <p:spPr>
          <a:xfrm>
            <a:off x="6545053" y="3911980"/>
            <a:ext cx="3083469" cy="1180398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本地方法栈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070E98-417C-4223-9039-FC8C4C353CE1}"/>
              </a:ext>
            </a:extLst>
          </p:cNvPr>
          <p:cNvSpPr/>
          <p:nvPr/>
        </p:nvSpPr>
        <p:spPr>
          <a:xfrm>
            <a:off x="6594042" y="6978729"/>
            <a:ext cx="3083469" cy="1180398"/>
          </a:xfrm>
          <a:prstGeom prst="roundRect">
            <a:avLst>
              <a:gd name="adj" fmla="val 1793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</a:rPr>
              <a:t>虚拟机栈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89F7E2E-727A-4145-BD6E-0CBEB5AF2B7D}"/>
              </a:ext>
            </a:extLst>
          </p:cNvPr>
          <p:cNvSpPr/>
          <p:nvPr/>
        </p:nvSpPr>
        <p:spPr>
          <a:xfrm>
            <a:off x="2397465" y="2645407"/>
            <a:ext cx="3415497" cy="5708160"/>
          </a:xfrm>
          <a:prstGeom prst="roundRect">
            <a:avLst>
              <a:gd name="adj" fmla="val 802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6102686-8B03-4BBA-BB12-E4699A1361C5}"/>
              </a:ext>
            </a:extLst>
          </p:cNvPr>
          <p:cNvSpPr/>
          <p:nvPr/>
        </p:nvSpPr>
        <p:spPr>
          <a:xfrm>
            <a:off x="6379040" y="2645407"/>
            <a:ext cx="3415497" cy="5708160"/>
          </a:xfrm>
          <a:prstGeom prst="roundRect">
            <a:avLst>
              <a:gd name="adj" fmla="val 802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2592D4F-AC16-4520-8EA5-81BCC5B91459}"/>
              </a:ext>
            </a:extLst>
          </p:cNvPr>
          <p:cNvSpPr txBox="1"/>
          <p:nvPr/>
        </p:nvSpPr>
        <p:spPr>
          <a:xfrm>
            <a:off x="3551214" y="28530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线程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785757A-0025-4DB2-A98F-844A531A34F7}"/>
              </a:ext>
            </a:extLst>
          </p:cNvPr>
          <p:cNvSpPr txBox="1"/>
          <p:nvPr/>
        </p:nvSpPr>
        <p:spPr>
          <a:xfrm>
            <a:off x="7532790" y="28549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线程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C5E72CE-91F6-4300-A7FA-A853843F02F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58240" y="7449720"/>
            <a:ext cx="1405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D8CCB48-9136-4C6C-970A-D16035C347DE}"/>
              </a:ext>
            </a:extLst>
          </p:cNvPr>
          <p:cNvCxnSpPr>
            <a:cxnSpLocks/>
          </p:cNvCxnSpPr>
          <p:nvPr/>
        </p:nvCxnSpPr>
        <p:spPr>
          <a:xfrm flipH="1">
            <a:off x="1051560" y="9337989"/>
            <a:ext cx="1345905" cy="1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EEF9B1C-04CB-455F-82C4-252F67A54DAD}"/>
              </a:ext>
            </a:extLst>
          </p:cNvPr>
          <p:cNvCxnSpPr>
            <a:cxnSpLocks/>
          </p:cNvCxnSpPr>
          <p:nvPr/>
        </p:nvCxnSpPr>
        <p:spPr>
          <a:xfrm flipH="1">
            <a:off x="1324255" y="12453614"/>
            <a:ext cx="1405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84D09A0-A077-4027-9B50-DEAB1FB9CD7B}"/>
              </a:ext>
            </a:extLst>
          </p:cNvPr>
          <p:cNvCxnSpPr>
            <a:cxnSpLocks/>
          </p:cNvCxnSpPr>
          <p:nvPr/>
        </p:nvCxnSpPr>
        <p:spPr>
          <a:xfrm flipH="1">
            <a:off x="9560480" y="12453614"/>
            <a:ext cx="1138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335FB57-C127-4C33-B696-70DE5F7A736D}"/>
              </a:ext>
            </a:extLst>
          </p:cNvPr>
          <p:cNvSpPr txBox="1"/>
          <p:nvPr/>
        </p:nvSpPr>
        <p:spPr>
          <a:xfrm>
            <a:off x="126024" y="7151852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-</a:t>
            </a:r>
            <a:r>
              <a:rPr lang="en-US" altLang="zh-CN" sz="3600" dirty="0" err="1"/>
              <a:t>Xss</a:t>
            </a:r>
            <a:endParaRPr lang="zh-CN" altLang="en-US" sz="36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BF69069-A72B-4613-AE21-D4328D1F8203}"/>
              </a:ext>
            </a:extLst>
          </p:cNvPr>
          <p:cNvSpPr txBox="1"/>
          <p:nvPr/>
        </p:nvSpPr>
        <p:spPr>
          <a:xfrm>
            <a:off x="24778" y="8692372"/>
            <a:ext cx="1129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-</a:t>
            </a:r>
            <a:r>
              <a:rPr lang="en-US" altLang="zh-CN" sz="3600" dirty="0" err="1"/>
              <a:t>Xmx</a:t>
            </a:r>
            <a:endParaRPr lang="en-US" altLang="zh-CN" sz="3600" dirty="0"/>
          </a:p>
          <a:p>
            <a:r>
              <a:rPr lang="en-US" altLang="zh-CN" sz="3600" dirty="0"/>
              <a:t>-</a:t>
            </a:r>
            <a:r>
              <a:rPr lang="en-US" altLang="zh-CN" sz="3600" dirty="0" err="1"/>
              <a:t>Xms</a:t>
            </a:r>
            <a:endParaRPr lang="zh-CN" altLang="en-US" sz="36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9B2252B-890D-447F-98C8-970D9BA408DD}"/>
              </a:ext>
            </a:extLst>
          </p:cNvPr>
          <p:cNvSpPr/>
          <p:nvPr/>
        </p:nvSpPr>
        <p:spPr>
          <a:xfrm>
            <a:off x="7316125" y="8747790"/>
            <a:ext cx="2225041" cy="1180398"/>
          </a:xfrm>
          <a:prstGeom prst="roundRect">
            <a:avLst>
              <a:gd name="adj" fmla="val 179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新生代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3249215-A517-4CF5-AA13-213FE9D300B3}"/>
              </a:ext>
            </a:extLst>
          </p:cNvPr>
          <p:cNvSpPr/>
          <p:nvPr/>
        </p:nvSpPr>
        <p:spPr>
          <a:xfrm>
            <a:off x="2614098" y="8747790"/>
            <a:ext cx="4453018" cy="1180398"/>
          </a:xfrm>
          <a:prstGeom prst="roundRect">
            <a:avLst>
              <a:gd name="adj" fmla="val 1793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老年代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C2C1997-B961-47A5-BDFE-5826931E08D9}"/>
              </a:ext>
            </a:extLst>
          </p:cNvPr>
          <p:cNvCxnSpPr>
            <a:cxnSpLocks/>
          </p:cNvCxnSpPr>
          <p:nvPr/>
        </p:nvCxnSpPr>
        <p:spPr>
          <a:xfrm flipH="1">
            <a:off x="9541166" y="9379739"/>
            <a:ext cx="1405238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265A541-C361-4578-8457-BC64D8111B66}"/>
              </a:ext>
            </a:extLst>
          </p:cNvPr>
          <p:cNvSpPr txBox="1"/>
          <p:nvPr/>
        </p:nvSpPr>
        <p:spPr>
          <a:xfrm>
            <a:off x="10991900" y="9056573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-</a:t>
            </a:r>
            <a:r>
              <a:rPr lang="en-US" altLang="zh-CN" sz="3600" dirty="0" err="1"/>
              <a:t>Xmn</a:t>
            </a:r>
            <a:endParaRPr lang="zh-CN" altLang="en-US" sz="3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7DEAB70-DD7C-4656-86F5-E91CF08C09A6}"/>
              </a:ext>
            </a:extLst>
          </p:cNvPr>
          <p:cNvSpPr txBox="1"/>
          <p:nvPr/>
        </p:nvSpPr>
        <p:spPr>
          <a:xfrm>
            <a:off x="162841" y="12110968"/>
            <a:ext cx="117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Meta</a:t>
            </a:r>
            <a:endParaRPr lang="zh-CN" altLang="en-US" sz="3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1D2934C-CA04-46BC-8BFB-9B15D139C96B}"/>
              </a:ext>
            </a:extLst>
          </p:cNvPr>
          <p:cNvSpPr txBox="1"/>
          <p:nvPr/>
        </p:nvSpPr>
        <p:spPr>
          <a:xfrm>
            <a:off x="10776994" y="12096992"/>
            <a:ext cx="130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Direct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175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42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Yunkai</dc:creator>
  <cp:lastModifiedBy>Bo Yunkai</cp:lastModifiedBy>
  <cp:revision>4</cp:revision>
  <dcterms:created xsi:type="dcterms:W3CDTF">2020-10-17T08:25:50Z</dcterms:created>
  <dcterms:modified xsi:type="dcterms:W3CDTF">2020-10-17T08:57:37Z</dcterms:modified>
</cp:coreProperties>
</file>