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Roboto Slab"/>
      <p:regular r:id="rId33"/>
      <p:bold r:id="rId34"/>
    </p:embeddedFont>
    <p:embeddedFont>
      <p:font typeface="Advent Pro SemiBold"/>
      <p:regular r:id="rId35"/>
      <p:bold r:id="rId36"/>
    </p:embeddedFont>
    <p:embeddedFont>
      <p:font typeface="Roboto"/>
      <p:regular r:id="rId37"/>
      <p:bold r:id="rId38"/>
      <p:italic r:id="rId39"/>
      <p:boldItalic r:id="rId40"/>
    </p:embeddedFont>
    <p:embeddedFont>
      <p:font typeface="Roboto Slab Regular"/>
      <p:regular r:id="rId41"/>
      <p:bold r:id="rId42"/>
    </p:embeddedFont>
    <p:embeddedFont>
      <p:font typeface="Advent Pro"/>
      <p:regular r:id="rId43"/>
      <p:bold r:id="rId44"/>
    </p:embeddedFont>
    <p:embeddedFont>
      <p:font typeface="DM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6.xml"/><Relationship Id="rId42" Type="http://schemas.openxmlformats.org/officeDocument/2006/relationships/font" Target="fonts/RobotoSlabRegular-bold.fntdata"/><Relationship Id="rId41" Type="http://schemas.openxmlformats.org/officeDocument/2006/relationships/font" Target="fonts/RobotoSlabRegular-regular.fntdata"/><Relationship Id="rId22" Type="http://schemas.openxmlformats.org/officeDocument/2006/relationships/slide" Target="slides/slide18.xml"/><Relationship Id="rId44" Type="http://schemas.openxmlformats.org/officeDocument/2006/relationships/font" Target="fonts/AdventPro-bold.fntdata"/><Relationship Id="rId21" Type="http://schemas.openxmlformats.org/officeDocument/2006/relationships/slide" Target="slides/slide17.xml"/><Relationship Id="rId43" Type="http://schemas.openxmlformats.org/officeDocument/2006/relationships/font" Target="fonts/AdventPro-regular.fntdata"/><Relationship Id="rId24" Type="http://schemas.openxmlformats.org/officeDocument/2006/relationships/slide" Target="slides/slide20.xml"/><Relationship Id="rId46" Type="http://schemas.openxmlformats.org/officeDocument/2006/relationships/font" Target="fonts/DMSans-bold.fntdata"/><Relationship Id="rId23" Type="http://schemas.openxmlformats.org/officeDocument/2006/relationships/slide" Target="slides/slide19.xml"/><Relationship Id="rId45" Type="http://schemas.openxmlformats.org/officeDocument/2006/relationships/font" Target="fonts/DM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DMSans-boldItalic.fntdata"/><Relationship Id="rId25" Type="http://schemas.openxmlformats.org/officeDocument/2006/relationships/slide" Target="slides/slide21.xml"/><Relationship Id="rId47" Type="http://schemas.openxmlformats.org/officeDocument/2006/relationships/font" Target="fonts/DMSans-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Slab-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AdventProSemiBold-regular.fntdata"/><Relationship Id="rId12" Type="http://schemas.openxmlformats.org/officeDocument/2006/relationships/slide" Target="slides/slide8.xml"/><Relationship Id="rId34" Type="http://schemas.openxmlformats.org/officeDocument/2006/relationships/font" Target="fonts/RobotoSlab-bold.fntdata"/><Relationship Id="rId15" Type="http://schemas.openxmlformats.org/officeDocument/2006/relationships/slide" Target="slides/slide11.xml"/><Relationship Id="rId37" Type="http://schemas.openxmlformats.org/officeDocument/2006/relationships/font" Target="fonts/Roboto-regular.fntdata"/><Relationship Id="rId14" Type="http://schemas.openxmlformats.org/officeDocument/2006/relationships/slide" Target="slides/slide10.xml"/><Relationship Id="rId36" Type="http://schemas.openxmlformats.org/officeDocument/2006/relationships/font" Target="fonts/AdventProSemiBold-bold.fntdata"/><Relationship Id="rId17" Type="http://schemas.openxmlformats.org/officeDocument/2006/relationships/slide" Target="slides/slide13.xml"/><Relationship Id="rId39" Type="http://schemas.openxmlformats.org/officeDocument/2006/relationships/font" Target="fonts/Roboto-italic.fntdata"/><Relationship Id="rId16" Type="http://schemas.openxmlformats.org/officeDocument/2006/relationships/slide" Target="slides/slide12.xml"/><Relationship Id="rId38" Type="http://schemas.openxmlformats.org/officeDocument/2006/relationships/font" Target="fonts/Robot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2c83dbae3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2c83dbae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6e62f1ddc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6e62f1ddc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6e62f1ddc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6e62f1ddc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c99022755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c99022755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c99022755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c99022755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8012f98f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8012f98f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c99022755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c99022755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c89bb8c85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c89bb8c85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c8ca1fdb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c8ca1fdb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c8ca1fdb9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c8ca1fdb9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c8ca1fdb9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c8ca1fdb9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72c83dbae3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2c83dbae3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c8ca1fdb9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c8ca1fdb9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c89bb8c85b_2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c89bb8c85b_2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c89bb8c85b_2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c89bb8c85b_2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c89bb8c85b_2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c89bb8c85b_2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c89bb8c85b_2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c89bb8c85b_2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c89bb8c85b_2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c89bb8c85b_2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c8e7d272d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c8e7d272d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6e552fcb8f_1_24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6e552fcb8f_1_24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6e62f1ddc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6e62f1ddc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6e62f1ddc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e62f1ddc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89bb8c85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89bb8c85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89bb8c85b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89bb8c85b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c89bb8c85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c89bb8c85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89bb8c85b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c89bb8c85b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72c83dbae3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2c83dbae3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845f3c1723_1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845f3c1723_1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8" name="Shape 8"/>
        <p:cNvGrpSpPr/>
        <p:nvPr/>
      </p:nvGrpSpPr>
      <p:grpSpPr>
        <a:xfrm>
          <a:off x="0" y="0"/>
          <a:ext cx="0" cy="0"/>
          <a:chOff x="0" y="0"/>
          <a:chExt cx="0" cy="0"/>
        </a:xfrm>
      </p:grpSpPr>
      <p:sp>
        <p:nvSpPr>
          <p:cNvPr id="9" name="Google Shape;9;p2"/>
          <p:cNvSpPr txBox="1"/>
          <p:nvPr>
            <p:ph type="ctrTitle"/>
          </p:nvPr>
        </p:nvSpPr>
        <p:spPr>
          <a:xfrm flipH="1">
            <a:off x="591300" y="561250"/>
            <a:ext cx="3568500" cy="32118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4800">
                <a:solidFill>
                  <a:schemeClr val="dk1"/>
                </a:solidFill>
              </a:defRPr>
            </a:lvl1pPr>
            <a:lvl2pPr lvl="1" rtl="0">
              <a:spcBef>
                <a:spcPts val="0"/>
              </a:spcBef>
              <a:spcAft>
                <a:spcPts val="0"/>
              </a:spcAft>
              <a:buClr>
                <a:srgbClr val="434343"/>
              </a:buClr>
              <a:buSzPts val="4800"/>
              <a:buNone/>
              <a:defRPr sz="4800">
                <a:solidFill>
                  <a:srgbClr val="434343"/>
                </a:solidFill>
              </a:defRPr>
            </a:lvl2pPr>
            <a:lvl3pPr lvl="2" rtl="0">
              <a:spcBef>
                <a:spcPts val="0"/>
              </a:spcBef>
              <a:spcAft>
                <a:spcPts val="0"/>
              </a:spcAft>
              <a:buClr>
                <a:srgbClr val="434343"/>
              </a:buClr>
              <a:buSzPts val="4800"/>
              <a:buNone/>
              <a:defRPr sz="4800">
                <a:solidFill>
                  <a:srgbClr val="434343"/>
                </a:solidFill>
              </a:defRPr>
            </a:lvl3pPr>
            <a:lvl4pPr lvl="3" rtl="0">
              <a:spcBef>
                <a:spcPts val="0"/>
              </a:spcBef>
              <a:spcAft>
                <a:spcPts val="0"/>
              </a:spcAft>
              <a:buClr>
                <a:srgbClr val="434343"/>
              </a:buClr>
              <a:buSzPts val="4800"/>
              <a:buNone/>
              <a:defRPr sz="4800">
                <a:solidFill>
                  <a:srgbClr val="434343"/>
                </a:solidFill>
              </a:defRPr>
            </a:lvl4pPr>
            <a:lvl5pPr lvl="4" rtl="0">
              <a:spcBef>
                <a:spcPts val="0"/>
              </a:spcBef>
              <a:spcAft>
                <a:spcPts val="0"/>
              </a:spcAft>
              <a:buClr>
                <a:srgbClr val="434343"/>
              </a:buClr>
              <a:buSzPts val="4800"/>
              <a:buNone/>
              <a:defRPr sz="4800">
                <a:solidFill>
                  <a:srgbClr val="434343"/>
                </a:solidFill>
              </a:defRPr>
            </a:lvl5pPr>
            <a:lvl6pPr lvl="5" rtl="0">
              <a:spcBef>
                <a:spcPts val="0"/>
              </a:spcBef>
              <a:spcAft>
                <a:spcPts val="0"/>
              </a:spcAft>
              <a:buClr>
                <a:srgbClr val="434343"/>
              </a:buClr>
              <a:buSzPts val="4800"/>
              <a:buNone/>
              <a:defRPr sz="4800">
                <a:solidFill>
                  <a:srgbClr val="434343"/>
                </a:solidFill>
              </a:defRPr>
            </a:lvl6pPr>
            <a:lvl7pPr lvl="6" rtl="0">
              <a:spcBef>
                <a:spcPts val="0"/>
              </a:spcBef>
              <a:spcAft>
                <a:spcPts val="0"/>
              </a:spcAft>
              <a:buClr>
                <a:srgbClr val="434343"/>
              </a:buClr>
              <a:buSzPts val="4800"/>
              <a:buNone/>
              <a:defRPr sz="4800">
                <a:solidFill>
                  <a:srgbClr val="434343"/>
                </a:solidFill>
              </a:defRPr>
            </a:lvl7pPr>
            <a:lvl8pPr lvl="7" rtl="0">
              <a:spcBef>
                <a:spcPts val="0"/>
              </a:spcBef>
              <a:spcAft>
                <a:spcPts val="0"/>
              </a:spcAft>
              <a:buClr>
                <a:srgbClr val="434343"/>
              </a:buClr>
              <a:buSzPts val="4800"/>
              <a:buNone/>
              <a:defRPr sz="4800">
                <a:solidFill>
                  <a:srgbClr val="434343"/>
                </a:solidFill>
              </a:defRPr>
            </a:lvl8pPr>
            <a:lvl9pPr lvl="8" rtl="0">
              <a:spcBef>
                <a:spcPts val="0"/>
              </a:spcBef>
              <a:spcAft>
                <a:spcPts val="0"/>
              </a:spcAft>
              <a:buClr>
                <a:srgbClr val="434343"/>
              </a:buClr>
              <a:buSzPts val="4800"/>
              <a:buNone/>
              <a:defRPr sz="4800">
                <a:solidFill>
                  <a:srgbClr val="434343"/>
                </a:solidFill>
              </a:defRPr>
            </a:lvl9pPr>
          </a:lstStyle>
          <a:p/>
        </p:txBody>
      </p:sp>
      <p:sp>
        <p:nvSpPr>
          <p:cNvPr id="10" name="Google Shape;10;p2"/>
          <p:cNvSpPr txBox="1"/>
          <p:nvPr>
            <p:ph idx="1" type="subTitle"/>
          </p:nvPr>
        </p:nvSpPr>
        <p:spPr>
          <a:xfrm flipH="1">
            <a:off x="966225" y="3904375"/>
            <a:ext cx="14931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800"/>
              <a:buNone/>
              <a:defRPr sz="1400">
                <a:latin typeface="Advent Pro"/>
                <a:ea typeface="Advent Pro"/>
                <a:cs typeface="Advent Pro"/>
                <a:sym typeface="Advent Pro"/>
              </a:defRPr>
            </a:lvl1pPr>
            <a:lvl2pPr lvl="1" rtl="0">
              <a:lnSpc>
                <a:spcPct val="100000"/>
              </a:lnSpc>
              <a:spcBef>
                <a:spcPts val="0"/>
              </a:spcBef>
              <a:spcAft>
                <a:spcPts val="0"/>
              </a:spcAft>
              <a:buClr>
                <a:srgbClr val="434343"/>
              </a:buClr>
              <a:buSzPts val="2800"/>
              <a:buNone/>
              <a:defRPr sz="2800">
                <a:solidFill>
                  <a:srgbClr val="434343"/>
                </a:solidFill>
              </a:defRPr>
            </a:lvl2pPr>
            <a:lvl3pPr lvl="2" rtl="0">
              <a:lnSpc>
                <a:spcPct val="100000"/>
              </a:lnSpc>
              <a:spcBef>
                <a:spcPts val="0"/>
              </a:spcBef>
              <a:spcAft>
                <a:spcPts val="0"/>
              </a:spcAft>
              <a:buClr>
                <a:srgbClr val="434343"/>
              </a:buClr>
              <a:buSzPts val="2800"/>
              <a:buNone/>
              <a:defRPr sz="2800">
                <a:solidFill>
                  <a:srgbClr val="434343"/>
                </a:solidFill>
              </a:defRPr>
            </a:lvl3pPr>
            <a:lvl4pPr lvl="3" rtl="0">
              <a:lnSpc>
                <a:spcPct val="100000"/>
              </a:lnSpc>
              <a:spcBef>
                <a:spcPts val="0"/>
              </a:spcBef>
              <a:spcAft>
                <a:spcPts val="0"/>
              </a:spcAft>
              <a:buClr>
                <a:srgbClr val="434343"/>
              </a:buClr>
              <a:buSzPts val="2800"/>
              <a:buNone/>
              <a:defRPr sz="2800">
                <a:solidFill>
                  <a:srgbClr val="434343"/>
                </a:solidFill>
              </a:defRPr>
            </a:lvl4pPr>
            <a:lvl5pPr lvl="4" rtl="0">
              <a:lnSpc>
                <a:spcPct val="100000"/>
              </a:lnSpc>
              <a:spcBef>
                <a:spcPts val="0"/>
              </a:spcBef>
              <a:spcAft>
                <a:spcPts val="0"/>
              </a:spcAft>
              <a:buClr>
                <a:srgbClr val="434343"/>
              </a:buClr>
              <a:buSzPts val="2800"/>
              <a:buNone/>
              <a:defRPr sz="2800">
                <a:solidFill>
                  <a:srgbClr val="434343"/>
                </a:solidFill>
              </a:defRPr>
            </a:lvl5pPr>
            <a:lvl6pPr lvl="5" rtl="0">
              <a:lnSpc>
                <a:spcPct val="100000"/>
              </a:lnSpc>
              <a:spcBef>
                <a:spcPts val="0"/>
              </a:spcBef>
              <a:spcAft>
                <a:spcPts val="0"/>
              </a:spcAft>
              <a:buClr>
                <a:srgbClr val="434343"/>
              </a:buClr>
              <a:buSzPts val="2800"/>
              <a:buNone/>
              <a:defRPr sz="2800">
                <a:solidFill>
                  <a:srgbClr val="434343"/>
                </a:solidFill>
              </a:defRPr>
            </a:lvl6pPr>
            <a:lvl7pPr lvl="6" rtl="0">
              <a:lnSpc>
                <a:spcPct val="100000"/>
              </a:lnSpc>
              <a:spcBef>
                <a:spcPts val="0"/>
              </a:spcBef>
              <a:spcAft>
                <a:spcPts val="0"/>
              </a:spcAft>
              <a:buClr>
                <a:srgbClr val="434343"/>
              </a:buClr>
              <a:buSzPts val="2800"/>
              <a:buNone/>
              <a:defRPr sz="2800">
                <a:solidFill>
                  <a:srgbClr val="434343"/>
                </a:solidFill>
              </a:defRPr>
            </a:lvl7pPr>
            <a:lvl8pPr lvl="7" rtl="0">
              <a:lnSpc>
                <a:spcPct val="100000"/>
              </a:lnSpc>
              <a:spcBef>
                <a:spcPts val="0"/>
              </a:spcBef>
              <a:spcAft>
                <a:spcPts val="0"/>
              </a:spcAft>
              <a:buClr>
                <a:srgbClr val="434343"/>
              </a:buClr>
              <a:buSzPts val="2800"/>
              <a:buNone/>
              <a:defRPr sz="2800">
                <a:solidFill>
                  <a:srgbClr val="434343"/>
                </a:solidFill>
              </a:defRPr>
            </a:lvl8pPr>
            <a:lvl9pPr lvl="8" rtl="0">
              <a:lnSpc>
                <a:spcPct val="100000"/>
              </a:lnSpc>
              <a:spcBef>
                <a:spcPts val="0"/>
              </a:spcBef>
              <a:spcAft>
                <a:spcPts val="0"/>
              </a:spcAft>
              <a:buClr>
                <a:srgbClr val="434343"/>
              </a:buClr>
              <a:buSzPts val="2800"/>
              <a:buNone/>
              <a:defRPr sz="2800">
                <a:solidFill>
                  <a:srgbClr val="434343"/>
                </a:solidFill>
              </a:defRPr>
            </a:lvl9pPr>
          </a:lstStyle>
          <a:p/>
        </p:txBody>
      </p:sp>
      <p:cxnSp>
        <p:nvCxnSpPr>
          <p:cNvPr id="11" name="Google Shape;11;p2"/>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noFill/>
      </p:bgPr>
    </p:bg>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flipH="1">
            <a:off x="1735519" y="1784310"/>
            <a:ext cx="5674200" cy="1177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Font typeface="DM Sans"/>
              <a:buNone/>
              <a:defRPr sz="7200">
                <a:latin typeface="DM Sans"/>
                <a:ea typeface="DM Sans"/>
                <a:cs typeface="DM Sans"/>
                <a:sym typeface="DM Sans"/>
              </a:defRPr>
            </a:lvl2pPr>
            <a:lvl3pPr lvl="2" rtl="0" algn="ctr">
              <a:spcBef>
                <a:spcPts val="0"/>
              </a:spcBef>
              <a:spcAft>
                <a:spcPts val="0"/>
              </a:spcAft>
              <a:buSzPts val="7200"/>
              <a:buFont typeface="DM Sans"/>
              <a:buNone/>
              <a:defRPr sz="7200">
                <a:latin typeface="DM Sans"/>
                <a:ea typeface="DM Sans"/>
                <a:cs typeface="DM Sans"/>
                <a:sym typeface="DM Sans"/>
              </a:defRPr>
            </a:lvl3pPr>
            <a:lvl4pPr lvl="3" rtl="0" algn="ctr">
              <a:spcBef>
                <a:spcPts val="0"/>
              </a:spcBef>
              <a:spcAft>
                <a:spcPts val="0"/>
              </a:spcAft>
              <a:buSzPts val="7200"/>
              <a:buFont typeface="DM Sans"/>
              <a:buNone/>
              <a:defRPr sz="7200">
                <a:latin typeface="DM Sans"/>
                <a:ea typeface="DM Sans"/>
                <a:cs typeface="DM Sans"/>
                <a:sym typeface="DM Sans"/>
              </a:defRPr>
            </a:lvl4pPr>
            <a:lvl5pPr lvl="4" rtl="0" algn="ctr">
              <a:spcBef>
                <a:spcPts val="0"/>
              </a:spcBef>
              <a:spcAft>
                <a:spcPts val="0"/>
              </a:spcAft>
              <a:buSzPts val="7200"/>
              <a:buFont typeface="DM Sans"/>
              <a:buNone/>
              <a:defRPr sz="7200">
                <a:latin typeface="DM Sans"/>
                <a:ea typeface="DM Sans"/>
                <a:cs typeface="DM Sans"/>
                <a:sym typeface="DM Sans"/>
              </a:defRPr>
            </a:lvl5pPr>
            <a:lvl6pPr lvl="5" rtl="0" algn="ctr">
              <a:spcBef>
                <a:spcPts val="0"/>
              </a:spcBef>
              <a:spcAft>
                <a:spcPts val="0"/>
              </a:spcAft>
              <a:buSzPts val="7200"/>
              <a:buFont typeface="DM Sans"/>
              <a:buNone/>
              <a:defRPr sz="7200">
                <a:latin typeface="DM Sans"/>
                <a:ea typeface="DM Sans"/>
                <a:cs typeface="DM Sans"/>
                <a:sym typeface="DM Sans"/>
              </a:defRPr>
            </a:lvl6pPr>
            <a:lvl7pPr lvl="6" rtl="0" algn="ctr">
              <a:spcBef>
                <a:spcPts val="0"/>
              </a:spcBef>
              <a:spcAft>
                <a:spcPts val="0"/>
              </a:spcAft>
              <a:buSzPts val="7200"/>
              <a:buFont typeface="DM Sans"/>
              <a:buNone/>
              <a:defRPr sz="7200">
                <a:latin typeface="DM Sans"/>
                <a:ea typeface="DM Sans"/>
                <a:cs typeface="DM Sans"/>
                <a:sym typeface="DM Sans"/>
              </a:defRPr>
            </a:lvl7pPr>
            <a:lvl8pPr lvl="7" rtl="0" algn="ctr">
              <a:spcBef>
                <a:spcPts val="0"/>
              </a:spcBef>
              <a:spcAft>
                <a:spcPts val="0"/>
              </a:spcAft>
              <a:buSzPts val="7200"/>
              <a:buFont typeface="DM Sans"/>
              <a:buNone/>
              <a:defRPr sz="7200">
                <a:latin typeface="DM Sans"/>
                <a:ea typeface="DM Sans"/>
                <a:cs typeface="DM Sans"/>
                <a:sym typeface="DM Sans"/>
              </a:defRPr>
            </a:lvl8pPr>
            <a:lvl9pPr lvl="8" rtl="0" algn="ctr">
              <a:spcBef>
                <a:spcPts val="0"/>
              </a:spcBef>
              <a:spcAft>
                <a:spcPts val="0"/>
              </a:spcAft>
              <a:buSzPts val="7200"/>
              <a:buFont typeface="DM Sans"/>
              <a:buNone/>
              <a:defRPr sz="7200">
                <a:latin typeface="DM Sans"/>
                <a:ea typeface="DM Sans"/>
                <a:cs typeface="DM Sans"/>
                <a:sym typeface="DM Sans"/>
              </a:defRPr>
            </a:lvl9pPr>
          </a:lstStyle>
          <a:p>
            <a:r>
              <a:t>xx%</a:t>
            </a:r>
          </a:p>
        </p:txBody>
      </p:sp>
      <p:sp>
        <p:nvSpPr>
          <p:cNvPr id="54" name="Google Shape;54;p11"/>
          <p:cNvSpPr txBox="1"/>
          <p:nvPr>
            <p:ph idx="1" type="subTitle"/>
          </p:nvPr>
        </p:nvSpPr>
        <p:spPr>
          <a:xfrm>
            <a:off x="1734975" y="3030050"/>
            <a:ext cx="5674200" cy="59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cxnSp>
        <p:nvCxnSpPr>
          <p:cNvPr id="55" name="Google Shape;55;p11"/>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6"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ong list">
  <p:cSld name="BLANK_1">
    <p:bg>
      <p:bgPr>
        <a:noFill/>
      </p:bgPr>
    </p:bg>
    <p:spTree>
      <p:nvGrpSpPr>
        <p:cNvPr id="57" name="Shape 57"/>
        <p:cNvGrpSpPr/>
        <p:nvPr/>
      </p:nvGrpSpPr>
      <p:grpSpPr>
        <a:xfrm>
          <a:off x="0" y="0"/>
          <a:ext cx="0" cy="0"/>
          <a:chOff x="0" y="0"/>
          <a:chExt cx="0" cy="0"/>
        </a:xfrm>
      </p:grpSpPr>
      <p:sp>
        <p:nvSpPr>
          <p:cNvPr id="58" name="Google Shape;58;p13"/>
          <p:cNvSpPr/>
          <p:nvPr/>
        </p:nvSpPr>
        <p:spPr>
          <a:xfrm>
            <a:off x="718225" y="48390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ph idx="1" type="body"/>
          </p:nvPr>
        </p:nvSpPr>
        <p:spPr>
          <a:xfrm>
            <a:off x="720000" y="1249325"/>
            <a:ext cx="7703700" cy="320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0" name="Google Shape;60;p13"/>
          <p:cNvSpPr txBox="1"/>
          <p:nvPr>
            <p:ph type="ctrTitle"/>
          </p:nvPr>
        </p:nvSpPr>
        <p:spPr>
          <a:xfrm>
            <a:off x="2756350" y="529100"/>
            <a:ext cx="36312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EFEBD7"/>
              </a:buClr>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61" name="Google Shape;61;p13"/>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_2">
    <p:bg>
      <p:bgPr>
        <a:noFill/>
      </p:bgPr>
    </p:bg>
    <p:spTree>
      <p:nvGrpSpPr>
        <p:cNvPr id="62" name="Shape 62"/>
        <p:cNvGrpSpPr/>
        <p:nvPr/>
      </p:nvGrpSpPr>
      <p:grpSpPr>
        <a:xfrm>
          <a:off x="0" y="0"/>
          <a:ext cx="0" cy="0"/>
          <a:chOff x="0" y="0"/>
          <a:chExt cx="0" cy="0"/>
        </a:xfrm>
      </p:grpSpPr>
      <p:sp>
        <p:nvSpPr>
          <p:cNvPr id="63" name="Google Shape;63;p14"/>
          <p:cNvSpPr txBox="1"/>
          <p:nvPr>
            <p:ph type="ctrTitle"/>
          </p:nvPr>
        </p:nvSpPr>
        <p:spPr>
          <a:xfrm>
            <a:off x="1049675" y="974800"/>
            <a:ext cx="3075600" cy="36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64" name="Google Shape;64;p14"/>
          <p:cNvSpPr txBox="1"/>
          <p:nvPr>
            <p:ph idx="1" type="subTitle"/>
          </p:nvPr>
        </p:nvSpPr>
        <p:spPr>
          <a:xfrm>
            <a:off x="1049714" y="1312450"/>
            <a:ext cx="3075600" cy="5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atin typeface="Roboto Slab Regular"/>
                <a:ea typeface="Roboto Slab Regular"/>
                <a:cs typeface="Roboto Slab Regular"/>
                <a:sym typeface="Roboto Slab Regular"/>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5" name="Google Shape;65;p14"/>
          <p:cNvSpPr txBox="1"/>
          <p:nvPr>
            <p:ph idx="2" type="ctrTitle"/>
          </p:nvPr>
        </p:nvSpPr>
        <p:spPr>
          <a:xfrm>
            <a:off x="5018138" y="974800"/>
            <a:ext cx="3075600" cy="36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66" name="Google Shape;66;p14"/>
          <p:cNvSpPr txBox="1"/>
          <p:nvPr>
            <p:ph idx="3" type="subTitle"/>
          </p:nvPr>
        </p:nvSpPr>
        <p:spPr>
          <a:xfrm>
            <a:off x="5018165" y="1312450"/>
            <a:ext cx="3075600" cy="5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atin typeface="Roboto Slab Regular"/>
                <a:ea typeface="Roboto Slab Regular"/>
                <a:cs typeface="Roboto Slab Regular"/>
                <a:sym typeface="Roboto Slab Regular"/>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7" name="Google Shape;67;p14"/>
          <p:cNvSpPr txBox="1"/>
          <p:nvPr>
            <p:ph idx="4" type="ctrTitle"/>
          </p:nvPr>
        </p:nvSpPr>
        <p:spPr>
          <a:xfrm>
            <a:off x="1049675" y="2116723"/>
            <a:ext cx="3075600" cy="36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68" name="Google Shape;68;p14"/>
          <p:cNvSpPr txBox="1"/>
          <p:nvPr>
            <p:ph idx="5" type="subTitle"/>
          </p:nvPr>
        </p:nvSpPr>
        <p:spPr>
          <a:xfrm>
            <a:off x="1049714" y="2454375"/>
            <a:ext cx="3075600" cy="5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atin typeface="Roboto Slab Regular"/>
                <a:ea typeface="Roboto Slab Regular"/>
                <a:cs typeface="Roboto Slab Regular"/>
                <a:sym typeface="Roboto Slab Regular"/>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9" name="Google Shape;69;p14"/>
          <p:cNvSpPr txBox="1"/>
          <p:nvPr>
            <p:ph idx="6" type="ctrTitle"/>
          </p:nvPr>
        </p:nvSpPr>
        <p:spPr>
          <a:xfrm>
            <a:off x="5018138" y="2116723"/>
            <a:ext cx="3075600" cy="36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70" name="Google Shape;70;p14"/>
          <p:cNvSpPr txBox="1"/>
          <p:nvPr>
            <p:ph idx="7" type="subTitle"/>
          </p:nvPr>
        </p:nvSpPr>
        <p:spPr>
          <a:xfrm>
            <a:off x="5018165" y="2454375"/>
            <a:ext cx="3075600" cy="5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atin typeface="Roboto Slab Regular"/>
                <a:ea typeface="Roboto Slab Regular"/>
                <a:cs typeface="Roboto Slab Regular"/>
                <a:sym typeface="Roboto Slab Regular"/>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71" name="Google Shape;71;p14"/>
          <p:cNvSpPr txBox="1"/>
          <p:nvPr>
            <p:ph idx="8" type="ctrTitle"/>
          </p:nvPr>
        </p:nvSpPr>
        <p:spPr>
          <a:xfrm>
            <a:off x="1049675" y="3258646"/>
            <a:ext cx="3075600" cy="36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72" name="Google Shape;72;p14"/>
          <p:cNvSpPr txBox="1"/>
          <p:nvPr>
            <p:ph idx="9" type="subTitle"/>
          </p:nvPr>
        </p:nvSpPr>
        <p:spPr>
          <a:xfrm>
            <a:off x="1049714" y="3596299"/>
            <a:ext cx="3075600" cy="5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atin typeface="Roboto Slab Regular"/>
                <a:ea typeface="Roboto Slab Regular"/>
                <a:cs typeface="Roboto Slab Regular"/>
                <a:sym typeface="Roboto Slab Regular"/>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73" name="Google Shape;73;p14"/>
          <p:cNvSpPr txBox="1"/>
          <p:nvPr>
            <p:ph idx="13" type="ctrTitle"/>
          </p:nvPr>
        </p:nvSpPr>
        <p:spPr>
          <a:xfrm>
            <a:off x="5018138" y="3258646"/>
            <a:ext cx="3075600" cy="36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74" name="Google Shape;74;p14"/>
          <p:cNvSpPr txBox="1"/>
          <p:nvPr>
            <p:ph idx="14" type="subTitle"/>
          </p:nvPr>
        </p:nvSpPr>
        <p:spPr>
          <a:xfrm>
            <a:off x="5018165" y="3596299"/>
            <a:ext cx="3075600" cy="5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atin typeface="Roboto Slab Regular"/>
                <a:ea typeface="Roboto Slab Regular"/>
                <a:cs typeface="Roboto Slab Regular"/>
                <a:sym typeface="Roboto Slab Regular"/>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cxnSp>
        <p:nvCxnSpPr>
          <p:cNvPr id="75" name="Google Shape;75;p14"/>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
    <p:bg>
      <p:bgPr>
        <a:noFill/>
      </p:bgPr>
    </p:bg>
    <p:spTree>
      <p:nvGrpSpPr>
        <p:cNvPr id="76" name="Shape 76"/>
        <p:cNvGrpSpPr/>
        <p:nvPr/>
      </p:nvGrpSpPr>
      <p:grpSpPr>
        <a:xfrm>
          <a:off x="0" y="0"/>
          <a:ext cx="0" cy="0"/>
          <a:chOff x="0" y="0"/>
          <a:chExt cx="0" cy="0"/>
        </a:xfrm>
      </p:grpSpPr>
      <p:sp>
        <p:nvSpPr>
          <p:cNvPr id="77" name="Google Shape;77;p15"/>
          <p:cNvSpPr/>
          <p:nvPr/>
        </p:nvSpPr>
        <p:spPr>
          <a:xfrm>
            <a:off x="718225" y="48390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42863" rotWithShape="0" algn="bl" dir="540001" dist="952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ph type="ctrTitle"/>
          </p:nvPr>
        </p:nvSpPr>
        <p:spPr>
          <a:xfrm>
            <a:off x="978501" y="2856050"/>
            <a:ext cx="1637100" cy="421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800"/>
              <a:buNone/>
              <a:defRPr sz="2400"/>
            </a:lvl1pPr>
            <a:lvl2pPr lvl="1" rtl="0" algn="ctr">
              <a:spcBef>
                <a:spcPts val="0"/>
              </a:spcBef>
              <a:spcAft>
                <a:spcPts val="0"/>
              </a:spcAft>
              <a:buSzPts val="1800"/>
              <a:buFont typeface="DM Sans"/>
              <a:buNone/>
              <a:defRPr sz="1800">
                <a:latin typeface="DM Sans"/>
                <a:ea typeface="DM Sans"/>
                <a:cs typeface="DM Sans"/>
                <a:sym typeface="DM Sans"/>
              </a:defRPr>
            </a:lvl2pPr>
            <a:lvl3pPr lvl="2" rtl="0" algn="ctr">
              <a:spcBef>
                <a:spcPts val="0"/>
              </a:spcBef>
              <a:spcAft>
                <a:spcPts val="0"/>
              </a:spcAft>
              <a:buSzPts val="1800"/>
              <a:buFont typeface="DM Sans"/>
              <a:buNone/>
              <a:defRPr sz="1800">
                <a:latin typeface="DM Sans"/>
                <a:ea typeface="DM Sans"/>
                <a:cs typeface="DM Sans"/>
                <a:sym typeface="DM Sans"/>
              </a:defRPr>
            </a:lvl3pPr>
            <a:lvl4pPr lvl="3" rtl="0" algn="ctr">
              <a:spcBef>
                <a:spcPts val="0"/>
              </a:spcBef>
              <a:spcAft>
                <a:spcPts val="0"/>
              </a:spcAft>
              <a:buSzPts val="1800"/>
              <a:buFont typeface="DM Sans"/>
              <a:buNone/>
              <a:defRPr sz="1800">
                <a:latin typeface="DM Sans"/>
                <a:ea typeface="DM Sans"/>
                <a:cs typeface="DM Sans"/>
                <a:sym typeface="DM Sans"/>
              </a:defRPr>
            </a:lvl4pPr>
            <a:lvl5pPr lvl="4" rtl="0" algn="ctr">
              <a:spcBef>
                <a:spcPts val="0"/>
              </a:spcBef>
              <a:spcAft>
                <a:spcPts val="0"/>
              </a:spcAft>
              <a:buSzPts val="1800"/>
              <a:buFont typeface="DM Sans"/>
              <a:buNone/>
              <a:defRPr sz="1800">
                <a:latin typeface="DM Sans"/>
                <a:ea typeface="DM Sans"/>
                <a:cs typeface="DM Sans"/>
                <a:sym typeface="DM Sans"/>
              </a:defRPr>
            </a:lvl5pPr>
            <a:lvl6pPr lvl="5" rtl="0" algn="ctr">
              <a:spcBef>
                <a:spcPts val="0"/>
              </a:spcBef>
              <a:spcAft>
                <a:spcPts val="0"/>
              </a:spcAft>
              <a:buSzPts val="1800"/>
              <a:buFont typeface="DM Sans"/>
              <a:buNone/>
              <a:defRPr sz="1800">
                <a:latin typeface="DM Sans"/>
                <a:ea typeface="DM Sans"/>
                <a:cs typeface="DM Sans"/>
                <a:sym typeface="DM Sans"/>
              </a:defRPr>
            </a:lvl6pPr>
            <a:lvl7pPr lvl="6" rtl="0" algn="ctr">
              <a:spcBef>
                <a:spcPts val="0"/>
              </a:spcBef>
              <a:spcAft>
                <a:spcPts val="0"/>
              </a:spcAft>
              <a:buSzPts val="1800"/>
              <a:buFont typeface="DM Sans"/>
              <a:buNone/>
              <a:defRPr sz="1800">
                <a:latin typeface="DM Sans"/>
                <a:ea typeface="DM Sans"/>
                <a:cs typeface="DM Sans"/>
                <a:sym typeface="DM Sans"/>
              </a:defRPr>
            </a:lvl7pPr>
            <a:lvl8pPr lvl="7" rtl="0" algn="ctr">
              <a:spcBef>
                <a:spcPts val="0"/>
              </a:spcBef>
              <a:spcAft>
                <a:spcPts val="0"/>
              </a:spcAft>
              <a:buSzPts val="1800"/>
              <a:buFont typeface="DM Sans"/>
              <a:buNone/>
              <a:defRPr sz="1800">
                <a:latin typeface="DM Sans"/>
                <a:ea typeface="DM Sans"/>
                <a:cs typeface="DM Sans"/>
                <a:sym typeface="DM Sans"/>
              </a:defRPr>
            </a:lvl8pPr>
            <a:lvl9pPr lvl="8" rtl="0" algn="ctr">
              <a:spcBef>
                <a:spcPts val="0"/>
              </a:spcBef>
              <a:spcAft>
                <a:spcPts val="0"/>
              </a:spcAft>
              <a:buSzPts val="1800"/>
              <a:buFont typeface="DM Sans"/>
              <a:buNone/>
              <a:defRPr sz="1800">
                <a:latin typeface="DM Sans"/>
                <a:ea typeface="DM Sans"/>
                <a:cs typeface="DM Sans"/>
                <a:sym typeface="DM Sans"/>
              </a:defRPr>
            </a:lvl9pPr>
          </a:lstStyle>
          <a:p/>
        </p:txBody>
      </p:sp>
      <p:sp>
        <p:nvSpPr>
          <p:cNvPr id="79" name="Google Shape;79;p15"/>
          <p:cNvSpPr txBox="1"/>
          <p:nvPr>
            <p:ph idx="1" type="subTitle"/>
          </p:nvPr>
        </p:nvSpPr>
        <p:spPr>
          <a:xfrm>
            <a:off x="720050" y="3347050"/>
            <a:ext cx="2154000" cy="7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dk1"/>
                </a:solidFill>
              </a:defRPr>
            </a:lvl1pPr>
            <a:lvl2pPr lvl="1" rtl="0" algn="ctr">
              <a:lnSpc>
                <a:spcPct val="100000"/>
              </a:lnSpc>
              <a:spcBef>
                <a:spcPts val="1600"/>
              </a:spcBef>
              <a:spcAft>
                <a:spcPts val="0"/>
              </a:spcAft>
              <a:buNone/>
              <a:defRPr sz="1300">
                <a:solidFill>
                  <a:schemeClr val="dk1"/>
                </a:solidFill>
              </a:defRPr>
            </a:lvl2pPr>
            <a:lvl3pPr lvl="2" rtl="0" algn="ctr">
              <a:lnSpc>
                <a:spcPct val="100000"/>
              </a:lnSpc>
              <a:spcBef>
                <a:spcPts val="1600"/>
              </a:spcBef>
              <a:spcAft>
                <a:spcPts val="0"/>
              </a:spcAft>
              <a:buNone/>
              <a:defRPr sz="1300">
                <a:solidFill>
                  <a:schemeClr val="dk1"/>
                </a:solidFill>
              </a:defRPr>
            </a:lvl3pPr>
            <a:lvl4pPr lvl="3" rtl="0" algn="ctr">
              <a:lnSpc>
                <a:spcPct val="100000"/>
              </a:lnSpc>
              <a:spcBef>
                <a:spcPts val="1600"/>
              </a:spcBef>
              <a:spcAft>
                <a:spcPts val="0"/>
              </a:spcAft>
              <a:buNone/>
              <a:defRPr sz="1300">
                <a:solidFill>
                  <a:schemeClr val="dk1"/>
                </a:solidFill>
              </a:defRPr>
            </a:lvl4pPr>
            <a:lvl5pPr lvl="4" rtl="0" algn="ctr">
              <a:lnSpc>
                <a:spcPct val="100000"/>
              </a:lnSpc>
              <a:spcBef>
                <a:spcPts val="1600"/>
              </a:spcBef>
              <a:spcAft>
                <a:spcPts val="0"/>
              </a:spcAft>
              <a:buNone/>
              <a:defRPr sz="1300">
                <a:solidFill>
                  <a:schemeClr val="dk1"/>
                </a:solidFill>
              </a:defRPr>
            </a:lvl5pPr>
            <a:lvl6pPr lvl="5" rtl="0" algn="ctr">
              <a:lnSpc>
                <a:spcPct val="100000"/>
              </a:lnSpc>
              <a:spcBef>
                <a:spcPts val="1600"/>
              </a:spcBef>
              <a:spcAft>
                <a:spcPts val="0"/>
              </a:spcAft>
              <a:buNone/>
              <a:defRPr sz="1300">
                <a:solidFill>
                  <a:schemeClr val="dk1"/>
                </a:solidFill>
              </a:defRPr>
            </a:lvl6pPr>
            <a:lvl7pPr lvl="6" rtl="0" algn="ctr">
              <a:lnSpc>
                <a:spcPct val="100000"/>
              </a:lnSpc>
              <a:spcBef>
                <a:spcPts val="1600"/>
              </a:spcBef>
              <a:spcAft>
                <a:spcPts val="0"/>
              </a:spcAft>
              <a:buNone/>
              <a:defRPr sz="1300">
                <a:solidFill>
                  <a:schemeClr val="dk1"/>
                </a:solidFill>
              </a:defRPr>
            </a:lvl7pPr>
            <a:lvl8pPr lvl="7" rtl="0" algn="ctr">
              <a:lnSpc>
                <a:spcPct val="100000"/>
              </a:lnSpc>
              <a:spcBef>
                <a:spcPts val="1600"/>
              </a:spcBef>
              <a:spcAft>
                <a:spcPts val="0"/>
              </a:spcAft>
              <a:buNone/>
              <a:defRPr sz="1300">
                <a:solidFill>
                  <a:schemeClr val="dk1"/>
                </a:solidFill>
              </a:defRPr>
            </a:lvl8pPr>
            <a:lvl9pPr lvl="8" rtl="0" algn="ctr">
              <a:lnSpc>
                <a:spcPct val="100000"/>
              </a:lnSpc>
              <a:spcBef>
                <a:spcPts val="1600"/>
              </a:spcBef>
              <a:spcAft>
                <a:spcPts val="1600"/>
              </a:spcAft>
              <a:buNone/>
              <a:defRPr sz="1300">
                <a:solidFill>
                  <a:schemeClr val="dk1"/>
                </a:solidFill>
              </a:defRPr>
            </a:lvl9pPr>
          </a:lstStyle>
          <a:p/>
        </p:txBody>
      </p:sp>
      <p:sp>
        <p:nvSpPr>
          <p:cNvPr id="80" name="Google Shape;80;p15"/>
          <p:cNvSpPr txBox="1"/>
          <p:nvPr>
            <p:ph idx="2" type="ctrTitle"/>
          </p:nvPr>
        </p:nvSpPr>
        <p:spPr>
          <a:xfrm>
            <a:off x="3758274" y="2856050"/>
            <a:ext cx="1637100" cy="421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800"/>
              <a:buNone/>
              <a:defRPr sz="2400"/>
            </a:lvl1pPr>
            <a:lvl2pPr lvl="1" rtl="0" algn="ctr">
              <a:spcBef>
                <a:spcPts val="0"/>
              </a:spcBef>
              <a:spcAft>
                <a:spcPts val="0"/>
              </a:spcAft>
              <a:buSzPts val="1800"/>
              <a:buFont typeface="DM Sans"/>
              <a:buNone/>
              <a:defRPr sz="1800">
                <a:latin typeface="DM Sans"/>
                <a:ea typeface="DM Sans"/>
                <a:cs typeface="DM Sans"/>
                <a:sym typeface="DM Sans"/>
              </a:defRPr>
            </a:lvl2pPr>
            <a:lvl3pPr lvl="2" rtl="0" algn="ctr">
              <a:spcBef>
                <a:spcPts val="0"/>
              </a:spcBef>
              <a:spcAft>
                <a:spcPts val="0"/>
              </a:spcAft>
              <a:buSzPts val="1800"/>
              <a:buFont typeface="DM Sans"/>
              <a:buNone/>
              <a:defRPr sz="1800">
                <a:latin typeface="DM Sans"/>
                <a:ea typeface="DM Sans"/>
                <a:cs typeface="DM Sans"/>
                <a:sym typeface="DM Sans"/>
              </a:defRPr>
            </a:lvl3pPr>
            <a:lvl4pPr lvl="3" rtl="0" algn="ctr">
              <a:spcBef>
                <a:spcPts val="0"/>
              </a:spcBef>
              <a:spcAft>
                <a:spcPts val="0"/>
              </a:spcAft>
              <a:buSzPts val="1800"/>
              <a:buFont typeface="DM Sans"/>
              <a:buNone/>
              <a:defRPr sz="1800">
                <a:latin typeface="DM Sans"/>
                <a:ea typeface="DM Sans"/>
                <a:cs typeface="DM Sans"/>
                <a:sym typeface="DM Sans"/>
              </a:defRPr>
            </a:lvl4pPr>
            <a:lvl5pPr lvl="4" rtl="0" algn="ctr">
              <a:spcBef>
                <a:spcPts val="0"/>
              </a:spcBef>
              <a:spcAft>
                <a:spcPts val="0"/>
              </a:spcAft>
              <a:buSzPts val="1800"/>
              <a:buFont typeface="DM Sans"/>
              <a:buNone/>
              <a:defRPr sz="1800">
                <a:latin typeface="DM Sans"/>
                <a:ea typeface="DM Sans"/>
                <a:cs typeface="DM Sans"/>
                <a:sym typeface="DM Sans"/>
              </a:defRPr>
            </a:lvl5pPr>
            <a:lvl6pPr lvl="5" rtl="0" algn="ctr">
              <a:spcBef>
                <a:spcPts val="0"/>
              </a:spcBef>
              <a:spcAft>
                <a:spcPts val="0"/>
              </a:spcAft>
              <a:buSzPts val="1800"/>
              <a:buFont typeface="DM Sans"/>
              <a:buNone/>
              <a:defRPr sz="1800">
                <a:latin typeface="DM Sans"/>
                <a:ea typeface="DM Sans"/>
                <a:cs typeface="DM Sans"/>
                <a:sym typeface="DM Sans"/>
              </a:defRPr>
            </a:lvl6pPr>
            <a:lvl7pPr lvl="6" rtl="0" algn="ctr">
              <a:spcBef>
                <a:spcPts val="0"/>
              </a:spcBef>
              <a:spcAft>
                <a:spcPts val="0"/>
              </a:spcAft>
              <a:buSzPts val="1800"/>
              <a:buFont typeface="DM Sans"/>
              <a:buNone/>
              <a:defRPr sz="1800">
                <a:latin typeface="DM Sans"/>
                <a:ea typeface="DM Sans"/>
                <a:cs typeface="DM Sans"/>
                <a:sym typeface="DM Sans"/>
              </a:defRPr>
            </a:lvl7pPr>
            <a:lvl8pPr lvl="7" rtl="0" algn="ctr">
              <a:spcBef>
                <a:spcPts val="0"/>
              </a:spcBef>
              <a:spcAft>
                <a:spcPts val="0"/>
              </a:spcAft>
              <a:buSzPts val="1800"/>
              <a:buFont typeface="DM Sans"/>
              <a:buNone/>
              <a:defRPr sz="1800">
                <a:latin typeface="DM Sans"/>
                <a:ea typeface="DM Sans"/>
                <a:cs typeface="DM Sans"/>
                <a:sym typeface="DM Sans"/>
              </a:defRPr>
            </a:lvl8pPr>
            <a:lvl9pPr lvl="8" rtl="0" algn="ctr">
              <a:spcBef>
                <a:spcPts val="0"/>
              </a:spcBef>
              <a:spcAft>
                <a:spcPts val="0"/>
              </a:spcAft>
              <a:buSzPts val="1800"/>
              <a:buFont typeface="DM Sans"/>
              <a:buNone/>
              <a:defRPr sz="1800">
                <a:latin typeface="DM Sans"/>
                <a:ea typeface="DM Sans"/>
                <a:cs typeface="DM Sans"/>
                <a:sym typeface="DM Sans"/>
              </a:defRPr>
            </a:lvl9pPr>
          </a:lstStyle>
          <a:p/>
        </p:txBody>
      </p:sp>
      <p:sp>
        <p:nvSpPr>
          <p:cNvPr id="81" name="Google Shape;81;p15"/>
          <p:cNvSpPr txBox="1"/>
          <p:nvPr>
            <p:ph idx="3" type="subTitle"/>
          </p:nvPr>
        </p:nvSpPr>
        <p:spPr>
          <a:xfrm>
            <a:off x="3494963" y="3347050"/>
            <a:ext cx="2154000" cy="7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dk1"/>
                </a:solidFill>
              </a:defRPr>
            </a:lvl1pPr>
            <a:lvl2pPr lvl="1" rtl="0" algn="ctr">
              <a:lnSpc>
                <a:spcPct val="100000"/>
              </a:lnSpc>
              <a:spcBef>
                <a:spcPts val="1600"/>
              </a:spcBef>
              <a:spcAft>
                <a:spcPts val="0"/>
              </a:spcAft>
              <a:buNone/>
              <a:defRPr sz="1300">
                <a:solidFill>
                  <a:schemeClr val="dk1"/>
                </a:solidFill>
              </a:defRPr>
            </a:lvl2pPr>
            <a:lvl3pPr lvl="2" rtl="0" algn="ctr">
              <a:lnSpc>
                <a:spcPct val="100000"/>
              </a:lnSpc>
              <a:spcBef>
                <a:spcPts val="1600"/>
              </a:spcBef>
              <a:spcAft>
                <a:spcPts val="0"/>
              </a:spcAft>
              <a:buNone/>
              <a:defRPr sz="1300">
                <a:solidFill>
                  <a:schemeClr val="dk1"/>
                </a:solidFill>
              </a:defRPr>
            </a:lvl3pPr>
            <a:lvl4pPr lvl="3" rtl="0" algn="ctr">
              <a:lnSpc>
                <a:spcPct val="100000"/>
              </a:lnSpc>
              <a:spcBef>
                <a:spcPts val="1600"/>
              </a:spcBef>
              <a:spcAft>
                <a:spcPts val="0"/>
              </a:spcAft>
              <a:buNone/>
              <a:defRPr sz="1300">
                <a:solidFill>
                  <a:schemeClr val="dk1"/>
                </a:solidFill>
              </a:defRPr>
            </a:lvl4pPr>
            <a:lvl5pPr lvl="4" rtl="0" algn="ctr">
              <a:lnSpc>
                <a:spcPct val="100000"/>
              </a:lnSpc>
              <a:spcBef>
                <a:spcPts val="1600"/>
              </a:spcBef>
              <a:spcAft>
                <a:spcPts val="0"/>
              </a:spcAft>
              <a:buNone/>
              <a:defRPr sz="1300">
                <a:solidFill>
                  <a:schemeClr val="dk1"/>
                </a:solidFill>
              </a:defRPr>
            </a:lvl5pPr>
            <a:lvl6pPr lvl="5" rtl="0" algn="ctr">
              <a:lnSpc>
                <a:spcPct val="100000"/>
              </a:lnSpc>
              <a:spcBef>
                <a:spcPts val="1600"/>
              </a:spcBef>
              <a:spcAft>
                <a:spcPts val="0"/>
              </a:spcAft>
              <a:buNone/>
              <a:defRPr sz="1300">
                <a:solidFill>
                  <a:schemeClr val="dk1"/>
                </a:solidFill>
              </a:defRPr>
            </a:lvl6pPr>
            <a:lvl7pPr lvl="6" rtl="0" algn="ctr">
              <a:lnSpc>
                <a:spcPct val="100000"/>
              </a:lnSpc>
              <a:spcBef>
                <a:spcPts val="1600"/>
              </a:spcBef>
              <a:spcAft>
                <a:spcPts val="0"/>
              </a:spcAft>
              <a:buNone/>
              <a:defRPr sz="1300">
                <a:solidFill>
                  <a:schemeClr val="dk1"/>
                </a:solidFill>
              </a:defRPr>
            </a:lvl7pPr>
            <a:lvl8pPr lvl="7" rtl="0" algn="ctr">
              <a:lnSpc>
                <a:spcPct val="100000"/>
              </a:lnSpc>
              <a:spcBef>
                <a:spcPts val="1600"/>
              </a:spcBef>
              <a:spcAft>
                <a:spcPts val="0"/>
              </a:spcAft>
              <a:buNone/>
              <a:defRPr sz="1300">
                <a:solidFill>
                  <a:schemeClr val="dk1"/>
                </a:solidFill>
              </a:defRPr>
            </a:lvl8pPr>
            <a:lvl9pPr lvl="8" rtl="0" algn="ctr">
              <a:lnSpc>
                <a:spcPct val="100000"/>
              </a:lnSpc>
              <a:spcBef>
                <a:spcPts val="1600"/>
              </a:spcBef>
              <a:spcAft>
                <a:spcPts val="1600"/>
              </a:spcAft>
              <a:buNone/>
              <a:defRPr sz="1300">
                <a:solidFill>
                  <a:schemeClr val="dk1"/>
                </a:solidFill>
              </a:defRPr>
            </a:lvl9pPr>
          </a:lstStyle>
          <a:p/>
        </p:txBody>
      </p:sp>
      <p:sp>
        <p:nvSpPr>
          <p:cNvPr id="82" name="Google Shape;82;p15"/>
          <p:cNvSpPr txBox="1"/>
          <p:nvPr>
            <p:ph idx="4" type="ctrTitle"/>
          </p:nvPr>
        </p:nvSpPr>
        <p:spPr>
          <a:xfrm>
            <a:off x="6538050" y="2856050"/>
            <a:ext cx="1637100" cy="421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800"/>
              <a:buNone/>
              <a:defRPr sz="2400"/>
            </a:lvl1pPr>
            <a:lvl2pPr lvl="1" rtl="0" algn="ctr">
              <a:spcBef>
                <a:spcPts val="0"/>
              </a:spcBef>
              <a:spcAft>
                <a:spcPts val="0"/>
              </a:spcAft>
              <a:buSzPts val="1800"/>
              <a:buFont typeface="DM Sans"/>
              <a:buNone/>
              <a:defRPr sz="1800">
                <a:latin typeface="DM Sans"/>
                <a:ea typeface="DM Sans"/>
                <a:cs typeface="DM Sans"/>
                <a:sym typeface="DM Sans"/>
              </a:defRPr>
            </a:lvl2pPr>
            <a:lvl3pPr lvl="2" rtl="0" algn="ctr">
              <a:spcBef>
                <a:spcPts val="0"/>
              </a:spcBef>
              <a:spcAft>
                <a:spcPts val="0"/>
              </a:spcAft>
              <a:buSzPts val="1800"/>
              <a:buFont typeface="DM Sans"/>
              <a:buNone/>
              <a:defRPr sz="1800">
                <a:latin typeface="DM Sans"/>
                <a:ea typeface="DM Sans"/>
                <a:cs typeface="DM Sans"/>
                <a:sym typeface="DM Sans"/>
              </a:defRPr>
            </a:lvl3pPr>
            <a:lvl4pPr lvl="3" rtl="0" algn="ctr">
              <a:spcBef>
                <a:spcPts val="0"/>
              </a:spcBef>
              <a:spcAft>
                <a:spcPts val="0"/>
              </a:spcAft>
              <a:buSzPts val="1800"/>
              <a:buFont typeface="DM Sans"/>
              <a:buNone/>
              <a:defRPr sz="1800">
                <a:latin typeface="DM Sans"/>
                <a:ea typeface="DM Sans"/>
                <a:cs typeface="DM Sans"/>
                <a:sym typeface="DM Sans"/>
              </a:defRPr>
            </a:lvl4pPr>
            <a:lvl5pPr lvl="4" rtl="0" algn="ctr">
              <a:spcBef>
                <a:spcPts val="0"/>
              </a:spcBef>
              <a:spcAft>
                <a:spcPts val="0"/>
              </a:spcAft>
              <a:buSzPts val="1800"/>
              <a:buFont typeface="DM Sans"/>
              <a:buNone/>
              <a:defRPr sz="1800">
                <a:latin typeface="DM Sans"/>
                <a:ea typeface="DM Sans"/>
                <a:cs typeface="DM Sans"/>
                <a:sym typeface="DM Sans"/>
              </a:defRPr>
            </a:lvl5pPr>
            <a:lvl6pPr lvl="5" rtl="0" algn="ctr">
              <a:spcBef>
                <a:spcPts val="0"/>
              </a:spcBef>
              <a:spcAft>
                <a:spcPts val="0"/>
              </a:spcAft>
              <a:buSzPts val="1800"/>
              <a:buFont typeface="DM Sans"/>
              <a:buNone/>
              <a:defRPr sz="1800">
                <a:latin typeface="DM Sans"/>
                <a:ea typeface="DM Sans"/>
                <a:cs typeface="DM Sans"/>
                <a:sym typeface="DM Sans"/>
              </a:defRPr>
            </a:lvl6pPr>
            <a:lvl7pPr lvl="6" rtl="0" algn="ctr">
              <a:spcBef>
                <a:spcPts val="0"/>
              </a:spcBef>
              <a:spcAft>
                <a:spcPts val="0"/>
              </a:spcAft>
              <a:buSzPts val="1800"/>
              <a:buFont typeface="DM Sans"/>
              <a:buNone/>
              <a:defRPr sz="1800">
                <a:latin typeface="DM Sans"/>
                <a:ea typeface="DM Sans"/>
                <a:cs typeface="DM Sans"/>
                <a:sym typeface="DM Sans"/>
              </a:defRPr>
            </a:lvl7pPr>
            <a:lvl8pPr lvl="7" rtl="0" algn="ctr">
              <a:spcBef>
                <a:spcPts val="0"/>
              </a:spcBef>
              <a:spcAft>
                <a:spcPts val="0"/>
              </a:spcAft>
              <a:buSzPts val="1800"/>
              <a:buFont typeface="DM Sans"/>
              <a:buNone/>
              <a:defRPr sz="1800">
                <a:latin typeface="DM Sans"/>
                <a:ea typeface="DM Sans"/>
                <a:cs typeface="DM Sans"/>
                <a:sym typeface="DM Sans"/>
              </a:defRPr>
            </a:lvl8pPr>
            <a:lvl9pPr lvl="8" rtl="0" algn="ctr">
              <a:spcBef>
                <a:spcPts val="0"/>
              </a:spcBef>
              <a:spcAft>
                <a:spcPts val="0"/>
              </a:spcAft>
              <a:buSzPts val="1800"/>
              <a:buFont typeface="DM Sans"/>
              <a:buNone/>
              <a:defRPr sz="1800">
                <a:latin typeface="DM Sans"/>
                <a:ea typeface="DM Sans"/>
                <a:cs typeface="DM Sans"/>
                <a:sym typeface="DM Sans"/>
              </a:defRPr>
            </a:lvl9pPr>
          </a:lstStyle>
          <a:p/>
        </p:txBody>
      </p:sp>
      <p:sp>
        <p:nvSpPr>
          <p:cNvPr id="83" name="Google Shape;83;p15"/>
          <p:cNvSpPr txBox="1"/>
          <p:nvPr>
            <p:ph idx="5" type="subTitle"/>
          </p:nvPr>
        </p:nvSpPr>
        <p:spPr>
          <a:xfrm>
            <a:off x="6279606" y="3347050"/>
            <a:ext cx="2154000" cy="7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lvl1pPr>
            <a:lvl2pPr lvl="1" rtl="0" algn="ctr">
              <a:lnSpc>
                <a:spcPct val="100000"/>
              </a:lnSpc>
              <a:spcBef>
                <a:spcPts val="1600"/>
              </a:spcBef>
              <a:spcAft>
                <a:spcPts val="0"/>
              </a:spcAft>
              <a:buNone/>
              <a:defRPr sz="1300"/>
            </a:lvl2pPr>
            <a:lvl3pPr lvl="2" rtl="0" algn="ctr">
              <a:lnSpc>
                <a:spcPct val="100000"/>
              </a:lnSpc>
              <a:spcBef>
                <a:spcPts val="1600"/>
              </a:spcBef>
              <a:spcAft>
                <a:spcPts val="0"/>
              </a:spcAft>
              <a:buNone/>
              <a:defRPr sz="1300"/>
            </a:lvl3pPr>
            <a:lvl4pPr lvl="3" rtl="0" algn="ctr">
              <a:lnSpc>
                <a:spcPct val="100000"/>
              </a:lnSpc>
              <a:spcBef>
                <a:spcPts val="1600"/>
              </a:spcBef>
              <a:spcAft>
                <a:spcPts val="0"/>
              </a:spcAft>
              <a:buNone/>
              <a:defRPr sz="1300"/>
            </a:lvl4pPr>
            <a:lvl5pPr lvl="4" rtl="0" algn="ctr">
              <a:lnSpc>
                <a:spcPct val="100000"/>
              </a:lnSpc>
              <a:spcBef>
                <a:spcPts val="1600"/>
              </a:spcBef>
              <a:spcAft>
                <a:spcPts val="0"/>
              </a:spcAft>
              <a:buNone/>
              <a:defRPr sz="1300"/>
            </a:lvl5pPr>
            <a:lvl6pPr lvl="5" rtl="0" algn="ctr">
              <a:lnSpc>
                <a:spcPct val="100000"/>
              </a:lnSpc>
              <a:spcBef>
                <a:spcPts val="1600"/>
              </a:spcBef>
              <a:spcAft>
                <a:spcPts val="0"/>
              </a:spcAft>
              <a:buNone/>
              <a:defRPr sz="1300"/>
            </a:lvl6pPr>
            <a:lvl7pPr lvl="6" rtl="0" algn="ctr">
              <a:lnSpc>
                <a:spcPct val="100000"/>
              </a:lnSpc>
              <a:spcBef>
                <a:spcPts val="1600"/>
              </a:spcBef>
              <a:spcAft>
                <a:spcPts val="0"/>
              </a:spcAft>
              <a:buNone/>
              <a:defRPr sz="1300"/>
            </a:lvl7pPr>
            <a:lvl8pPr lvl="7" rtl="0" algn="ctr">
              <a:lnSpc>
                <a:spcPct val="100000"/>
              </a:lnSpc>
              <a:spcBef>
                <a:spcPts val="1600"/>
              </a:spcBef>
              <a:spcAft>
                <a:spcPts val="0"/>
              </a:spcAft>
              <a:buNone/>
              <a:defRPr sz="1300"/>
            </a:lvl8pPr>
            <a:lvl9pPr lvl="8" rtl="0" algn="ctr">
              <a:lnSpc>
                <a:spcPct val="100000"/>
              </a:lnSpc>
              <a:spcBef>
                <a:spcPts val="1600"/>
              </a:spcBef>
              <a:spcAft>
                <a:spcPts val="1600"/>
              </a:spcAft>
              <a:buNone/>
              <a:defRPr sz="1300"/>
            </a:lvl9pPr>
          </a:lstStyle>
          <a:p/>
        </p:txBody>
      </p:sp>
      <p:sp>
        <p:nvSpPr>
          <p:cNvPr id="84" name="Google Shape;84;p15"/>
          <p:cNvSpPr txBox="1"/>
          <p:nvPr>
            <p:ph idx="6" type="title"/>
          </p:nvPr>
        </p:nvSpPr>
        <p:spPr>
          <a:xfrm>
            <a:off x="2260800" y="483900"/>
            <a:ext cx="4622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vl2pPr>
            <a:lvl3pPr lvl="2" rtl="0" algn="ctr">
              <a:spcBef>
                <a:spcPts val="0"/>
              </a:spcBef>
              <a:spcAft>
                <a:spcPts val="0"/>
              </a:spcAft>
              <a:buNone/>
              <a:defRPr sz="2000"/>
            </a:lvl3pPr>
            <a:lvl4pPr lvl="3" rtl="0" algn="ctr">
              <a:spcBef>
                <a:spcPts val="0"/>
              </a:spcBef>
              <a:spcAft>
                <a:spcPts val="0"/>
              </a:spcAft>
              <a:buNone/>
              <a:defRPr sz="2000"/>
            </a:lvl4pPr>
            <a:lvl5pPr lvl="4" rtl="0" algn="ctr">
              <a:spcBef>
                <a:spcPts val="0"/>
              </a:spcBef>
              <a:spcAft>
                <a:spcPts val="0"/>
              </a:spcAft>
              <a:buNone/>
              <a:defRPr sz="2000"/>
            </a:lvl5pPr>
            <a:lvl6pPr lvl="5" rtl="0" algn="ctr">
              <a:spcBef>
                <a:spcPts val="0"/>
              </a:spcBef>
              <a:spcAft>
                <a:spcPts val="0"/>
              </a:spcAft>
              <a:buNone/>
              <a:defRPr sz="2000"/>
            </a:lvl6pPr>
            <a:lvl7pPr lvl="6" rtl="0" algn="ctr">
              <a:spcBef>
                <a:spcPts val="0"/>
              </a:spcBef>
              <a:spcAft>
                <a:spcPts val="0"/>
              </a:spcAft>
              <a:buNone/>
              <a:defRPr sz="2000"/>
            </a:lvl7pPr>
            <a:lvl8pPr lvl="7" rtl="0" algn="ctr">
              <a:spcBef>
                <a:spcPts val="0"/>
              </a:spcBef>
              <a:spcAft>
                <a:spcPts val="0"/>
              </a:spcAft>
              <a:buNone/>
              <a:defRPr sz="2000"/>
            </a:lvl8pPr>
            <a:lvl9pPr lvl="8" rtl="0" algn="ctr">
              <a:spcBef>
                <a:spcPts val="0"/>
              </a:spcBef>
              <a:spcAft>
                <a:spcPts val="0"/>
              </a:spcAft>
              <a:buNone/>
              <a:defRPr sz="2000"/>
            </a:lvl9pPr>
          </a:lstStyle>
          <a:p/>
        </p:txBody>
      </p:sp>
      <p:cxnSp>
        <p:nvCxnSpPr>
          <p:cNvPr id="85" name="Google Shape;85;p15"/>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ONE_COLUMN_TEXT_1_1">
    <p:bg>
      <p:bgPr>
        <a:noFill/>
      </p:bgPr>
    </p:bg>
    <p:spTree>
      <p:nvGrpSpPr>
        <p:cNvPr id="86" name="Shape 86"/>
        <p:cNvGrpSpPr/>
        <p:nvPr/>
      </p:nvGrpSpPr>
      <p:grpSpPr>
        <a:xfrm>
          <a:off x="0" y="0"/>
          <a:ext cx="0" cy="0"/>
          <a:chOff x="0" y="0"/>
          <a:chExt cx="0" cy="0"/>
        </a:xfrm>
      </p:grpSpPr>
      <p:sp>
        <p:nvSpPr>
          <p:cNvPr id="87" name="Google Shape;87;p16"/>
          <p:cNvSpPr/>
          <p:nvPr/>
        </p:nvSpPr>
        <p:spPr>
          <a:xfrm>
            <a:off x="718225" y="48390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ph idx="1" type="subTitle"/>
          </p:nvPr>
        </p:nvSpPr>
        <p:spPr>
          <a:xfrm>
            <a:off x="720050" y="3571960"/>
            <a:ext cx="21540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chemeClr val="lt1"/>
                </a:solidFill>
              </a:defRPr>
            </a:lvl1pPr>
            <a:lvl2pPr lvl="1" rtl="0" algn="ctr">
              <a:lnSpc>
                <a:spcPct val="100000"/>
              </a:lnSpc>
              <a:spcBef>
                <a:spcPts val="1600"/>
              </a:spcBef>
              <a:spcAft>
                <a:spcPts val="0"/>
              </a:spcAft>
              <a:buNone/>
              <a:defRPr sz="1200">
                <a:solidFill>
                  <a:schemeClr val="lt1"/>
                </a:solidFill>
              </a:defRPr>
            </a:lvl2pPr>
            <a:lvl3pPr lvl="2" rtl="0" algn="ctr">
              <a:lnSpc>
                <a:spcPct val="100000"/>
              </a:lnSpc>
              <a:spcBef>
                <a:spcPts val="1600"/>
              </a:spcBef>
              <a:spcAft>
                <a:spcPts val="0"/>
              </a:spcAft>
              <a:buNone/>
              <a:defRPr sz="1200">
                <a:solidFill>
                  <a:schemeClr val="lt1"/>
                </a:solidFill>
              </a:defRPr>
            </a:lvl3pPr>
            <a:lvl4pPr lvl="3" rtl="0" algn="ctr">
              <a:lnSpc>
                <a:spcPct val="100000"/>
              </a:lnSpc>
              <a:spcBef>
                <a:spcPts val="1600"/>
              </a:spcBef>
              <a:spcAft>
                <a:spcPts val="0"/>
              </a:spcAft>
              <a:buNone/>
              <a:defRPr sz="1200">
                <a:solidFill>
                  <a:schemeClr val="lt1"/>
                </a:solidFill>
              </a:defRPr>
            </a:lvl4pPr>
            <a:lvl5pPr lvl="4" rtl="0" algn="ctr">
              <a:lnSpc>
                <a:spcPct val="100000"/>
              </a:lnSpc>
              <a:spcBef>
                <a:spcPts val="1600"/>
              </a:spcBef>
              <a:spcAft>
                <a:spcPts val="0"/>
              </a:spcAft>
              <a:buNone/>
              <a:defRPr sz="1200">
                <a:solidFill>
                  <a:schemeClr val="lt1"/>
                </a:solidFill>
              </a:defRPr>
            </a:lvl5pPr>
            <a:lvl6pPr lvl="5" rtl="0" algn="ctr">
              <a:lnSpc>
                <a:spcPct val="100000"/>
              </a:lnSpc>
              <a:spcBef>
                <a:spcPts val="1600"/>
              </a:spcBef>
              <a:spcAft>
                <a:spcPts val="0"/>
              </a:spcAft>
              <a:buNone/>
              <a:defRPr sz="1200">
                <a:solidFill>
                  <a:schemeClr val="lt1"/>
                </a:solidFill>
              </a:defRPr>
            </a:lvl6pPr>
            <a:lvl7pPr lvl="6" rtl="0" algn="ctr">
              <a:lnSpc>
                <a:spcPct val="100000"/>
              </a:lnSpc>
              <a:spcBef>
                <a:spcPts val="1600"/>
              </a:spcBef>
              <a:spcAft>
                <a:spcPts val="0"/>
              </a:spcAft>
              <a:buNone/>
              <a:defRPr sz="1200">
                <a:solidFill>
                  <a:schemeClr val="lt1"/>
                </a:solidFill>
              </a:defRPr>
            </a:lvl7pPr>
            <a:lvl8pPr lvl="7" rtl="0" algn="ctr">
              <a:lnSpc>
                <a:spcPct val="100000"/>
              </a:lnSpc>
              <a:spcBef>
                <a:spcPts val="1600"/>
              </a:spcBef>
              <a:spcAft>
                <a:spcPts val="0"/>
              </a:spcAft>
              <a:buNone/>
              <a:defRPr sz="1200">
                <a:solidFill>
                  <a:schemeClr val="lt1"/>
                </a:solidFill>
              </a:defRPr>
            </a:lvl8pPr>
            <a:lvl9pPr lvl="8" rtl="0" algn="ctr">
              <a:lnSpc>
                <a:spcPct val="100000"/>
              </a:lnSpc>
              <a:spcBef>
                <a:spcPts val="1600"/>
              </a:spcBef>
              <a:spcAft>
                <a:spcPts val="1600"/>
              </a:spcAft>
              <a:buNone/>
              <a:defRPr sz="1200">
                <a:solidFill>
                  <a:schemeClr val="lt1"/>
                </a:solidFill>
              </a:defRPr>
            </a:lvl9pPr>
          </a:lstStyle>
          <a:p/>
        </p:txBody>
      </p:sp>
      <p:sp>
        <p:nvSpPr>
          <p:cNvPr id="89" name="Google Shape;89;p16"/>
          <p:cNvSpPr txBox="1"/>
          <p:nvPr>
            <p:ph idx="2" type="subTitle"/>
          </p:nvPr>
        </p:nvSpPr>
        <p:spPr>
          <a:xfrm>
            <a:off x="3494960" y="3571960"/>
            <a:ext cx="21540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chemeClr val="lt1"/>
                </a:solidFill>
              </a:defRPr>
            </a:lvl1pPr>
            <a:lvl2pPr lvl="1" rtl="0" algn="ctr">
              <a:lnSpc>
                <a:spcPct val="100000"/>
              </a:lnSpc>
              <a:spcBef>
                <a:spcPts val="1600"/>
              </a:spcBef>
              <a:spcAft>
                <a:spcPts val="0"/>
              </a:spcAft>
              <a:buNone/>
              <a:defRPr sz="1200">
                <a:solidFill>
                  <a:schemeClr val="lt1"/>
                </a:solidFill>
              </a:defRPr>
            </a:lvl2pPr>
            <a:lvl3pPr lvl="2" rtl="0" algn="ctr">
              <a:lnSpc>
                <a:spcPct val="100000"/>
              </a:lnSpc>
              <a:spcBef>
                <a:spcPts val="1600"/>
              </a:spcBef>
              <a:spcAft>
                <a:spcPts val="0"/>
              </a:spcAft>
              <a:buNone/>
              <a:defRPr sz="1200">
                <a:solidFill>
                  <a:schemeClr val="lt1"/>
                </a:solidFill>
              </a:defRPr>
            </a:lvl3pPr>
            <a:lvl4pPr lvl="3" rtl="0" algn="ctr">
              <a:lnSpc>
                <a:spcPct val="100000"/>
              </a:lnSpc>
              <a:spcBef>
                <a:spcPts val="1600"/>
              </a:spcBef>
              <a:spcAft>
                <a:spcPts val="0"/>
              </a:spcAft>
              <a:buNone/>
              <a:defRPr sz="1200">
                <a:solidFill>
                  <a:schemeClr val="lt1"/>
                </a:solidFill>
              </a:defRPr>
            </a:lvl4pPr>
            <a:lvl5pPr lvl="4" rtl="0" algn="ctr">
              <a:lnSpc>
                <a:spcPct val="100000"/>
              </a:lnSpc>
              <a:spcBef>
                <a:spcPts val="1600"/>
              </a:spcBef>
              <a:spcAft>
                <a:spcPts val="0"/>
              </a:spcAft>
              <a:buNone/>
              <a:defRPr sz="1200">
                <a:solidFill>
                  <a:schemeClr val="lt1"/>
                </a:solidFill>
              </a:defRPr>
            </a:lvl5pPr>
            <a:lvl6pPr lvl="5" rtl="0" algn="ctr">
              <a:lnSpc>
                <a:spcPct val="100000"/>
              </a:lnSpc>
              <a:spcBef>
                <a:spcPts val="1600"/>
              </a:spcBef>
              <a:spcAft>
                <a:spcPts val="0"/>
              </a:spcAft>
              <a:buNone/>
              <a:defRPr sz="1200">
                <a:solidFill>
                  <a:schemeClr val="lt1"/>
                </a:solidFill>
              </a:defRPr>
            </a:lvl6pPr>
            <a:lvl7pPr lvl="6" rtl="0" algn="ctr">
              <a:lnSpc>
                <a:spcPct val="100000"/>
              </a:lnSpc>
              <a:spcBef>
                <a:spcPts val="1600"/>
              </a:spcBef>
              <a:spcAft>
                <a:spcPts val="0"/>
              </a:spcAft>
              <a:buNone/>
              <a:defRPr sz="1200">
                <a:solidFill>
                  <a:schemeClr val="lt1"/>
                </a:solidFill>
              </a:defRPr>
            </a:lvl7pPr>
            <a:lvl8pPr lvl="7" rtl="0" algn="ctr">
              <a:lnSpc>
                <a:spcPct val="100000"/>
              </a:lnSpc>
              <a:spcBef>
                <a:spcPts val="1600"/>
              </a:spcBef>
              <a:spcAft>
                <a:spcPts val="0"/>
              </a:spcAft>
              <a:buNone/>
              <a:defRPr sz="1200">
                <a:solidFill>
                  <a:schemeClr val="lt1"/>
                </a:solidFill>
              </a:defRPr>
            </a:lvl8pPr>
            <a:lvl9pPr lvl="8" rtl="0" algn="ctr">
              <a:lnSpc>
                <a:spcPct val="100000"/>
              </a:lnSpc>
              <a:spcBef>
                <a:spcPts val="1600"/>
              </a:spcBef>
              <a:spcAft>
                <a:spcPts val="1600"/>
              </a:spcAft>
              <a:buNone/>
              <a:defRPr sz="1200">
                <a:solidFill>
                  <a:schemeClr val="lt1"/>
                </a:solidFill>
              </a:defRPr>
            </a:lvl9pPr>
          </a:lstStyle>
          <a:p/>
        </p:txBody>
      </p:sp>
      <p:sp>
        <p:nvSpPr>
          <p:cNvPr id="90" name="Google Shape;90;p16"/>
          <p:cNvSpPr txBox="1"/>
          <p:nvPr>
            <p:ph idx="3" type="subTitle"/>
          </p:nvPr>
        </p:nvSpPr>
        <p:spPr>
          <a:xfrm>
            <a:off x="6279600" y="3571960"/>
            <a:ext cx="21540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chemeClr val="lt1"/>
                </a:solidFill>
              </a:defRPr>
            </a:lvl1pPr>
            <a:lvl2pPr lvl="1" rtl="0" algn="ctr">
              <a:lnSpc>
                <a:spcPct val="100000"/>
              </a:lnSpc>
              <a:spcBef>
                <a:spcPts val="1600"/>
              </a:spcBef>
              <a:spcAft>
                <a:spcPts val="0"/>
              </a:spcAft>
              <a:buNone/>
              <a:defRPr sz="1200">
                <a:solidFill>
                  <a:schemeClr val="lt1"/>
                </a:solidFill>
              </a:defRPr>
            </a:lvl2pPr>
            <a:lvl3pPr lvl="2" rtl="0" algn="ctr">
              <a:lnSpc>
                <a:spcPct val="100000"/>
              </a:lnSpc>
              <a:spcBef>
                <a:spcPts val="1600"/>
              </a:spcBef>
              <a:spcAft>
                <a:spcPts val="0"/>
              </a:spcAft>
              <a:buNone/>
              <a:defRPr sz="1200">
                <a:solidFill>
                  <a:schemeClr val="lt1"/>
                </a:solidFill>
              </a:defRPr>
            </a:lvl3pPr>
            <a:lvl4pPr lvl="3" rtl="0" algn="ctr">
              <a:lnSpc>
                <a:spcPct val="100000"/>
              </a:lnSpc>
              <a:spcBef>
                <a:spcPts val="1600"/>
              </a:spcBef>
              <a:spcAft>
                <a:spcPts val="0"/>
              </a:spcAft>
              <a:buNone/>
              <a:defRPr sz="1200">
                <a:solidFill>
                  <a:schemeClr val="lt1"/>
                </a:solidFill>
              </a:defRPr>
            </a:lvl4pPr>
            <a:lvl5pPr lvl="4" rtl="0" algn="ctr">
              <a:lnSpc>
                <a:spcPct val="100000"/>
              </a:lnSpc>
              <a:spcBef>
                <a:spcPts val="1600"/>
              </a:spcBef>
              <a:spcAft>
                <a:spcPts val="0"/>
              </a:spcAft>
              <a:buNone/>
              <a:defRPr sz="1200">
                <a:solidFill>
                  <a:schemeClr val="lt1"/>
                </a:solidFill>
              </a:defRPr>
            </a:lvl5pPr>
            <a:lvl6pPr lvl="5" rtl="0" algn="ctr">
              <a:lnSpc>
                <a:spcPct val="100000"/>
              </a:lnSpc>
              <a:spcBef>
                <a:spcPts val="1600"/>
              </a:spcBef>
              <a:spcAft>
                <a:spcPts val="0"/>
              </a:spcAft>
              <a:buNone/>
              <a:defRPr sz="1200">
                <a:solidFill>
                  <a:schemeClr val="lt1"/>
                </a:solidFill>
              </a:defRPr>
            </a:lvl6pPr>
            <a:lvl7pPr lvl="6" rtl="0" algn="ctr">
              <a:lnSpc>
                <a:spcPct val="100000"/>
              </a:lnSpc>
              <a:spcBef>
                <a:spcPts val="1600"/>
              </a:spcBef>
              <a:spcAft>
                <a:spcPts val="0"/>
              </a:spcAft>
              <a:buNone/>
              <a:defRPr sz="1200">
                <a:solidFill>
                  <a:schemeClr val="lt1"/>
                </a:solidFill>
              </a:defRPr>
            </a:lvl7pPr>
            <a:lvl8pPr lvl="7" rtl="0" algn="ctr">
              <a:lnSpc>
                <a:spcPct val="100000"/>
              </a:lnSpc>
              <a:spcBef>
                <a:spcPts val="1600"/>
              </a:spcBef>
              <a:spcAft>
                <a:spcPts val="0"/>
              </a:spcAft>
              <a:buNone/>
              <a:defRPr sz="1200">
                <a:solidFill>
                  <a:schemeClr val="lt1"/>
                </a:solidFill>
              </a:defRPr>
            </a:lvl8pPr>
            <a:lvl9pPr lvl="8" rtl="0" algn="ctr">
              <a:lnSpc>
                <a:spcPct val="100000"/>
              </a:lnSpc>
              <a:spcBef>
                <a:spcPts val="1600"/>
              </a:spcBef>
              <a:spcAft>
                <a:spcPts val="1600"/>
              </a:spcAft>
              <a:buNone/>
              <a:defRPr sz="1200">
                <a:solidFill>
                  <a:schemeClr val="lt1"/>
                </a:solidFill>
              </a:defRPr>
            </a:lvl9pPr>
          </a:lstStyle>
          <a:p/>
        </p:txBody>
      </p:sp>
      <p:sp>
        <p:nvSpPr>
          <p:cNvPr id="91" name="Google Shape;91;p16"/>
          <p:cNvSpPr txBox="1"/>
          <p:nvPr>
            <p:ph idx="4" type="subTitle"/>
          </p:nvPr>
        </p:nvSpPr>
        <p:spPr>
          <a:xfrm>
            <a:off x="1492950" y="3155948"/>
            <a:ext cx="608100" cy="302100"/>
          </a:xfrm>
          <a:prstGeom prst="rect">
            <a:avLst/>
          </a:prstGeom>
          <a:noFill/>
        </p:spPr>
        <p:txBody>
          <a:bodyPr anchorCtr="0" anchor="ctr" bIns="0" lIns="91425" spcFirstLastPara="1" rIns="91425" wrap="square" tIns="90000">
            <a:noAutofit/>
          </a:bodyPr>
          <a:lstStyle>
            <a:lvl1pPr lvl="0" rtl="0" algn="ctr">
              <a:lnSpc>
                <a:spcPct val="100000"/>
              </a:lnSpc>
              <a:spcBef>
                <a:spcPts val="0"/>
              </a:spcBef>
              <a:spcAft>
                <a:spcPts val="0"/>
              </a:spcAft>
              <a:buNone/>
              <a:defRPr b="1">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a:solidFill>
                  <a:schemeClr val="lt1"/>
                </a:solidFill>
                <a:latin typeface="Advent Pro"/>
                <a:ea typeface="Advent Pro"/>
                <a:cs typeface="Advent Pro"/>
                <a:sym typeface="Advent Pro"/>
              </a:defRPr>
            </a:lvl9pPr>
          </a:lstStyle>
          <a:p/>
        </p:txBody>
      </p:sp>
      <p:sp>
        <p:nvSpPr>
          <p:cNvPr id="92" name="Google Shape;92;p16"/>
          <p:cNvSpPr txBox="1"/>
          <p:nvPr>
            <p:ph idx="5" type="subTitle"/>
          </p:nvPr>
        </p:nvSpPr>
        <p:spPr>
          <a:xfrm>
            <a:off x="4267911" y="3155948"/>
            <a:ext cx="608100" cy="302100"/>
          </a:xfrm>
          <a:prstGeom prst="rect">
            <a:avLst/>
          </a:prstGeom>
          <a:noFill/>
        </p:spPr>
        <p:txBody>
          <a:bodyPr anchorCtr="0" anchor="ctr" bIns="0" lIns="91425" spcFirstLastPara="1" rIns="91425" wrap="square" tIns="90000">
            <a:noAutofit/>
          </a:bodyPr>
          <a:lstStyle>
            <a:lvl1pPr lvl="0" rtl="0" algn="ctr">
              <a:lnSpc>
                <a:spcPct val="100000"/>
              </a:lnSpc>
              <a:spcBef>
                <a:spcPts val="0"/>
              </a:spcBef>
              <a:spcAft>
                <a:spcPts val="0"/>
              </a:spcAft>
              <a:buNone/>
              <a:defRPr b="1">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a:solidFill>
                  <a:schemeClr val="lt1"/>
                </a:solidFill>
                <a:latin typeface="Advent Pro"/>
                <a:ea typeface="Advent Pro"/>
                <a:cs typeface="Advent Pro"/>
                <a:sym typeface="Advent Pro"/>
              </a:defRPr>
            </a:lvl9pPr>
          </a:lstStyle>
          <a:p/>
        </p:txBody>
      </p:sp>
      <p:sp>
        <p:nvSpPr>
          <p:cNvPr id="93" name="Google Shape;93;p16"/>
          <p:cNvSpPr txBox="1"/>
          <p:nvPr>
            <p:ph idx="6" type="subTitle"/>
          </p:nvPr>
        </p:nvSpPr>
        <p:spPr>
          <a:xfrm>
            <a:off x="7052550" y="3155948"/>
            <a:ext cx="608100" cy="302100"/>
          </a:xfrm>
          <a:prstGeom prst="rect">
            <a:avLst/>
          </a:prstGeom>
          <a:noFill/>
        </p:spPr>
        <p:txBody>
          <a:bodyPr anchorCtr="0" anchor="ctr" bIns="0" lIns="91425" spcFirstLastPara="1" rIns="91425" wrap="square" tIns="90000">
            <a:noAutofit/>
          </a:bodyPr>
          <a:lstStyle>
            <a:lvl1pPr lvl="0" rtl="0" algn="ctr">
              <a:lnSpc>
                <a:spcPct val="100000"/>
              </a:lnSpc>
              <a:spcBef>
                <a:spcPts val="0"/>
              </a:spcBef>
              <a:spcAft>
                <a:spcPts val="0"/>
              </a:spcAft>
              <a:buNone/>
              <a:defRPr b="1">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a:solidFill>
                  <a:schemeClr val="lt1"/>
                </a:solidFill>
                <a:latin typeface="Advent Pro"/>
                <a:ea typeface="Advent Pro"/>
                <a:cs typeface="Advent Pro"/>
                <a:sym typeface="Advent Pro"/>
              </a:defRPr>
            </a:lvl9pPr>
          </a:lstStyle>
          <a:p/>
        </p:txBody>
      </p:sp>
      <p:sp>
        <p:nvSpPr>
          <p:cNvPr id="94" name="Google Shape;94;p16"/>
          <p:cNvSpPr txBox="1"/>
          <p:nvPr>
            <p:ph idx="7" type="subTitle"/>
          </p:nvPr>
        </p:nvSpPr>
        <p:spPr>
          <a:xfrm>
            <a:off x="720050" y="1926225"/>
            <a:ext cx="21540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chemeClr val="lt1"/>
                </a:solidFill>
              </a:defRPr>
            </a:lvl1pPr>
            <a:lvl2pPr lvl="1" rtl="0" algn="ctr">
              <a:lnSpc>
                <a:spcPct val="100000"/>
              </a:lnSpc>
              <a:spcBef>
                <a:spcPts val="1600"/>
              </a:spcBef>
              <a:spcAft>
                <a:spcPts val="0"/>
              </a:spcAft>
              <a:buNone/>
              <a:defRPr sz="1200">
                <a:solidFill>
                  <a:schemeClr val="lt1"/>
                </a:solidFill>
              </a:defRPr>
            </a:lvl2pPr>
            <a:lvl3pPr lvl="2" rtl="0" algn="ctr">
              <a:lnSpc>
                <a:spcPct val="100000"/>
              </a:lnSpc>
              <a:spcBef>
                <a:spcPts val="1600"/>
              </a:spcBef>
              <a:spcAft>
                <a:spcPts val="0"/>
              </a:spcAft>
              <a:buNone/>
              <a:defRPr sz="1200">
                <a:solidFill>
                  <a:schemeClr val="lt1"/>
                </a:solidFill>
              </a:defRPr>
            </a:lvl3pPr>
            <a:lvl4pPr lvl="3" rtl="0" algn="ctr">
              <a:lnSpc>
                <a:spcPct val="100000"/>
              </a:lnSpc>
              <a:spcBef>
                <a:spcPts val="1600"/>
              </a:spcBef>
              <a:spcAft>
                <a:spcPts val="0"/>
              </a:spcAft>
              <a:buNone/>
              <a:defRPr sz="1200">
                <a:solidFill>
                  <a:schemeClr val="lt1"/>
                </a:solidFill>
              </a:defRPr>
            </a:lvl4pPr>
            <a:lvl5pPr lvl="4" rtl="0" algn="ctr">
              <a:lnSpc>
                <a:spcPct val="100000"/>
              </a:lnSpc>
              <a:spcBef>
                <a:spcPts val="1600"/>
              </a:spcBef>
              <a:spcAft>
                <a:spcPts val="0"/>
              </a:spcAft>
              <a:buNone/>
              <a:defRPr sz="1200">
                <a:solidFill>
                  <a:schemeClr val="lt1"/>
                </a:solidFill>
              </a:defRPr>
            </a:lvl5pPr>
            <a:lvl6pPr lvl="5" rtl="0" algn="ctr">
              <a:lnSpc>
                <a:spcPct val="100000"/>
              </a:lnSpc>
              <a:spcBef>
                <a:spcPts val="1600"/>
              </a:spcBef>
              <a:spcAft>
                <a:spcPts val="0"/>
              </a:spcAft>
              <a:buNone/>
              <a:defRPr sz="1200">
                <a:solidFill>
                  <a:schemeClr val="lt1"/>
                </a:solidFill>
              </a:defRPr>
            </a:lvl6pPr>
            <a:lvl7pPr lvl="6" rtl="0" algn="ctr">
              <a:lnSpc>
                <a:spcPct val="100000"/>
              </a:lnSpc>
              <a:spcBef>
                <a:spcPts val="1600"/>
              </a:spcBef>
              <a:spcAft>
                <a:spcPts val="0"/>
              </a:spcAft>
              <a:buNone/>
              <a:defRPr sz="1200">
                <a:solidFill>
                  <a:schemeClr val="lt1"/>
                </a:solidFill>
              </a:defRPr>
            </a:lvl7pPr>
            <a:lvl8pPr lvl="7" rtl="0" algn="ctr">
              <a:lnSpc>
                <a:spcPct val="100000"/>
              </a:lnSpc>
              <a:spcBef>
                <a:spcPts val="1600"/>
              </a:spcBef>
              <a:spcAft>
                <a:spcPts val="0"/>
              </a:spcAft>
              <a:buNone/>
              <a:defRPr sz="1200">
                <a:solidFill>
                  <a:schemeClr val="lt1"/>
                </a:solidFill>
              </a:defRPr>
            </a:lvl8pPr>
            <a:lvl9pPr lvl="8" rtl="0" algn="ctr">
              <a:lnSpc>
                <a:spcPct val="100000"/>
              </a:lnSpc>
              <a:spcBef>
                <a:spcPts val="1600"/>
              </a:spcBef>
              <a:spcAft>
                <a:spcPts val="1600"/>
              </a:spcAft>
              <a:buNone/>
              <a:defRPr sz="1200">
                <a:solidFill>
                  <a:schemeClr val="lt1"/>
                </a:solidFill>
              </a:defRPr>
            </a:lvl9pPr>
          </a:lstStyle>
          <a:p/>
        </p:txBody>
      </p:sp>
      <p:sp>
        <p:nvSpPr>
          <p:cNvPr id="95" name="Google Shape;95;p16"/>
          <p:cNvSpPr txBox="1"/>
          <p:nvPr>
            <p:ph idx="8" type="subTitle"/>
          </p:nvPr>
        </p:nvSpPr>
        <p:spPr>
          <a:xfrm>
            <a:off x="3494960" y="1926225"/>
            <a:ext cx="21540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chemeClr val="lt1"/>
                </a:solidFill>
              </a:defRPr>
            </a:lvl1pPr>
            <a:lvl2pPr lvl="1" rtl="0" algn="ctr">
              <a:lnSpc>
                <a:spcPct val="100000"/>
              </a:lnSpc>
              <a:spcBef>
                <a:spcPts val="1600"/>
              </a:spcBef>
              <a:spcAft>
                <a:spcPts val="0"/>
              </a:spcAft>
              <a:buNone/>
              <a:defRPr sz="1200">
                <a:solidFill>
                  <a:schemeClr val="lt1"/>
                </a:solidFill>
              </a:defRPr>
            </a:lvl2pPr>
            <a:lvl3pPr lvl="2" rtl="0" algn="ctr">
              <a:lnSpc>
                <a:spcPct val="100000"/>
              </a:lnSpc>
              <a:spcBef>
                <a:spcPts val="1600"/>
              </a:spcBef>
              <a:spcAft>
                <a:spcPts val="0"/>
              </a:spcAft>
              <a:buNone/>
              <a:defRPr sz="1200">
                <a:solidFill>
                  <a:schemeClr val="lt1"/>
                </a:solidFill>
              </a:defRPr>
            </a:lvl3pPr>
            <a:lvl4pPr lvl="3" rtl="0" algn="ctr">
              <a:lnSpc>
                <a:spcPct val="100000"/>
              </a:lnSpc>
              <a:spcBef>
                <a:spcPts val="1600"/>
              </a:spcBef>
              <a:spcAft>
                <a:spcPts val="0"/>
              </a:spcAft>
              <a:buNone/>
              <a:defRPr sz="1200">
                <a:solidFill>
                  <a:schemeClr val="lt1"/>
                </a:solidFill>
              </a:defRPr>
            </a:lvl4pPr>
            <a:lvl5pPr lvl="4" rtl="0" algn="ctr">
              <a:lnSpc>
                <a:spcPct val="100000"/>
              </a:lnSpc>
              <a:spcBef>
                <a:spcPts val="1600"/>
              </a:spcBef>
              <a:spcAft>
                <a:spcPts val="0"/>
              </a:spcAft>
              <a:buNone/>
              <a:defRPr sz="1200">
                <a:solidFill>
                  <a:schemeClr val="lt1"/>
                </a:solidFill>
              </a:defRPr>
            </a:lvl5pPr>
            <a:lvl6pPr lvl="5" rtl="0" algn="ctr">
              <a:lnSpc>
                <a:spcPct val="100000"/>
              </a:lnSpc>
              <a:spcBef>
                <a:spcPts val="1600"/>
              </a:spcBef>
              <a:spcAft>
                <a:spcPts val="0"/>
              </a:spcAft>
              <a:buNone/>
              <a:defRPr sz="1200">
                <a:solidFill>
                  <a:schemeClr val="lt1"/>
                </a:solidFill>
              </a:defRPr>
            </a:lvl6pPr>
            <a:lvl7pPr lvl="6" rtl="0" algn="ctr">
              <a:lnSpc>
                <a:spcPct val="100000"/>
              </a:lnSpc>
              <a:spcBef>
                <a:spcPts val="1600"/>
              </a:spcBef>
              <a:spcAft>
                <a:spcPts val="0"/>
              </a:spcAft>
              <a:buNone/>
              <a:defRPr sz="1200">
                <a:solidFill>
                  <a:schemeClr val="lt1"/>
                </a:solidFill>
              </a:defRPr>
            </a:lvl7pPr>
            <a:lvl8pPr lvl="7" rtl="0" algn="ctr">
              <a:lnSpc>
                <a:spcPct val="100000"/>
              </a:lnSpc>
              <a:spcBef>
                <a:spcPts val="1600"/>
              </a:spcBef>
              <a:spcAft>
                <a:spcPts val="0"/>
              </a:spcAft>
              <a:buNone/>
              <a:defRPr sz="1200">
                <a:solidFill>
                  <a:schemeClr val="lt1"/>
                </a:solidFill>
              </a:defRPr>
            </a:lvl8pPr>
            <a:lvl9pPr lvl="8" rtl="0" algn="ctr">
              <a:lnSpc>
                <a:spcPct val="100000"/>
              </a:lnSpc>
              <a:spcBef>
                <a:spcPts val="1600"/>
              </a:spcBef>
              <a:spcAft>
                <a:spcPts val="1600"/>
              </a:spcAft>
              <a:buNone/>
              <a:defRPr sz="1200">
                <a:solidFill>
                  <a:schemeClr val="lt1"/>
                </a:solidFill>
              </a:defRPr>
            </a:lvl9pPr>
          </a:lstStyle>
          <a:p/>
        </p:txBody>
      </p:sp>
      <p:sp>
        <p:nvSpPr>
          <p:cNvPr id="96" name="Google Shape;96;p16"/>
          <p:cNvSpPr txBox="1"/>
          <p:nvPr>
            <p:ph idx="9" type="subTitle"/>
          </p:nvPr>
        </p:nvSpPr>
        <p:spPr>
          <a:xfrm>
            <a:off x="6279600" y="1926225"/>
            <a:ext cx="21540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chemeClr val="lt1"/>
                </a:solidFill>
              </a:defRPr>
            </a:lvl1pPr>
            <a:lvl2pPr lvl="1" rtl="0" algn="ctr">
              <a:lnSpc>
                <a:spcPct val="100000"/>
              </a:lnSpc>
              <a:spcBef>
                <a:spcPts val="1600"/>
              </a:spcBef>
              <a:spcAft>
                <a:spcPts val="0"/>
              </a:spcAft>
              <a:buNone/>
              <a:defRPr sz="1200">
                <a:solidFill>
                  <a:schemeClr val="lt1"/>
                </a:solidFill>
              </a:defRPr>
            </a:lvl2pPr>
            <a:lvl3pPr lvl="2" rtl="0" algn="ctr">
              <a:lnSpc>
                <a:spcPct val="100000"/>
              </a:lnSpc>
              <a:spcBef>
                <a:spcPts val="1600"/>
              </a:spcBef>
              <a:spcAft>
                <a:spcPts val="0"/>
              </a:spcAft>
              <a:buNone/>
              <a:defRPr sz="1200">
                <a:solidFill>
                  <a:schemeClr val="lt1"/>
                </a:solidFill>
              </a:defRPr>
            </a:lvl3pPr>
            <a:lvl4pPr lvl="3" rtl="0" algn="ctr">
              <a:lnSpc>
                <a:spcPct val="100000"/>
              </a:lnSpc>
              <a:spcBef>
                <a:spcPts val="1600"/>
              </a:spcBef>
              <a:spcAft>
                <a:spcPts val="0"/>
              </a:spcAft>
              <a:buNone/>
              <a:defRPr sz="1200">
                <a:solidFill>
                  <a:schemeClr val="lt1"/>
                </a:solidFill>
              </a:defRPr>
            </a:lvl4pPr>
            <a:lvl5pPr lvl="4" rtl="0" algn="ctr">
              <a:lnSpc>
                <a:spcPct val="100000"/>
              </a:lnSpc>
              <a:spcBef>
                <a:spcPts val="1600"/>
              </a:spcBef>
              <a:spcAft>
                <a:spcPts val="0"/>
              </a:spcAft>
              <a:buNone/>
              <a:defRPr sz="1200">
                <a:solidFill>
                  <a:schemeClr val="lt1"/>
                </a:solidFill>
              </a:defRPr>
            </a:lvl5pPr>
            <a:lvl6pPr lvl="5" rtl="0" algn="ctr">
              <a:lnSpc>
                <a:spcPct val="100000"/>
              </a:lnSpc>
              <a:spcBef>
                <a:spcPts val="1600"/>
              </a:spcBef>
              <a:spcAft>
                <a:spcPts val="0"/>
              </a:spcAft>
              <a:buNone/>
              <a:defRPr sz="1200">
                <a:solidFill>
                  <a:schemeClr val="lt1"/>
                </a:solidFill>
              </a:defRPr>
            </a:lvl6pPr>
            <a:lvl7pPr lvl="6" rtl="0" algn="ctr">
              <a:lnSpc>
                <a:spcPct val="100000"/>
              </a:lnSpc>
              <a:spcBef>
                <a:spcPts val="1600"/>
              </a:spcBef>
              <a:spcAft>
                <a:spcPts val="0"/>
              </a:spcAft>
              <a:buNone/>
              <a:defRPr sz="1200">
                <a:solidFill>
                  <a:schemeClr val="lt1"/>
                </a:solidFill>
              </a:defRPr>
            </a:lvl7pPr>
            <a:lvl8pPr lvl="7" rtl="0" algn="ctr">
              <a:lnSpc>
                <a:spcPct val="100000"/>
              </a:lnSpc>
              <a:spcBef>
                <a:spcPts val="1600"/>
              </a:spcBef>
              <a:spcAft>
                <a:spcPts val="0"/>
              </a:spcAft>
              <a:buNone/>
              <a:defRPr sz="1200">
                <a:solidFill>
                  <a:schemeClr val="lt1"/>
                </a:solidFill>
              </a:defRPr>
            </a:lvl8pPr>
            <a:lvl9pPr lvl="8" rtl="0" algn="ctr">
              <a:lnSpc>
                <a:spcPct val="100000"/>
              </a:lnSpc>
              <a:spcBef>
                <a:spcPts val="1600"/>
              </a:spcBef>
              <a:spcAft>
                <a:spcPts val="1600"/>
              </a:spcAft>
              <a:buNone/>
              <a:defRPr sz="1200">
                <a:solidFill>
                  <a:schemeClr val="lt1"/>
                </a:solidFill>
              </a:defRPr>
            </a:lvl9pPr>
          </a:lstStyle>
          <a:p/>
        </p:txBody>
      </p:sp>
      <p:sp>
        <p:nvSpPr>
          <p:cNvPr id="97" name="Google Shape;97;p16"/>
          <p:cNvSpPr txBox="1"/>
          <p:nvPr>
            <p:ph idx="13" type="subTitle"/>
          </p:nvPr>
        </p:nvSpPr>
        <p:spPr>
          <a:xfrm>
            <a:off x="1492950" y="1510200"/>
            <a:ext cx="608100" cy="302100"/>
          </a:xfrm>
          <a:prstGeom prst="rect">
            <a:avLst/>
          </a:prstGeom>
          <a:noFill/>
        </p:spPr>
        <p:txBody>
          <a:bodyPr anchorCtr="0" anchor="ctr" bIns="0" lIns="91425" spcFirstLastPara="1" rIns="91425" wrap="square" tIns="90000">
            <a:noAutofit/>
          </a:bodyPr>
          <a:lstStyle>
            <a:lvl1pPr lvl="0" rtl="0" algn="ctr">
              <a:lnSpc>
                <a:spcPct val="100000"/>
              </a:lnSpc>
              <a:spcBef>
                <a:spcPts val="0"/>
              </a:spcBef>
              <a:spcAft>
                <a:spcPts val="0"/>
              </a:spcAft>
              <a:buNone/>
              <a:defRPr b="1">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a:solidFill>
                  <a:schemeClr val="lt1"/>
                </a:solidFill>
                <a:latin typeface="Advent Pro"/>
                <a:ea typeface="Advent Pro"/>
                <a:cs typeface="Advent Pro"/>
                <a:sym typeface="Advent Pro"/>
              </a:defRPr>
            </a:lvl9pPr>
          </a:lstStyle>
          <a:p/>
        </p:txBody>
      </p:sp>
      <p:sp>
        <p:nvSpPr>
          <p:cNvPr id="98" name="Google Shape;98;p16"/>
          <p:cNvSpPr txBox="1"/>
          <p:nvPr>
            <p:ph idx="14" type="subTitle"/>
          </p:nvPr>
        </p:nvSpPr>
        <p:spPr>
          <a:xfrm>
            <a:off x="4267911" y="1510200"/>
            <a:ext cx="608100" cy="302100"/>
          </a:xfrm>
          <a:prstGeom prst="rect">
            <a:avLst/>
          </a:prstGeom>
          <a:noFill/>
        </p:spPr>
        <p:txBody>
          <a:bodyPr anchorCtr="0" anchor="ctr" bIns="0" lIns="91425" spcFirstLastPara="1" rIns="91425" wrap="square" tIns="90000">
            <a:noAutofit/>
          </a:bodyPr>
          <a:lstStyle>
            <a:lvl1pPr lvl="0" rtl="0" algn="ctr">
              <a:lnSpc>
                <a:spcPct val="100000"/>
              </a:lnSpc>
              <a:spcBef>
                <a:spcPts val="0"/>
              </a:spcBef>
              <a:spcAft>
                <a:spcPts val="0"/>
              </a:spcAft>
              <a:buNone/>
              <a:defRPr b="1">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a:solidFill>
                  <a:schemeClr val="lt1"/>
                </a:solidFill>
                <a:latin typeface="Advent Pro"/>
                <a:ea typeface="Advent Pro"/>
                <a:cs typeface="Advent Pro"/>
                <a:sym typeface="Advent Pro"/>
              </a:defRPr>
            </a:lvl9pPr>
          </a:lstStyle>
          <a:p/>
        </p:txBody>
      </p:sp>
      <p:sp>
        <p:nvSpPr>
          <p:cNvPr id="99" name="Google Shape;99;p16"/>
          <p:cNvSpPr txBox="1"/>
          <p:nvPr>
            <p:ph idx="15" type="subTitle"/>
          </p:nvPr>
        </p:nvSpPr>
        <p:spPr>
          <a:xfrm>
            <a:off x="7052550" y="1510200"/>
            <a:ext cx="608100" cy="302100"/>
          </a:xfrm>
          <a:prstGeom prst="rect">
            <a:avLst/>
          </a:prstGeom>
          <a:noFill/>
        </p:spPr>
        <p:txBody>
          <a:bodyPr anchorCtr="0" anchor="ctr" bIns="0" lIns="91425" spcFirstLastPara="1" rIns="91425" wrap="square" tIns="90000">
            <a:noAutofit/>
          </a:bodyPr>
          <a:lstStyle>
            <a:lvl1pPr lvl="0" rtl="0" algn="ctr">
              <a:lnSpc>
                <a:spcPct val="100000"/>
              </a:lnSpc>
              <a:spcBef>
                <a:spcPts val="0"/>
              </a:spcBef>
              <a:spcAft>
                <a:spcPts val="0"/>
              </a:spcAft>
              <a:buNone/>
              <a:defRPr b="1">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a:solidFill>
                  <a:schemeClr val="lt1"/>
                </a:solidFill>
                <a:latin typeface="Advent Pro"/>
                <a:ea typeface="Advent Pro"/>
                <a:cs typeface="Advent Pro"/>
                <a:sym typeface="Advent Pro"/>
              </a:defRPr>
            </a:lvl9pPr>
          </a:lstStyle>
          <a:p/>
        </p:txBody>
      </p:sp>
      <p:sp>
        <p:nvSpPr>
          <p:cNvPr id="100" name="Google Shape;100;p16"/>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atin typeface="Roboto Slab"/>
                <a:ea typeface="Roboto Slab"/>
                <a:cs typeface="Roboto Slab"/>
                <a:sym typeface="Roboto Slab"/>
              </a:defRPr>
            </a:lvl2pPr>
            <a:lvl3pPr lvl="2" rtl="0" algn="ctr">
              <a:spcBef>
                <a:spcPts val="0"/>
              </a:spcBef>
              <a:spcAft>
                <a:spcPts val="0"/>
              </a:spcAft>
              <a:buNone/>
              <a:defRPr sz="2000">
                <a:latin typeface="Roboto Slab"/>
                <a:ea typeface="Roboto Slab"/>
                <a:cs typeface="Roboto Slab"/>
                <a:sym typeface="Roboto Slab"/>
              </a:defRPr>
            </a:lvl3pPr>
            <a:lvl4pPr lvl="3" rtl="0" algn="ctr">
              <a:spcBef>
                <a:spcPts val="0"/>
              </a:spcBef>
              <a:spcAft>
                <a:spcPts val="0"/>
              </a:spcAft>
              <a:buNone/>
              <a:defRPr sz="2000">
                <a:latin typeface="Roboto Slab"/>
                <a:ea typeface="Roboto Slab"/>
                <a:cs typeface="Roboto Slab"/>
                <a:sym typeface="Roboto Slab"/>
              </a:defRPr>
            </a:lvl4pPr>
            <a:lvl5pPr lvl="4" rtl="0" algn="ctr">
              <a:spcBef>
                <a:spcPts val="0"/>
              </a:spcBef>
              <a:spcAft>
                <a:spcPts val="0"/>
              </a:spcAft>
              <a:buNone/>
              <a:defRPr sz="2000">
                <a:latin typeface="Roboto Slab"/>
                <a:ea typeface="Roboto Slab"/>
                <a:cs typeface="Roboto Slab"/>
                <a:sym typeface="Roboto Slab"/>
              </a:defRPr>
            </a:lvl5pPr>
            <a:lvl6pPr lvl="5" rtl="0" algn="ctr">
              <a:spcBef>
                <a:spcPts val="0"/>
              </a:spcBef>
              <a:spcAft>
                <a:spcPts val="0"/>
              </a:spcAft>
              <a:buNone/>
              <a:defRPr sz="2000">
                <a:latin typeface="Roboto Slab"/>
                <a:ea typeface="Roboto Slab"/>
                <a:cs typeface="Roboto Slab"/>
                <a:sym typeface="Roboto Slab"/>
              </a:defRPr>
            </a:lvl6pPr>
            <a:lvl7pPr lvl="6" rtl="0" algn="ctr">
              <a:spcBef>
                <a:spcPts val="0"/>
              </a:spcBef>
              <a:spcAft>
                <a:spcPts val="0"/>
              </a:spcAft>
              <a:buNone/>
              <a:defRPr sz="2000">
                <a:latin typeface="Roboto Slab"/>
                <a:ea typeface="Roboto Slab"/>
                <a:cs typeface="Roboto Slab"/>
                <a:sym typeface="Roboto Slab"/>
              </a:defRPr>
            </a:lvl7pPr>
            <a:lvl8pPr lvl="7" rtl="0" algn="ctr">
              <a:spcBef>
                <a:spcPts val="0"/>
              </a:spcBef>
              <a:spcAft>
                <a:spcPts val="0"/>
              </a:spcAft>
              <a:buNone/>
              <a:defRPr sz="2000">
                <a:latin typeface="Roboto Slab"/>
                <a:ea typeface="Roboto Slab"/>
                <a:cs typeface="Roboto Slab"/>
                <a:sym typeface="Roboto Slab"/>
              </a:defRPr>
            </a:lvl8pPr>
            <a:lvl9pPr lvl="8" rtl="0" algn="ctr">
              <a:spcBef>
                <a:spcPts val="0"/>
              </a:spcBef>
              <a:spcAft>
                <a:spcPts val="0"/>
              </a:spcAft>
              <a:buNone/>
              <a:defRPr sz="2000">
                <a:latin typeface="Roboto Slab"/>
                <a:ea typeface="Roboto Slab"/>
                <a:cs typeface="Roboto Slab"/>
                <a:sym typeface="Roboto Slab"/>
              </a:defRPr>
            </a:lvl9pPr>
          </a:lstStyle>
          <a:p/>
        </p:txBody>
      </p:sp>
      <p:cxnSp>
        <p:nvCxnSpPr>
          <p:cNvPr id="101" name="Google Shape;101;p16"/>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ONE_COLUMN_TEXT_1_1_1">
    <p:bg>
      <p:bgPr>
        <a:noFill/>
      </p:bgPr>
    </p:bg>
    <p:spTree>
      <p:nvGrpSpPr>
        <p:cNvPr id="102" name="Shape 102"/>
        <p:cNvGrpSpPr/>
        <p:nvPr/>
      </p:nvGrpSpPr>
      <p:grpSpPr>
        <a:xfrm>
          <a:off x="0" y="0"/>
          <a:ext cx="0" cy="0"/>
          <a:chOff x="0" y="0"/>
          <a:chExt cx="0" cy="0"/>
        </a:xfrm>
      </p:grpSpPr>
      <p:sp>
        <p:nvSpPr>
          <p:cNvPr id="103" name="Google Shape;103;p17"/>
          <p:cNvSpPr/>
          <p:nvPr/>
        </p:nvSpPr>
        <p:spPr>
          <a:xfrm>
            <a:off x="718225" y="48390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txBox="1"/>
          <p:nvPr>
            <p:ph idx="1" type="subTitle"/>
          </p:nvPr>
        </p:nvSpPr>
        <p:spPr>
          <a:xfrm>
            <a:off x="3409471" y="2167423"/>
            <a:ext cx="2324100" cy="70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300"/>
            </a:lvl1pPr>
            <a:lvl2pPr lvl="1" rtl="0">
              <a:lnSpc>
                <a:spcPct val="100000"/>
              </a:lnSpc>
              <a:spcBef>
                <a:spcPts val="1600"/>
              </a:spcBef>
              <a:spcAft>
                <a:spcPts val="0"/>
              </a:spcAft>
              <a:buNone/>
              <a:defRPr sz="1300"/>
            </a:lvl2pPr>
            <a:lvl3pPr lvl="2" rtl="0">
              <a:lnSpc>
                <a:spcPct val="100000"/>
              </a:lnSpc>
              <a:spcBef>
                <a:spcPts val="1600"/>
              </a:spcBef>
              <a:spcAft>
                <a:spcPts val="0"/>
              </a:spcAft>
              <a:buNone/>
              <a:defRPr sz="1300"/>
            </a:lvl3pPr>
            <a:lvl4pPr lvl="3" rtl="0">
              <a:lnSpc>
                <a:spcPct val="100000"/>
              </a:lnSpc>
              <a:spcBef>
                <a:spcPts val="1600"/>
              </a:spcBef>
              <a:spcAft>
                <a:spcPts val="0"/>
              </a:spcAft>
              <a:buNone/>
              <a:defRPr sz="1300"/>
            </a:lvl4pPr>
            <a:lvl5pPr lvl="4" rtl="0">
              <a:lnSpc>
                <a:spcPct val="100000"/>
              </a:lnSpc>
              <a:spcBef>
                <a:spcPts val="1600"/>
              </a:spcBef>
              <a:spcAft>
                <a:spcPts val="0"/>
              </a:spcAft>
              <a:buNone/>
              <a:defRPr sz="1300"/>
            </a:lvl5pPr>
            <a:lvl6pPr lvl="5" rtl="0">
              <a:lnSpc>
                <a:spcPct val="100000"/>
              </a:lnSpc>
              <a:spcBef>
                <a:spcPts val="1600"/>
              </a:spcBef>
              <a:spcAft>
                <a:spcPts val="0"/>
              </a:spcAft>
              <a:buNone/>
              <a:defRPr sz="1300"/>
            </a:lvl6pPr>
            <a:lvl7pPr lvl="6" rtl="0">
              <a:lnSpc>
                <a:spcPct val="100000"/>
              </a:lnSpc>
              <a:spcBef>
                <a:spcPts val="1600"/>
              </a:spcBef>
              <a:spcAft>
                <a:spcPts val="0"/>
              </a:spcAft>
              <a:buNone/>
              <a:defRPr sz="1300"/>
            </a:lvl7pPr>
            <a:lvl8pPr lvl="7" rtl="0">
              <a:lnSpc>
                <a:spcPct val="100000"/>
              </a:lnSpc>
              <a:spcBef>
                <a:spcPts val="1600"/>
              </a:spcBef>
              <a:spcAft>
                <a:spcPts val="0"/>
              </a:spcAft>
              <a:buNone/>
              <a:defRPr sz="1300"/>
            </a:lvl8pPr>
            <a:lvl9pPr lvl="8" rtl="0">
              <a:lnSpc>
                <a:spcPct val="100000"/>
              </a:lnSpc>
              <a:spcBef>
                <a:spcPts val="1600"/>
              </a:spcBef>
              <a:spcAft>
                <a:spcPts val="1600"/>
              </a:spcAft>
              <a:buNone/>
              <a:defRPr sz="1300"/>
            </a:lvl9pPr>
          </a:lstStyle>
          <a:p/>
        </p:txBody>
      </p:sp>
      <p:sp>
        <p:nvSpPr>
          <p:cNvPr id="105" name="Google Shape;105;p17"/>
          <p:cNvSpPr txBox="1"/>
          <p:nvPr>
            <p:ph idx="2" type="subTitle"/>
          </p:nvPr>
        </p:nvSpPr>
        <p:spPr>
          <a:xfrm>
            <a:off x="3409400" y="3716354"/>
            <a:ext cx="2324100" cy="70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300"/>
            </a:lvl1pPr>
            <a:lvl2pPr lvl="1" rtl="0">
              <a:lnSpc>
                <a:spcPct val="100000"/>
              </a:lnSpc>
              <a:spcBef>
                <a:spcPts val="1600"/>
              </a:spcBef>
              <a:spcAft>
                <a:spcPts val="0"/>
              </a:spcAft>
              <a:buNone/>
              <a:defRPr sz="1300"/>
            </a:lvl2pPr>
            <a:lvl3pPr lvl="2" rtl="0">
              <a:lnSpc>
                <a:spcPct val="100000"/>
              </a:lnSpc>
              <a:spcBef>
                <a:spcPts val="1600"/>
              </a:spcBef>
              <a:spcAft>
                <a:spcPts val="0"/>
              </a:spcAft>
              <a:buNone/>
              <a:defRPr sz="1300"/>
            </a:lvl3pPr>
            <a:lvl4pPr lvl="3" rtl="0">
              <a:lnSpc>
                <a:spcPct val="100000"/>
              </a:lnSpc>
              <a:spcBef>
                <a:spcPts val="1600"/>
              </a:spcBef>
              <a:spcAft>
                <a:spcPts val="0"/>
              </a:spcAft>
              <a:buNone/>
              <a:defRPr sz="1300"/>
            </a:lvl4pPr>
            <a:lvl5pPr lvl="4" rtl="0">
              <a:lnSpc>
                <a:spcPct val="100000"/>
              </a:lnSpc>
              <a:spcBef>
                <a:spcPts val="1600"/>
              </a:spcBef>
              <a:spcAft>
                <a:spcPts val="0"/>
              </a:spcAft>
              <a:buNone/>
              <a:defRPr sz="1300"/>
            </a:lvl5pPr>
            <a:lvl6pPr lvl="5" rtl="0">
              <a:lnSpc>
                <a:spcPct val="100000"/>
              </a:lnSpc>
              <a:spcBef>
                <a:spcPts val="1600"/>
              </a:spcBef>
              <a:spcAft>
                <a:spcPts val="0"/>
              </a:spcAft>
              <a:buNone/>
              <a:defRPr sz="1300"/>
            </a:lvl6pPr>
            <a:lvl7pPr lvl="6" rtl="0">
              <a:lnSpc>
                <a:spcPct val="100000"/>
              </a:lnSpc>
              <a:spcBef>
                <a:spcPts val="1600"/>
              </a:spcBef>
              <a:spcAft>
                <a:spcPts val="0"/>
              </a:spcAft>
              <a:buNone/>
              <a:defRPr sz="1300"/>
            </a:lvl7pPr>
            <a:lvl8pPr lvl="7" rtl="0">
              <a:lnSpc>
                <a:spcPct val="100000"/>
              </a:lnSpc>
              <a:spcBef>
                <a:spcPts val="1600"/>
              </a:spcBef>
              <a:spcAft>
                <a:spcPts val="0"/>
              </a:spcAft>
              <a:buNone/>
              <a:defRPr sz="1300"/>
            </a:lvl8pPr>
            <a:lvl9pPr lvl="8" rtl="0">
              <a:lnSpc>
                <a:spcPct val="100000"/>
              </a:lnSpc>
              <a:spcBef>
                <a:spcPts val="1600"/>
              </a:spcBef>
              <a:spcAft>
                <a:spcPts val="1600"/>
              </a:spcAft>
              <a:buNone/>
              <a:defRPr sz="1300"/>
            </a:lvl9pPr>
          </a:lstStyle>
          <a:p/>
        </p:txBody>
      </p:sp>
      <p:sp>
        <p:nvSpPr>
          <p:cNvPr id="106" name="Google Shape;106;p17"/>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atin typeface="Roboto Slab"/>
                <a:ea typeface="Roboto Slab"/>
                <a:cs typeface="Roboto Slab"/>
                <a:sym typeface="Roboto Slab"/>
              </a:defRPr>
            </a:lvl2pPr>
            <a:lvl3pPr lvl="2" rtl="0" algn="ctr">
              <a:spcBef>
                <a:spcPts val="0"/>
              </a:spcBef>
              <a:spcAft>
                <a:spcPts val="0"/>
              </a:spcAft>
              <a:buNone/>
              <a:defRPr sz="2000">
                <a:latin typeface="Roboto Slab"/>
                <a:ea typeface="Roboto Slab"/>
                <a:cs typeface="Roboto Slab"/>
                <a:sym typeface="Roboto Slab"/>
              </a:defRPr>
            </a:lvl3pPr>
            <a:lvl4pPr lvl="3" rtl="0" algn="ctr">
              <a:spcBef>
                <a:spcPts val="0"/>
              </a:spcBef>
              <a:spcAft>
                <a:spcPts val="0"/>
              </a:spcAft>
              <a:buNone/>
              <a:defRPr sz="2000">
                <a:latin typeface="Roboto Slab"/>
                <a:ea typeface="Roboto Slab"/>
                <a:cs typeface="Roboto Slab"/>
                <a:sym typeface="Roboto Slab"/>
              </a:defRPr>
            </a:lvl4pPr>
            <a:lvl5pPr lvl="4" rtl="0" algn="ctr">
              <a:spcBef>
                <a:spcPts val="0"/>
              </a:spcBef>
              <a:spcAft>
                <a:spcPts val="0"/>
              </a:spcAft>
              <a:buNone/>
              <a:defRPr sz="2000">
                <a:latin typeface="Roboto Slab"/>
                <a:ea typeface="Roboto Slab"/>
                <a:cs typeface="Roboto Slab"/>
                <a:sym typeface="Roboto Slab"/>
              </a:defRPr>
            </a:lvl5pPr>
            <a:lvl6pPr lvl="5" rtl="0" algn="ctr">
              <a:spcBef>
                <a:spcPts val="0"/>
              </a:spcBef>
              <a:spcAft>
                <a:spcPts val="0"/>
              </a:spcAft>
              <a:buNone/>
              <a:defRPr sz="2000">
                <a:latin typeface="Roboto Slab"/>
                <a:ea typeface="Roboto Slab"/>
                <a:cs typeface="Roboto Slab"/>
                <a:sym typeface="Roboto Slab"/>
              </a:defRPr>
            </a:lvl6pPr>
            <a:lvl7pPr lvl="6" rtl="0" algn="ctr">
              <a:spcBef>
                <a:spcPts val="0"/>
              </a:spcBef>
              <a:spcAft>
                <a:spcPts val="0"/>
              </a:spcAft>
              <a:buNone/>
              <a:defRPr sz="2000">
                <a:latin typeface="Roboto Slab"/>
                <a:ea typeface="Roboto Slab"/>
                <a:cs typeface="Roboto Slab"/>
                <a:sym typeface="Roboto Slab"/>
              </a:defRPr>
            </a:lvl7pPr>
            <a:lvl8pPr lvl="7" rtl="0" algn="ctr">
              <a:spcBef>
                <a:spcPts val="0"/>
              </a:spcBef>
              <a:spcAft>
                <a:spcPts val="0"/>
              </a:spcAft>
              <a:buNone/>
              <a:defRPr sz="2000">
                <a:latin typeface="Roboto Slab"/>
                <a:ea typeface="Roboto Slab"/>
                <a:cs typeface="Roboto Slab"/>
                <a:sym typeface="Roboto Slab"/>
              </a:defRPr>
            </a:lvl8pPr>
            <a:lvl9pPr lvl="8" rtl="0" algn="ctr">
              <a:spcBef>
                <a:spcPts val="0"/>
              </a:spcBef>
              <a:spcAft>
                <a:spcPts val="0"/>
              </a:spcAft>
              <a:buNone/>
              <a:defRPr sz="2000">
                <a:latin typeface="Roboto Slab"/>
                <a:ea typeface="Roboto Slab"/>
                <a:cs typeface="Roboto Slab"/>
                <a:sym typeface="Roboto Slab"/>
              </a:defRPr>
            </a:lvl9pPr>
          </a:lstStyle>
          <a:p/>
        </p:txBody>
      </p:sp>
      <p:sp>
        <p:nvSpPr>
          <p:cNvPr id="107" name="Google Shape;107;p17"/>
          <p:cNvSpPr txBox="1"/>
          <p:nvPr>
            <p:ph idx="3" type="subTitle"/>
          </p:nvPr>
        </p:nvSpPr>
        <p:spPr>
          <a:xfrm>
            <a:off x="3513600" y="1737277"/>
            <a:ext cx="597300" cy="29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400">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sz="2400">
                <a:solidFill>
                  <a:schemeClr val="lt1"/>
                </a:solidFill>
                <a:latin typeface="Advent Pro"/>
                <a:ea typeface="Advent Pro"/>
                <a:cs typeface="Advent Pro"/>
                <a:sym typeface="Advent Pro"/>
              </a:defRPr>
            </a:lvl9pPr>
          </a:lstStyle>
          <a:p/>
        </p:txBody>
      </p:sp>
      <p:sp>
        <p:nvSpPr>
          <p:cNvPr id="108" name="Google Shape;108;p17"/>
          <p:cNvSpPr txBox="1"/>
          <p:nvPr>
            <p:ph idx="4" type="subTitle"/>
          </p:nvPr>
        </p:nvSpPr>
        <p:spPr>
          <a:xfrm>
            <a:off x="3513600" y="3269103"/>
            <a:ext cx="597300" cy="29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400">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sz="2400">
                <a:solidFill>
                  <a:schemeClr val="lt1"/>
                </a:solidFill>
                <a:latin typeface="Advent Pro"/>
                <a:ea typeface="Advent Pro"/>
                <a:cs typeface="Advent Pro"/>
                <a:sym typeface="Advent Pro"/>
              </a:defRPr>
            </a:lvl9pPr>
          </a:lstStyle>
          <a:p/>
        </p:txBody>
      </p:sp>
      <p:sp>
        <p:nvSpPr>
          <p:cNvPr id="109" name="Google Shape;109;p17"/>
          <p:cNvSpPr txBox="1"/>
          <p:nvPr>
            <p:ph idx="5" type="subTitle"/>
          </p:nvPr>
        </p:nvSpPr>
        <p:spPr>
          <a:xfrm>
            <a:off x="6101157" y="2167423"/>
            <a:ext cx="2324100" cy="70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300"/>
            </a:lvl1pPr>
            <a:lvl2pPr lvl="1" rtl="0">
              <a:lnSpc>
                <a:spcPct val="100000"/>
              </a:lnSpc>
              <a:spcBef>
                <a:spcPts val="1600"/>
              </a:spcBef>
              <a:spcAft>
                <a:spcPts val="0"/>
              </a:spcAft>
              <a:buNone/>
              <a:defRPr sz="1300"/>
            </a:lvl2pPr>
            <a:lvl3pPr lvl="2" rtl="0">
              <a:lnSpc>
                <a:spcPct val="100000"/>
              </a:lnSpc>
              <a:spcBef>
                <a:spcPts val="1600"/>
              </a:spcBef>
              <a:spcAft>
                <a:spcPts val="0"/>
              </a:spcAft>
              <a:buNone/>
              <a:defRPr sz="1300"/>
            </a:lvl3pPr>
            <a:lvl4pPr lvl="3" rtl="0">
              <a:lnSpc>
                <a:spcPct val="100000"/>
              </a:lnSpc>
              <a:spcBef>
                <a:spcPts val="1600"/>
              </a:spcBef>
              <a:spcAft>
                <a:spcPts val="0"/>
              </a:spcAft>
              <a:buNone/>
              <a:defRPr sz="1300"/>
            </a:lvl4pPr>
            <a:lvl5pPr lvl="4" rtl="0">
              <a:lnSpc>
                <a:spcPct val="100000"/>
              </a:lnSpc>
              <a:spcBef>
                <a:spcPts val="1600"/>
              </a:spcBef>
              <a:spcAft>
                <a:spcPts val="0"/>
              </a:spcAft>
              <a:buNone/>
              <a:defRPr sz="1300"/>
            </a:lvl5pPr>
            <a:lvl6pPr lvl="5" rtl="0">
              <a:lnSpc>
                <a:spcPct val="100000"/>
              </a:lnSpc>
              <a:spcBef>
                <a:spcPts val="1600"/>
              </a:spcBef>
              <a:spcAft>
                <a:spcPts val="0"/>
              </a:spcAft>
              <a:buNone/>
              <a:defRPr sz="1300"/>
            </a:lvl6pPr>
            <a:lvl7pPr lvl="6" rtl="0">
              <a:lnSpc>
                <a:spcPct val="100000"/>
              </a:lnSpc>
              <a:spcBef>
                <a:spcPts val="1600"/>
              </a:spcBef>
              <a:spcAft>
                <a:spcPts val="0"/>
              </a:spcAft>
              <a:buNone/>
              <a:defRPr sz="1300"/>
            </a:lvl7pPr>
            <a:lvl8pPr lvl="7" rtl="0">
              <a:lnSpc>
                <a:spcPct val="100000"/>
              </a:lnSpc>
              <a:spcBef>
                <a:spcPts val="1600"/>
              </a:spcBef>
              <a:spcAft>
                <a:spcPts val="0"/>
              </a:spcAft>
              <a:buNone/>
              <a:defRPr sz="1300"/>
            </a:lvl8pPr>
            <a:lvl9pPr lvl="8" rtl="0">
              <a:lnSpc>
                <a:spcPct val="100000"/>
              </a:lnSpc>
              <a:spcBef>
                <a:spcPts val="1600"/>
              </a:spcBef>
              <a:spcAft>
                <a:spcPts val="1600"/>
              </a:spcAft>
              <a:buNone/>
              <a:defRPr sz="1300"/>
            </a:lvl9pPr>
          </a:lstStyle>
          <a:p/>
        </p:txBody>
      </p:sp>
      <p:sp>
        <p:nvSpPr>
          <p:cNvPr id="110" name="Google Shape;110;p17"/>
          <p:cNvSpPr txBox="1"/>
          <p:nvPr>
            <p:ph idx="6" type="subTitle"/>
          </p:nvPr>
        </p:nvSpPr>
        <p:spPr>
          <a:xfrm>
            <a:off x="6101087" y="3716354"/>
            <a:ext cx="2324100" cy="70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300"/>
            </a:lvl1pPr>
            <a:lvl2pPr lvl="1" rtl="0">
              <a:lnSpc>
                <a:spcPct val="100000"/>
              </a:lnSpc>
              <a:spcBef>
                <a:spcPts val="1600"/>
              </a:spcBef>
              <a:spcAft>
                <a:spcPts val="0"/>
              </a:spcAft>
              <a:buNone/>
              <a:defRPr sz="1300"/>
            </a:lvl2pPr>
            <a:lvl3pPr lvl="2" rtl="0">
              <a:lnSpc>
                <a:spcPct val="100000"/>
              </a:lnSpc>
              <a:spcBef>
                <a:spcPts val="1600"/>
              </a:spcBef>
              <a:spcAft>
                <a:spcPts val="0"/>
              </a:spcAft>
              <a:buNone/>
              <a:defRPr sz="1300"/>
            </a:lvl3pPr>
            <a:lvl4pPr lvl="3" rtl="0">
              <a:lnSpc>
                <a:spcPct val="100000"/>
              </a:lnSpc>
              <a:spcBef>
                <a:spcPts val="1600"/>
              </a:spcBef>
              <a:spcAft>
                <a:spcPts val="0"/>
              </a:spcAft>
              <a:buNone/>
              <a:defRPr sz="1300"/>
            </a:lvl4pPr>
            <a:lvl5pPr lvl="4" rtl="0">
              <a:lnSpc>
                <a:spcPct val="100000"/>
              </a:lnSpc>
              <a:spcBef>
                <a:spcPts val="1600"/>
              </a:spcBef>
              <a:spcAft>
                <a:spcPts val="0"/>
              </a:spcAft>
              <a:buNone/>
              <a:defRPr sz="1300"/>
            </a:lvl5pPr>
            <a:lvl6pPr lvl="5" rtl="0">
              <a:lnSpc>
                <a:spcPct val="100000"/>
              </a:lnSpc>
              <a:spcBef>
                <a:spcPts val="1600"/>
              </a:spcBef>
              <a:spcAft>
                <a:spcPts val="0"/>
              </a:spcAft>
              <a:buNone/>
              <a:defRPr sz="1300"/>
            </a:lvl6pPr>
            <a:lvl7pPr lvl="6" rtl="0">
              <a:lnSpc>
                <a:spcPct val="100000"/>
              </a:lnSpc>
              <a:spcBef>
                <a:spcPts val="1600"/>
              </a:spcBef>
              <a:spcAft>
                <a:spcPts val="0"/>
              </a:spcAft>
              <a:buNone/>
              <a:defRPr sz="1300"/>
            </a:lvl7pPr>
            <a:lvl8pPr lvl="7" rtl="0">
              <a:lnSpc>
                <a:spcPct val="100000"/>
              </a:lnSpc>
              <a:spcBef>
                <a:spcPts val="1600"/>
              </a:spcBef>
              <a:spcAft>
                <a:spcPts val="0"/>
              </a:spcAft>
              <a:buNone/>
              <a:defRPr sz="1300"/>
            </a:lvl8pPr>
            <a:lvl9pPr lvl="8" rtl="0">
              <a:lnSpc>
                <a:spcPct val="100000"/>
              </a:lnSpc>
              <a:spcBef>
                <a:spcPts val="1600"/>
              </a:spcBef>
              <a:spcAft>
                <a:spcPts val="1600"/>
              </a:spcAft>
              <a:buNone/>
              <a:defRPr sz="1300"/>
            </a:lvl9pPr>
          </a:lstStyle>
          <a:p/>
        </p:txBody>
      </p:sp>
      <p:sp>
        <p:nvSpPr>
          <p:cNvPr id="111" name="Google Shape;111;p17"/>
          <p:cNvSpPr txBox="1"/>
          <p:nvPr>
            <p:ph idx="7" type="subTitle"/>
          </p:nvPr>
        </p:nvSpPr>
        <p:spPr>
          <a:xfrm>
            <a:off x="6196625" y="1737277"/>
            <a:ext cx="597300" cy="29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400">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sz="2400">
                <a:solidFill>
                  <a:schemeClr val="lt1"/>
                </a:solidFill>
                <a:latin typeface="Advent Pro"/>
                <a:ea typeface="Advent Pro"/>
                <a:cs typeface="Advent Pro"/>
                <a:sym typeface="Advent Pro"/>
              </a:defRPr>
            </a:lvl9pPr>
          </a:lstStyle>
          <a:p/>
        </p:txBody>
      </p:sp>
      <p:sp>
        <p:nvSpPr>
          <p:cNvPr id="112" name="Google Shape;112;p17"/>
          <p:cNvSpPr txBox="1"/>
          <p:nvPr>
            <p:ph idx="8" type="subTitle"/>
          </p:nvPr>
        </p:nvSpPr>
        <p:spPr>
          <a:xfrm>
            <a:off x="6196625" y="3269103"/>
            <a:ext cx="597300" cy="29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400">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sz="2400">
                <a:solidFill>
                  <a:schemeClr val="lt1"/>
                </a:solidFill>
                <a:latin typeface="Advent Pro"/>
                <a:ea typeface="Advent Pro"/>
                <a:cs typeface="Advent Pro"/>
                <a:sym typeface="Advent Pro"/>
              </a:defRPr>
            </a:lvl9pPr>
          </a:lstStyle>
          <a:p/>
        </p:txBody>
      </p:sp>
      <p:cxnSp>
        <p:nvCxnSpPr>
          <p:cNvPr id="113" name="Google Shape;113;p17"/>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ONE_COLUMN_TEXT_1_1_1_1">
    <p:bg>
      <p:bgPr>
        <a:noFill/>
      </p:bgPr>
    </p:bg>
    <p:spTree>
      <p:nvGrpSpPr>
        <p:cNvPr id="114" name="Shape 114"/>
        <p:cNvGrpSpPr/>
        <p:nvPr/>
      </p:nvGrpSpPr>
      <p:grpSpPr>
        <a:xfrm>
          <a:off x="0" y="0"/>
          <a:ext cx="0" cy="0"/>
          <a:chOff x="0" y="0"/>
          <a:chExt cx="0" cy="0"/>
        </a:xfrm>
      </p:grpSpPr>
      <p:sp>
        <p:nvSpPr>
          <p:cNvPr id="115" name="Google Shape;115;p18"/>
          <p:cNvSpPr/>
          <p:nvPr/>
        </p:nvSpPr>
        <p:spPr>
          <a:xfrm>
            <a:off x="718225" y="48390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txBox="1"/>
          <p:nvPr>
            <p:ph idx="1" type="subTitle"/>
          </p:nvPr>
        </p:nvSpPr>
        <p:spPr>
          <a:xfrm>
            <a:off x="1166525" y="2167425"/>
            <a:ext cx="2875200" cy="70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lvl1pPr>
            <a:lvl2pPr lvl="1" rtl="0" algn="ctr">
              <a:lnSpc>
                <a:spcPct val="100000"/>
              </a:lnSpc>
              <a:spcBef>
                <a:spcPts val="1600"/>
              </a:spcBef>
              <a:spcAft>
                <a:spcPts val="0"/>
              </a:spcAft>
              <a:buNone/>
              <a:defRPr sz="1300"/>
            </a:lvl2pPr>
            <a:lvl3pPr lvl="2" rtl="0" algn="ctr">
              <a:lnSpc>
                <a:spcPct val="100000"/>
              </a:lnSpc>
              <a:spcBef>
                <a:spcPts val="1600"/>
              </a:spcBef>
              <a:spcAft>
                <a:spcPts val="0"/>
              </a:spcAft>
              <a:buNone/>
              <a:defRPr sz="1300"/>
            </a:lvl3pPr>
            <a:lvl4pPr lvl="3" rtl="0" algn="ctr">
              <a:lnSpc>
                <a:spcPct val="100000"/>
              </a:lnSpc>
              <a:spcBef>
                <a:spcPts val="1600"/>
              </a:spcBef>
              <a:spcAft>
                <a:spcPts val="0"/>
              </a:spcAft>
              <a:buNone/>
              <a:defRPr sz="1300"/>
            </a:lvl4pPr>
            <a:lvl5pPr lvl="4" rtl="0" algn="ctr">
              <a:lnSpc>
                <a:spcPct val="100000"/>
              </a:lnSpc>
              <a:spcBef>
                <a:spcPts val="1600"/>
              </a:spcBef>
              <a:spcAft>
                <a:spcPts val="0"/>
              </a:spcAft>
              <a:buNone/>
              <a:defRPr sz="1300"/>
            </a:lvl5pPr>
            <a:lvl6pPr lvl="5" rtl="0" algn="ctr">
              <a:lnSpc>
                <a:spcPct val="100000"/>
              </a:lnSpc>
              <a:spcBef>
                <a:spcPts val="1600"/>
              </a:spcBef>
              <a:spcAft>
                <a:spcPts val="0"/>
              </a:spcAft>
              <a:buNone/>
              <a:defRPr sz="1300"/>
            </a:lvl6pPr>
            <a:lvl7pPr lvl="6" rtl="0" algn="ctr">
              <a:lnSpc>
                <a:spcPct val="100000"/>
              </a:lnSpc>
              <a:spcBef>
                <a:spcPts val="1600"/>
              </a:spcBef>
              <a:spcAft>
                <a:spcPts val="0"/>
              </a:spcAft>
              <a:buNone/>
              <a:defRPr sz="1300"/>
            </a:lvl7pPr>
            <a:lvl8pPr lvl="7" rtl="0" algn="ctr">
              <a:lnSpc>
                <a:spcPct val="100000"/>
              </a:lnSpc>
              <a:spcBef>
                <a:spcPts val="1600"/>
              </a:spcBef>
              <a:spcAft>
                <a:spcPts val="0"/>
              </a:spcAft>
              <a:buNone/>
              <a:defRPr sz="1300"/>
            </a:lvl8pPr>
            <a:lvl9pPr lvl="8" rtl="0" algn="ctr">
              <a:lnSpc>
                <a:spcPct val="100000"/>
              </a:lnSpc>
              <a:spcBef>
                <a:spcPts val="1600"/>
              </a:spcBef>
              <a:spcAft>
                <a:spcPts val="1600"/>
              </a:spcAft>
              <a:buNone/>
              <a:defRPr sz="1300"/>
            </a:lvl9pPr>
          </a:lstStyle>
          <a:p/>
        </p:txBody>
      </p:sp>
      <p:sp>
        <p:nvSpPr>
          <p:cNvPr id="117" name="Google Shape;117;p18"/>
          <p:cNvSpPr txBox="1"/>
          <p:nvPr>
            <p:ph idx="2" type="subTitle"/>
          </p:nvPr>
        </p:nvSpPr>
        <p:spPr>
          <a:xfrm>
            <a:off x="1166525" y="3716351"/>
            <a:ext cx="2875200" cy="70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lvl1pPr>
            <a:lvl2pPr lvl="1" rtl="0" algn="ctr">
              <a:lnSpc>
                <a:spcPct val="100000"/>
              </a:lnSpc>
              <a:spcBef>
                <a:spcPts val="1600"/>
              </a:spcBef>
              <a:spcAft>
                <a:spcPts val="0"/>
              </a:spcAft>
              <a:buNone/>
              <a:defRPr sz="1300"/>
            </a:lvl2pPr>
            <a:lvl3pPr lvl="2" rtl="0" algn="ctr">
              <a:lnSpc>
                <a:spcPct val="100000"/>
              </a:lnSpc>
              <a:spcBef>
                <a:spcPts val="1600"/>
              </a:spcBef>
              <a:spcAft>
                <a:spcPts val="0"/>
              </a:spcAft>
              <a:buNone/>
              <a:defRPr sz="1300"/>
            </a:lvl3pPr>
            <a:lvl4pPr lvl="3" rtl="0" algn="ctr">
              <a:lnSpc>
                <a:spcPct val="100000"/>
              </a:lnSpc>
              <a:spcBef>
                <a:spcPts val="1600"/>
              </a:spcBef>
              <a:spcAft>
                <a:spcPts val="0"/>
              </a:spcAft>
              <a:buNone/>
              <a:defRPr sz="1300"/>
            </a:lvl4pPr>
            <a:lvl5pPr lvl="4" rtl="0" algn="ctr">
              <a:lnSpc>
                <a:spcPct val="100000"/>
              </a:lnSpc>
              <a:spcBef>
                <a:spcPts val="1600"/>
              </a:spcBef>
              <a:spcAft>
                <a:spcPts val="0"/>
              </a:spcAft>
              <a:buNone/>
              <a:defRPr sz="1300"/>
            </a:lvl5pPr>
            <a:lvl6pPr lvl="5" rtl="0" algn="ctr">
              <a:lnSpc>
                <a:spcPct val="100000"/>
              </a:lnSpc>
              <a:spcBef>
                <a:spcPts val="1600"/>
              </a:spcBef>
              <a:spcAft>
                <a:spcPts val="0"/>
              </a:spcAft>
              <a:buNone/>
              <a:defRPr sz="1300"/>
            </a:lvl6pPr>
            <a:lvl7pPr lvl="6" rtl="0" algn="ctr">
              <a:lnSpc>
                <a:spcPct val="100000"/>
              </a:lnSpc>
              <a:spcBef>
                <a:spcPts val="1600"/>
              </a:spcBef>
              <a:spcAft>
                <a:spcPts val="0"/>
              </a:spcAft>
              <a:buNone/>
              <a:defRPr sz="1300"/>
            </a:lvl7pPr>
            <a:lvl8pPr lvl="7" rtl="0" algn="ctr">
              <a:lnSpc>
                <a:spcPct val="100000"/>
              </a:lnSpc>
              <a:spcBef>
                <a:spcPts val="1600"/>
              </a:spcBef>
              <a:spcAft>
                <a:spcPts val="0"/>
              </a:spcAft>
              <a:buNone/>
              <a:defRPr sz="1300"/>
            </a:lvl8pPr>
            <a:lvl9pPr lvl="8" rtl="0" algn="ctr">
              <a:lnSpc>
                <a:spcPct val="100000"/>
              </a:lnSpc>
              <a:spcBef>
                <a:spcPts val="1600"/>
              </a:spcBef>
              <a:spcAft>
                <a:spcPts val="1600"/>
              </a:spcAft>
              <a:buNone/>
              <a:defRPr sz="1300"/>
            </a:lvl9pPr>
          </a:lstStyle>
          <a:p/>
        </p:txBody>
      </p:sp>
      <p:sp>
        <p:nvSpPr>
          <p:cNvPr id="118" name="Google Shape;118;p18"/>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atin typeface="Roboto Slab"/>
                <a:ea typeface="Roboto Slab"/>
                <a:cs typeface="Roboto Slab"/>
                <a:sym typeface="Roboto Slab"/>
              </a:defRPr>
            </a:lvl2pPr>
            <a:lvl3pPr lvl="2" rtl="0" algn="ctr">
              <a:spcBef>
                <a:spcPts val="0"/>
              </a:spcBef>
              <a:spcAft>
                <a:spcPts val="0"/>
              </a:spcAft>
              <a:buNone/>
              <a:defRPr sz="2000">
                <a:latin typeface="Roboto Slab"/>
                <a:ea typeface="Roboto Slab"/>
                <a:cs typeface="Roboto Slab"/>
                <a:sym typeface="Roboto Slab"/>
              </a:defRPr>
            </a:lvl3pPr>
            <a:lvl4pPr lvl="3" rtl="0" algn="ctr">
              <a:spcBef>
                <a:spcPts val="0"/>
              </a:spcBef>
              <a:spcAft>
                <a:spcPts val="0"/>
              </a:spcAft>
              <a:buNone/>
              <a:defRPr sz="2000">
                <a:latin typeface="Roboto Slab"/>
                <a:ea typeface="Roboto Slab"/>
                <a:cs typeface="Roboto Slab"/>
                <a:sym typeface="Roboto Slab"/>
              </a:defRPr>
            </a:lvl4pPr>
            <a:lvl5pPr lvl="4" rtl="0" algn="ctr">
              <a:spcBef>
                <a:spcPts val="0"/>
              </a:spcBef>
              <a:spcAft>
                <a:spcPts val="0"/>
              </a:spcAft>
              <a:buNone/>
              <a:defRPr sz="2000">
                <a:latin typeface="Roboto Slab"/>
                <a:ea typeface="Roboto Slab"/>
                <a:cs typeface="Roboto Slab"/>
                <a:sym typeface="Roboto Slab"/>
              </a:defRPr>
            </a:lvl5pPr>
            <a:lvl6pPr lvl="5" rtl="0" algn="ctr">
              <a:spcBef>
                <a:spcPts val="0"/>
              </a:spcBef>
              <a:spcAft>
                <a:spcPts val="0"/>
              </a:spcAft>
              <a:buNone/>
              <a:defRPr sz="2000">
                <a:latin typeface="Roboto Slab"/>
                <a:ea typeface="Roboto Slab"/>
                <a:cs typeface="Roboto Slab"/>
                <a:sym typeface="Roboto Slab"/>
              </a:defRPr>
            </a:lvl6pPr>
            <a:lvl7pPr lvl="6" rtl="0" algn="ctr">
              <a:spcBef>
                <a:spcPts val="0"/>
              </a:spcBef>
              <a:spcAft>
                <a:spcPts val="0"/>
              </a:spcAft>
              <a:buNone/>
              <a:defRPr sz="2000">
                <a:latin typeface="Roboto Slab"/>
                <a:ea typeface="Roboto Slab"/>
                <a:cs typeface="Roboto Slab"/>
                <a:sym typeface="Roboto Slab"/>
              </a:defRPr>
            </a:lvl7pPr>
            <a:lvl8pPr lvl="7" rtl="0" algn="ctr">
              <a:spcBef>
                <a:spcPts val="0"/>
              </a:spcBef>
              <a:spcAft>
                <a:spcPts val="0"/>
              </a:spcAft>
              <a:buNone/>
              <a:defRPr sz="2000">
                <a:latin typeface="Roboto Slab"/>
                <a:ea typeface="Roboto Slab"/>
                <a:cs typeface="Roboto Slab"/>
                <a:sym typeface="Roboto Slab"/>
              </a:defRPr>
            </a:lvl8pPr>
            <a:lvl9pPr lvl="8" rtl="0" algn="ctr">
              <a:spcBef>
                <a:spcPts val="0"/>
              </a:spcBef>
              <a:spcAft>
                <a:spcPts val="0"/>
              </a:spcAft>
              <a:buNone/>
              <a:defRPr sz="2000">
                <a:latin typeface="Roboto Slab"/>
                <a:ea typeface="Roboto Slab"/>
                <a:cs typeface="Roboto Slab"/>
                <a:sym typeface="Roboto Slab"/>
              </a:defRPr>
            </a:lvl9pPr>
          </a:lstStyle>
          <a:p/>
        </p:txBody>
      </p:sp>
      <p:sp>
        <p:nvSpPr>
          <p:cNvPr id="119" name="Google Shape;119;p18"/>
          <p:cNvSpPr txBox="1"/>
          <p:nvPr>
            <p:ph idx="3" type="subTitle"/>
          </p:nvPr>
        </p:nvSpPr>
        <p:spPr>
          <a:xfrm>
            <a:off x="2305485" y="1489365"/>
            <a:ext cx="597300" cy="29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a:solidFill>
                  <a:schemeClr val="lt1"/>
                </a:solidFill>
                <a:latin typeface="Advent Pro"/>
                <a:ea typeface="Advent Pro"/>
                <a:cs typeface="Advent Pro"/>
                <a:sym typeface="Advent Pro"/>
              </a:defRPr>
            </a:lvl9pPr>
          </a:lstStyle>
          <a:p/>
        </p:txBody>
      </p:sp>
      <p:sp>
        <p:nvSpPr>
          <p:cNvPr id="120" name="Google Shape;120;p18"/>
          <p:cNvSpPr txBox="1"/>
          <p:nvPr>
            <p:ph idx="4" type="subTitle"/>
          </p:nvPr>
        </p:nvSpPr>
        <p:spPr>
          <a:xfrm>
            <a:off x="2305485" y="3040503"/>
            <a:ext cx="597300" cy="29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a:solidFill>
                  <a:schemeClr val="lt1"/>
                </a:solidFill>
                <a:latin typeface="Advent Pro"/>
                <a:ea typeface="Advent Pro"/>
                <a:cs typeface="Advent Pro"/>
                <a:sym typeface="Advent Pro"/>
              </a:defRPr>
            </a:lvl9pPr>
          </a:lstStyle>
          <a:p/>
        </p:txBody>
      </p:sp>
      <p:sp>
        <p:nvSpPr>
          <p:cNvPr id="121" name="Google Shape;121;p18"/>
          <p:cNvSpPr txBox="1"/>
          <p:nvPr>
            <p:ph idx="5" type="subTitle"/>
          </p:nvPr>
        </p:nvSpPr>
        <p:spPr>
          <a:xfrm>
            <a:off x="5102276" y="2167425"/>
            <a:ext cx="2875200" cy="70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lvl1pPr>
            <a:lvl2pPr lvl="1" rtl="0" algn="ctr">
              <a:lnSpc>
                <a:spcPct val="100000"/>
              </a:lnSpc>
              <a:spcBef>
                <a:spcPts val="1600"/>
              </a:spcBef>
              <a:spcAft>
                <a:spcPts val="0"/>
              </a:spcAft>
              <a:buNone/>
              <a:defRPr sz="1300"/>
            </a:lvl2pPr>
            <a:lvl3pPr lvl="2" rtl="0" algn="ctr">
              <a:lnSpc>
                <a:spcPct val="100000"/>
              </a:lnSpc>
              <a:spcBef>
                <a:spcPts val="1600"/>
              </a:spcBef>
              <a:spcAft>
                <a:spcPts val="0"/>
              </a:spcAft>
              <a:buNone/>
              <a:defRPr sz="1300"/>
            </a:lvl3pPr>
            <a:lvl4pPr lvl="3" rtl="0" algn="ctr">
              <a:lnSpc>
                <a:spcPct val="100000"/>
              </a:lnSpc>
              <a:spcBef>
                <a:spcPts val="1600"/>
              </a:spcBef>
              <a:spcAft>
                <a:spcPts val="0"/>
              </a:spcAft>
              <a:buNone/>
              <a:defRPr sz="1300"/>
            </a:lvl4pPr>
            <a:lvl5pPr lvl="4" rtl="0" algn="ctr">
              <a:lnSpc>
                <a:spcPct val="100000"/>
              </a:lnSpc>
              <a:spcBef>
                <a:spcPts val="1600"/>
              </a:spcBef>
              <a:spcAft>
                <a:spcPts val="0"/>
              </a:spcAft>
              <a:buNone/>
              <a:defRPr sz="1300"/>
            </a:lvl5pPr>
            <a:lvl6pPr lvl="5" rtl="0" algn="ctr">
              <a:lnSpc>
                <a:spcPct val="100000"/>
              </a:lnSpc>
              <a:spcBef>
                <a:spcPts val="1600"/>
              </a:spcBef>
              <a:spcAft>
                <a:spcPts val="0"/>
              </a:spcAft>
              <a:buNone/>
              <a:defRPr sz="1300"/>
            </a:lvl6pPr>
            <a:lvl7pPr lvl="6" rtl="0" algn="ctr">
              <a:lnSpc>
                <a:spcPct val="100000"/>
              </a:lnSpc>
              <a:spcBef>
                <a:spcPts val="1600"/>
              </a:spcBef>
              <a:spcAft>
                <a:spcPts val="0"/>
              </a:spcAft>
              <a:buNone/>
              <a:defRPr sz="1300"/>
            </a:lvl7pPr>
            <a:lvl8pPr lvl="7" rtl="0" algn="ctr">
              <a:lnSpc>
                <a:spcPct val="100000"/>
              </a:lnSpc>
              <a:spcBef>
                <a:spcPts val="1600"/>
              </a:spcBef>
              <a:spcAft>
                <a:spcPts val="0"/>
              </a:spcAft>
              <a:buNone/>
              <a:defRPr sz="1300"/>
            </a:lvl8pPr>
            <a:lvl9pPr lvl="8" rtl="0" algn="ctr">
              <a:lnSpc>
                <a:spcPct val="100000"/>
              </a:lnSpc>
              <a:spcBef>
                <a:spcPts val="1600"/>
              </a:spcBef>
              <a:spcAft>
                <a:spcPts val="1600"/>
              </a:spcAft>
              <a:buNone/>
              <a:defRPr sz="1300"/>
            </a:lvl9pPr>
          </a:lstStyle>
          <a:p/>
        </p:txBody>
      </p:sp>
      <p:sp>
        <p:nvSpPr>
          <p:cNvPr id="122" name="Google Shape;122;p18"/>
          <p:cNvSpPr txBox="1"/>
          <p:nvPr>
            <p:ph idx="6" type="subTitle"/>
          </p:nvPr>
        </p:nvSpPr>
        <p:spPr>
          <a:xfrm>
            <a:off x="5102276" y="3716352"/>
            <a:ext cx="2875200" cy="70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lvl1pPr>
            <a:lvl2pPr lvl="1" rtl="0" algn="ctr">
              <a:lnSpc>
                <a:spcPct val="100000"/>
              </a:lnSpc>
              <a:spcBef>
                <a:spcPts val="1600"/>
              </a:spcBef>
              <a:spcAft>
                <a:spcPts val="0"/>
              </a:spcAft>
              <a:buNone/>
              <a:defRPr sz="1300"/>
            </a:lvl2pPr>
            <a:lvl3pPr lvl="2" rtl="0" algn="ctr">
              <a:lnSpc>
                <a:spcPct val="100000"/>
              </a:lnSpc>
              <a:spcBef>
                <a:spcPts val="1600"/>
              </a:spcBef>
              <a:spcAft>
                <a:spcPts val="0"/>
              </a:spcAft>
              <a:buNone/>
              <a:defRPr sz="1300"/>
            </a:lvl3pPr>
            <a:lvl4pPr lvl="3" rtl="0" algn="ctr">
              <a:lnSpc>
                <a:spcPct val="100000"/>
              </a:lnSpc>
              <a:spcBef>
                <a:spcPts val="1600"/>
              </a:spcBef>
              <a:spcAft>
                <a:spcPts val="0"/>
              </a:spcAft>
              <a:buNone/>
              <a:defRPr sz="1300"/>
            </a:lvl4pPr>
            <a:lvl5pPr lvl="4" rtl="0" algn="ctr">
              <a:lnSpc>
                <a:spcPct val="100000"/>
              </a:lnSpc>
              <a:spcBef>
                <a:spcPts val="1600"/>
              </a:spcBef>
              <a:spcAft>
                <a:spcPts val="0"/>
              </a:spcAft>
              <a:buNone/>
              <a:defRPr sz="1300"/>
            </a:lvl5pPr>
            <a:lvl6pPr lvl="5" rtl="0" algn="ctr">
              <a:lnSpc>
                <a:spcPct val="100000"/>
              </a:lnSpc>
              <a:spcBef>
                <a:spcPts val="1600"/>
              </a:spcBef>
              <a:spcAft>
                <a:spcPts val="0"/>
              </a:spcAft>
              <a:buNone/>
              <a:defRPr sz="1300"/>
            </a:lvl6pPr>
            <a:lvl7pPr lvl="6" rtl="0" algn="ctr">
              <a:lnSpc>
                <a:spcPct val="100000"/>
              </a:lnSpc>
              <a:spcBef>
                <a:spcPts val="1600"/>
              </a:spcBef>
              <a:spcAft>
                <a:spcPts val="0"/>
              </a:spcAft>
              <a:buNone/>
              <a:defRPr sz="1300"/>
            </a:lvl7pPr>
            <a:lvl8pPr lvl="7" rtl="0" algn="ctr">
              <a:lnSpc>
                <a:spcPct val="100000"/>
              </a:lnSpc>
              <a:spcBef>
                <a:spcPts val="1600"/>
              </a:spcBef>
              <a:spcAft>
                <a:spcPts val="0"/>
              </a:spcAft>
              <a:buNone/>
              <a:defRPr sz="1300"/>
            </a:lvl8pPr>
            <a:lvl9pPr lvl="8" rtl="0" algn="ctr">
              <a:lnSpc>
                <a:spcPct val="100000"/>
              </a:lnSpc>
              <a:spcBef>
                <a:spcPts val="1600"/>
              </a:spcBef>
              <a:spcAft>
                <a:spcPts val="1600"/>
              </a:spcAft>
              <a:buNone/>
              <a:defRPr sz="1300"/>
            </a:lvl9pPr>
          </a:lstStyle>
          <a:p/>
        </p:txBody>
      </p:sp>
      <p:sp>
        <p:nvSpPr>
          <p:cNvPr id="123" name="Google Shape;123;p18"/>
          <p:cNvSpPr txBox="1"/>
          <p:nvPr>
            <p:ph idx="7" type="subTitle"/>
          </p:nvPr>
        </p:nvSpPr>
        <p:spPr>
          <a:xfrm>
            <a:off x="6236347" y="1489365"/>
            <a:ext cx="597300" cy="29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a:solidFill>
                  <a:schemeClr val="lt1"/>
                </a:solidFill>
                <a:latin typeface="Advent Pro"/>
                <a:ea typeface="Advent Pro"/>
                <a:cs typeface="Advent Pro"/>
                <a:sym typeface="Advent Pro"/>
              </a:defRPr>
            </a:lvl9pPr>
          </a:lstStyle>
          <a:p/>
        </p:txBody>
      </p:sp>
      <p:sp>
        <p:nvSpPr>
          <p:cNvPr id="124" name="Google Shape;124;p18"/>
          <p:cNvSpPr txBox="1"/>
          <p:nvPr>
            <p:ph idx="8" type="subTitle"/>
          </p:nvPr>
        </p:nvSpPr>
        <p:spPr>
          <a:xfrm>
            <a:off x="6236347" y="3040503"/>
            <a:ext cx="597300" cy="29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a:solidFill>
                  <a:schemeClr val="lt1"/>
                </a:solidFill>
                <a:latin typeface="Advent Pro"/>
                <a:ea typeface="Advent Pro"/>
                <a:cs typeface="Advent Pro"/>
                <a:sym typeface="Advent Pro"/>
              </a:defRPr>
            </a:lvl9pPr>
          </a:lstStyle>
          <a:p/>
        </p:txBody>
      </p:sp>
      <p:cxnSp>
        <p:nvCxnSpPr>
          <p:cNvPr id="125" name="Google Shape;125;p18"/>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ONE_COLUMN_TEXT_1_1_1_1_1">
    <p:bg>
      <p:bgPr>
        <a:noFill/>
      </p:bgPr>
    </p:bg>
    <p:spTree>
      <p:nvGrpSpPr>
        <p:cNvPr id="126" name="Shape 126"/>
        <p:cNvGrpSpPr/>
        <p:nvPr/>
      </p:nvGrpSpPr>
      <p:grpSpPr>
        <a:xfrm>
          <a:off x="0" y="0"/>
          <a:ext cx="0" cy="0"/>
          <a:chOff x="0" y="0"/>
          <a:chExt cx="0" cy="0"/>
        </a:xfrm>
      </p:grpSpPr>
      <p:sp>
        <p:nvSpPr>
          <p:cNvPr id="127" name="Google Shape;127;p19"/>
          <p:cNvSpPr txBox="1"/>
          <p:nvPr>
            <p:ph type="ctrTitle"/>
          </p:nvPr>
        </p:nvSpPr>
        <p:spPr>
          <a:xfrm flipH="1">
            <a:off x="720000" y="540000"/>
            <a:ext cx="4592400" cy="10647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8" name="Google Shape;128;p19"/>
          <p:cNvSpPr txBox="1"/>
          <p:nvPr>
            <p:ph idx="1" type="subTitle"/>
          </p:nvPr>
        </p:nvSpPr>
        <p:spPr>
          <a:xfrm flipH="1">
            <a:off x="719900" y="2014925"/>
            <a:ext cx="3857400" cy="13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3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29" name="Google Shape;129;p19"/>
          <p:cNvSpPr txBox="1"/>
          <p:nvPr/>
        </p:nvSpPr>
        <p:spPr>
          <a:xfrm>
            <a:off x="720000" y="3595425"/>
            <a:ext cx="3949800" cy="53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900">
                <a:solidFill>
                  <a:schemeClr val="dk1"/>
                </a:solidFill>
                <a:latin typeface="Roboto Slab Regular"/>
                <a:ea typeface="Roboto Slab Regular"/>
                <a:cs typeface="Roboto Slab Regular"/>
                <a:sym typeface="Roboto Slab Regular"/>
              </a:rPr>
              <a:t>CREDITS: This presentation template was created by </a:t>
            </a:r>
            <a:r>
              <a:rPr lang="en" sz="900">
                <a:solidFill>
                  <a:schemeClr val="dk1"/>
                </a:solidFill>
                <a:uFill>
                  <a:noFill/>
                </a:uFill>
                <a:latin typeface="Roboto Slab Regular"/>
                <a:ea typeface="Roboto Slab Regular"/>
                <a:cs typeface="Roboto Slab Regular"/>
                <a:sym typeface="Roboto Slab Regular"/>
                <a:hlinkClick r:id="rId2">
                  <a:extLst>
                    <a:ext uri="{A12FA001-AC4F-418D-AE19-62706E023703}">
                      <ahyp:hlinkClr val="tx"/>
                    </a:ext>
                  </a:extLst>
                </a:hlinkClick>
              </a:rPr>
              <a:t>Slidesgo</a:t>
            </a:r>
            <a:r>
              <a:rPr lang="en" sz="900">
                <a:solidFill>
                  <a:schemeClr val="dk1"/>
                </a:solidFill>
                <a:latin typeface="Roboto Slab Regular"/>
                <a:ea typeface="Roboto Slab Regular"/>
                <a:cs typeface="Roboto Slab Regular"/>
                <a:sym typeface="Roboto Slab Regular"/>
              </a:rPr>
              <a:t>, including icons by </a:t>
            </a:r>
            <a:r>
              <a:rPr lang="en" sz="900">
                <a:solidFill>
                  <a:schemeClr val="dk1"/>
                </a:solidFill>
                <a:uFill>
                  <a:noFill/>
                </a:uFill>
                <a:latin typeface="Roboto Slab Regular"/>
                <a:ea typeface="Roboto Slab Regular"/>
                <a:cs typeface="Roboto Slab Regular"/>
                <a:sym typeface="Roboto Slab Regular"/>
                <a:hlinkClick r:id="rId3">
                  <a:extLst>
                    <a:ext uri="{A12FA001-AC4F-418D-AE19-62706E023703}">
                      <ahyp:hlinkClr val="tx"/>
                    </a:ext>
                  </a:extLst>
                </a:hlinkClick>
              </a:rPr>
              <a:t>Flaticon</a:t>
            </a:r>
            <a:r>
              <a:rPr lang="en" sz="900">
                <a:solidFill>
                  <a:schemeClr val="dk1"/>
                </a:solidFill>
                <a:latin typeface="Roboto Slab Regular"/>
                <a:ea typeface="Roboto Slab Regular"/>
                <a:cs typeface="Roboto Slab Regular"/>
                <a:sym typeface="Roboto Slab Regular"/>
              </a:rPr>
              <a:t>, and infographics &amp; images by </a:t>
            </a:r>
            <a:r>
              <a:rPr lang="en" sz="900">
                <a:solidFill>
                  <a:schemeClr val="dk1"/>
                </a:solidFill>
                <a:uFill>
                  <a:noFill/>
                </a:uFill>
                <a:latin typeface="Roboto Slab Regular"/>
                <a:ea typeface="Roboto Slab Regular"/>
                <a:cs typeface="Roboto Slab Regular"/>
                <a:sym typeface="Roboto Slab Regular"/>
                <a:hlinkClick r:id="rId4">
                  <a:extLst>
                    <a:ext uri="{A12FA001-AC4F-418D-AE19-62706E023703}">
                      <ahyp:hlinkClr val="tx"/>
                    </a:ext>
                  </a:extLst>
                </a:hlinkClick>
              </a:rPr>
              <a:t>Freepik</a:t>
            </a:r>
            <a:endParaRPr sz="900">
              <a:solidFill>
                <a:schemeClr val="dk1"/>
              </a:solidFill>
              <a:latin typeface="Roboto Slab Regular"/>
              <a:ea typeface="Roboto Slab Regular"/>
              <a:cs typeface="Roboto Slab Regular"/>
              <a:sym typeface="Roboto Slab Regular"/>
            </a:endParaRPr>
          </a:p>
          <a:p>
            <a:pPr indent="0" lvl="0" marL="0" rtl="0" algn="l">
              <a:lnSpc>
                <a:spcPct val="100000"/>
              </a:lnSpc>
              <a:spcBef>
                <a:spcPts val="0"/>
              </a:spcBef>
              <a:spcAft>
                <a:spcPts val="0"/>
              </a:spcAft>
              <a:buNone/>
            </a:pPr>
            <a:r>
              <a:t/>
            </a:r>
            <a:endParaRPr sz="900">
              <a:solidFill>
                <a:schemeClr val="dk1"/>
              </a:solidFill>
              <a:latin typeface="Roboto Slab Regular"/>
              <a:ea typeface="Roboto Slab Regular"/>
              <a:cs typeface="Roboto Slab Regular"/>
              <a:sym typeface="Roboto Slab Regular"/>
            </a:endParaRPr>
          </a:p>
          <a:p>
            <a:pPr indent="0" lvl="0" marL="0" rtl="0" algn="l">
              <a:lnSpc>
                <a:spcPct val="100000"/>
              </a:lnSpc>
              <a:spcBef>
                <a:spcPts val="300"/>
              </a:spcBef>
              <a:spcAft>
                <a:spcPts val="0"/>
              </a:spcAft>
              <a:buNone/>
            </a:pPr>
            <a:r>
              <a:t/>
            </a:r>
            <a:endParaRPr sz="900">
              <a:solidFill>
                <a:schemeClr val="dk1"/>
              </a:solidFill>
              <a:latin typeface="Roboto Slab Regular"/>
              <a:ea typeface="Roboto Slab Regular"/>
              <a:cs typeface="Roboto Slab Regular"/>
              <a:sym typeface="Roboto Slab Regular"/>
            </a:endParaRPr>
          </a:p>
        </p:txBody>
      </p:sp>
      <p:cxnSp>
        <p:nvCxnSpPr>
          <p:cNvPr id="130" name="Google Shape;130;p19"/>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no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4899700" y="1261100"/>
            <a:ext cx="3525600" cy="2595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200"/>
              <a:buNone/>
              <a:defRPr sz="4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 name="Google Shape;15;p3"/>
          <p:cNvSpPr txBox="1"/>
          <p:nvPr>
            <p:ph idx="1" type="subTitle"/>
          </p:nvPr>
        </p:nvSpPr>
        <p:spPr>
          <a:xfrm>
            <a:off x="4971100" y="3927363"/>
            <a:ext cx="3382800" cy="316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Google Shape;16;p3"/>
          <p:cNvSpPr txBox="1"/>
          <p:nvPr>
            <p:ph hasCustomPrompt="1" idx="2" type="title"/>
          </p:nvPr>
        </p:nvSpPr>
        <p:spPr>
          <a:xfrm>
            <a:off x="7356875" y="382337"/>
            <a:ext cx="1068300" cy="818700"/>
          </a:xfrm>
          <a:prstGeom prst="rect">
            <a:avLst/>
          </a:prstGeom>
          <a:noFill/>
        </p:spPr>
        <p:txBody>
          <a:bodyPr anchorCtr="0" anchor="b" bIns="91425" lIns="91425" spcFirstLastPara="1" rIns="91425" wrap="square" tIns="91425">
            <a:noAutofit/>
          </a:bodyPr>
          <a:lstStyle>
            <a:lvl1pPr lvl="0" rtl="0" algn="r">
              <a:spcBef>
                <a:spcPts val="0"/>
              </a:spcBef>
              <a:spcAft>
                <a:spcPts val="0"/>
              </a:spcAft>
              <a:buSzPts val="3600"/>
              <a:buNone/>
              <a:defRPr sz="4800"/>
            </a:lvl1pPr>
            <a:lvl2pPr lvl="1" rtl="0" algn="r">
              <a:spcBef>
                <a:spcPts val="0"/>
              </a:spcBef>
              <a:spcAft>
                <a:spcPts val="0"/>
              </a:spcAft>
              <a:buSzPts val="4800"/>
              <a:buFont typeface="DM Sans"/>
              <a:buNone/>
              <a:defRPr sz="4800">
                <a:latin typeface="DM Sans"/>
                <a:ea typeface="DM Sans"/>
                <a:cs typeface="DM Sans"/>
                <a:sym typeface="DM Sans"/>
              </a:defRPr>
            </a:lvl2pPr>
            <a:lvl3pPr lvl="2" rtl="0" algn="r">
              <a:spcBef>
                <a:spcPts val="0"/>
              </a:spcBef>
              <a:spcAft>
                <a:spcPts val="0"/>
              </a:spcAft>
              <a:buSzPts val="4800"/>
              <a:buFont typeface="DM Sans"/>
              <a:buNone/>
              <a:defRPr sz="4800">
                <a:latin typeface="DM Sans"/>
                <a:ea typeface="DM Sans"/>
                <a:cs typeface="DM Sans"/>
                <a:sym typeface="DM Sans"/>
              </a:defRPr>
            </a:lvl3pPr>
            <a:lvl4pPr lvl="3" rtl="0" algn="r">
              <a:spcBef>
                <a:spcPts val="0"/>
              </a:spcBef>
              <a:spcAft>
                <a:spcPts val="0"/>
              </a:spcAft>
              <a:buSzPts val="4800"/>
              <a:buFont typeface="DM Sans"/>
              <a:buNone/>
              <a:defRPr sz="4800">
                <a:latin typeface="DM Sans"/>
                <a:ea typeface="DM Sans"/>
                <a:cs typeface="DM Sans"/>
                <a:sym typeface="DM Sans"/>
              </a:defRPr>
            </a:lvl4pPr>
            <a:lvl5pPr lvl="4" rtl="0" algn="r">
              <a:spcBef>
                <a:spcPts val="0"/>
              </a:spcBef>
              <a:spcAft>
                <a:spcPts val="0"/>
              </a:spcAft>
              <a:buSzPts val="4800"/>
              <a:buFont typeface="DM Sans"/>
              <a:buNone/>
              <a:defRPr sz="4800">
                <a:latin typeface="DM Sans"/>
                <a:ea typeface="DM Sans"/>
                <a:cs typeface="DM Sans"/>
                <a:sym typeface="DM Sans"/>
              </a:defRPr>
            </a:lvl5pPr>
            <a:lvl6pPr lvl="5" rtl="0" algn="r">
              <a:spcBef>
                <a:spcPts val="0"/>
              </a:spcBef>
              <a:spcAft>
                <a:spcPts val="0"/>
              </a:spcAft>
              <a:buSzPts val="4800"/>
              <a:buFont typeface="DM Sans"/>
              <a:buNone/>
              <a:defRPr sz="4800">
                <a:latin typeface="DM Sans"/>
                <a:ea typeface="DM Sans"/>
                <a:cs typeface="DM Sans"/>
                <a:sym typeface="DM Sans"/>
              </a:defRPr>
            </a:lvl6pPr>
            <a:lvl7pPr lvl="6" rtl="0" algn="r">
              <a:spcBef>
                <a:spcPts val="0"/>
              </a:spcBef>
              <a:spcAft>
                <a:spcPts val="0"/>
              </a:spcAft>
              <a:buSzPts val="4800"/>
              <a:buFont typeface="DM Sans"/>
              <a:buNone/>
              <a:defRPr sz="4800">
                <a:latin typeface="DM Sans"/>
                <a:ea typeface="DM Sans"/>
                <a:cs typeface="DM Sans"/>
                <a:sym typeface="DM Sans"/>
              </a:defRPr>
            </a:lvl7pPr>
            <a:lvl8pPr lvl="7" rtl="0" algn="r">
              <a:spcBef>
                <a:spcPts val="0"/>
              </a:spcBef>
              <a:spcAft>
                <a:spcPts val="0"/>
              </a:spcAft>
              <a:buSzPts val="4800"/>
              <a:buFont typeface="DM Sans"/>
              <a:buNone/>
              <a:defRPr sz="4800">
                <a:latin typeface="DM Sans"/>
                <a:ea typeface="DM Sans"/>
                <a:cs typeface="DM Sans"/>
                <a:sym typeface="DM Sans"/>
              </a:defRPr>
            </a:lvl8pPr>
            <a:lvl9pPr lvl="8" rtl="0" algn="r">
              <a:spcBef>
                <a:spcPts val="0"/>
              </a:spcBef>
              <a:spcAft>
                <a:spcPts val="0"/>
              </a:spcAft>
              <a:buSzPts val="4800"/>
              <a:buFont typeface="DM Sans"/>
              <a:buNone/>
              <a:defRPr sz="4800">
                <a:latin typeface="DM Sans"/>
                <a:ea typeface="DM Sans"/>
                <a:cs typeface="DM Sans"/>
                <a:sym typeface="DM Sans"/>
              </a:defRPr>
            </a:lvl9pPr>
          </a:lstStyle>
          <a:p>
            <a:r>
              <a:t>xx%</a:t>
            </a:r>
          </a:p>
        </p:txBody>
      </p:sp>
      <p:cxnSp>
        <p:nvCxnSpPr>
          <p:cNvPr id="17" name="Google Shape;17;p3"/>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cxnSp>
        <p:nvCxnSpPr>
          <p:cNvPr id="18" name="Google Shape;18;p3"/>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noFill/>
      </p:bgPr>
    </p:bg>
    <p:spTree>
      <p:nvGrpSpPr>
        <p:cNvPr id="19" name="Shape 19"/>
        <p:cNvGrpSpPr/>
        <p:nvPr/>
      </p:nvGrpSpPr>
      <p:grpSpPr>
        <a:xfrm>
          <a:off x="0" y="0"/>
          <a:ext cx="0" cy="0"/>
          <a:chOff x="0" y="0"/>
          <a:chExt cx="0" cy="0"/>
        </a:xfrm>
      </p:grpSpPr>
      <p:sp>
        <p:nvSpPr>
          <p:cNvPr id="20" name="Google Shape;20;p4"/>
          <p:cNvSpPr txBox="1"/>
          <p:nvPr>
            <p:ph idx="1" type="subTitle"/>
          </p:nvPr>
        </p:nvSpPr>
        <p:spPr>
          <a:xfrm flipH="1">
            <a:off x="720025" y="2518800"/>
            <a:ext cx="3016500" cy="208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1" name="Google Shape;21;p4"/>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atin typeface="Roboto Slab"/>
                <a:ea typeface="Roboto Slab"/>
                <a:cs typeface="Roboto Slab"/>
                <a:sym typeface="Roboto Slab"/>
              </a:defRPr>
            </a:lvl2pPr>
            <a:lvl3pPr lvl="2" rtl="0" algn="ctr">
              <a:spcBef>
                <a:spcPts val="0"/>
              </a:spcBef>
              <a:spcAft>
                <a:spcPts val="0"/>
              </a:spcAft>
              <a:buNone/>
              <a:defRPr sz="2000">
                <a:latin typeface="Roboto Slab"/>
                <a:ea typeface="Roboto Slab"/>
                <a:cs typeface="Roboto Slab"/>
                <a:sym typeface="Roboto Slab"/>
              </a:defRPr>
            </a:lvl3pPr>
            <a:lvl4pPr lvl="3" rtl="0" algn="ctr">
              <a:spcBef>
                <a:spcPts val="0"/>
              </a:spcBef>
              <a:spcAft>
                <a:spcPts val="0"/>
              </a:spcAft>
              <a:buNone/>
              <a:defRPr sz="2000">
                <a:latin typeface="Roboto Slab"/>
                <a:ea typeface="Roboto Slab"/>
                <a:cs typeface="Roboto Slab"/>
                <a:sym typeface="Roboto Slab"/>
              </a:defRPr>
            </a:lvl4pPr>
            <a:lvl5pPr lvl="4" rtl="0" algn="ctr">
              <a:spcBef>
                <a:spcPts val="0"/>
              </a:spcBef>
              <a:spcAft>
                <a:spcPts val="0"/>
              </a:spcAft>
              <a:buNone/>
              <a:defRPr sz="2000">
                <a:latin typeface="Roboto Slab"/>
                <a:ea typeface="Roboto Slab"/>
                <a:cs typeface="Roboto Slab"/>
                <a:sym typeface="Roboto Slab"/>
              </a:defRPr>
            </a:lvl5pPr>
            <a:lvl6pPr lvl="5" rtl="0" algn="ctr">
              <a:spcBef>
                <a:spcPts val="0"/>
              </a:spcBef>
              <a:spcAft>
                <a:spcPts val="0"/>
              </a:spcAft>
              <a:buNone/>
              <a:defRPr sz="2000">
                <a:latin typeface="Roboto Slab"/>
                <a:ea typeface="Roboto Slab"/>
                <a:cs typeface="Roboto Slab"/>
                <a:sym typeface="Roboto Slab"/>
              </a:defRPr>
            </a:lvl6pPr>
            <a:lvl7pPr lvl="6" rtl="0" algn="ctr">
              <a:spcBef>
                <a:spcPts val="0"/>
              </a:spcBef>
              <a:spcAft>
                <a:spcPts val="0"/>
              </a:spcAft>
              <a:buNone/>
              <a:defRPr sz="2000">
                <a:latin typeface="Roboto Slab"/>
                <a:ea typeface="Roboto Slab"/>
                <a:cs typeface="Roboto Slab"/>
                <a:sym typeface="Roboto Slab"/>
              </a:defRPr>
            </a:lvl7pPr>
            <a:lvl8pPr lvl="7" rtl="0" algn="ctr">
              <a:spcBef>
                <a:spcPts val="0"/>
              </a:spcBef>
              <a:spcAft>
                <a:spcPts val="0"/>
              </a:spcAft>
              <a:buNone/>
              <a:defRPr sz="2000">
                <a:latin typeface="Roboto Slab"/>
                <a:ea typeface="Roboto Slab"/>
                <a:cs typeface="Roboto Slab"/>
                <a:sym typeface="Roboto Slab"/>
              </a:defRPr>
            </a:lvl8pPr>
            <a:lvl9pPr lvl="8" rtl="0" algn="ctr">
              <a:spcBef>
                <a:spcPts val="0"/>
              </a:spcBef>
              <a:spcAft>
                <a:spcPts val="0"/>
              </a:spcAft>
              <a:buNone/>
              <a:defRPr sz="2000">
                <a:latin typeface="Roboto Slab"/>
                <a:ea typeface="Roboto Slab"/>
                <a:cs typeface="Roboto Slab"/>
                <a:sym typeface="Roboto Slab"/>
              </a:defRPr>
            </a:lvl9pPr>
          </a:lstStyle>
          <a:p/>
        </p:txBody>
      </p:sp>
      <p:cxnSp>
        <p:nvCxnSpPr>
          <p:cNvPr id="22" name="Google Shape;22;p4"/>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cxnSp>
        <p:nvCxnSpPr>
          <p:cNvPr id="23" name="Google Shape;23;p4"/>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noFill/>
      </p:bgPr>
    </p:bg>
    <p:spTree>
      <p:nvGrpSpPr>
        <p:cNvPr id="24" name="Shape 24"/>
        <p:cNvGrpSpPr/>
        <p:nvPr/>
      </p:nvGrpSpPr>
      <p:grpSpPr>
        <a:xfrm>
          <a:off x="0" y="0"/>
          <a:ext cx="0" cy="0"/>
          <a:chOff x="0" y="0"/>
          <a:chExt cx="0" cy="0"/>
        </a:xfrm>
      </p:grpSpPr>
      <p:sp>
        <p:nvSpPr>
          <p:cNvPr id="25" name="Google Shape;25;p5"/>
          <p:cNvSpPr/>
          <p:nvPr/>
        </p:nvSpPr>
        <p:spPr>
          <a:xfrm>
            <a:off x="718225" y="48993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txBox="1"/>
          <p:nvPr>
            <p:ph idx="1" type="subTitle"/>
          </p:nvPr>
        </p:nvSpPr>
        <p:spPr>
          <a:xfrm>
            <a:off x="1292611" y="3578537"/>
            <a:ext cx="2842200" cy="70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lvl1pPr>
            <a:lvl2pPr lvl="1" rtl="0" algn="ctr">
              <a:lnSpc>
                <a:spcPct val="100000"/>
              </a:lnSpc>
              <a:spcBef>
                <a:spcPts val="1600"/>
              </a:spcBef>
              <a:spcAft>
                <a:spcPts val="0"/>
              </a:spcAft>
              <a:buNone/>
              <a:defRPr sz="1300"/>
            </a:lvl2pPr>
            <a:lvl3pPr lvl="2" rtl="0" algn="ctr">
              <a:lnSpc>
                <a:spcPct val="100000"/>
              </a:lnSpc>
              <a:spcBef>
                <a:spcPts val="1600"/>
              </a:spcBef>
              <a:spcAft>
                <a:spcPts val="0"/>
              </a:spcAft>
              <a:buNone/>
              <a:defRPr sz="1300"/>
            </a:lvl3pPr>
            <a:lvl4pPr lvl="3" rtl="0" algn="ctr">
              <a:lnSpc>
                <a:spcPct val="100000"/>
              </a:lnSpc>
              <a:spcBef>
                <a:spcPts val="1600"/>
              </a:spcBef>
              <a:spcAft>
                <a:spcPts val="0"/>
              </a:spcAft>
              <a:buNone/>
              <a:defRPr sz="1300"/>
            </a:lvl4pPr>
            <a:lvl5pPr lvl="4" rtl="0" algn="ctr">
              <a:lnSpc>
                <a:spcPct val="100000"/>
              </a:lnSpc>
              <a:spcBef>
                <a:spcPts val="1600"/>
              </a:spcBef>
              <a:spcAft>
                <a:spcPts val="0"/>
              </a:spcAft>
              <a:buNone/>
              <a:defRPr sz="1300"/>
            </a:lvl5pPr>
            <a:lvl6pPr lvl="5" rtl="0" algn="ctr">
              <a:lnSpc>
                <a:spcPct val="100000"/>
              </a:lnSpc>
              <a:spcBef>
                <a:spcPts val="1600"/>
              </a:spcBef>
              <a:spcAft>
                <a:spcPts val="0"/>
              </a:spcAft>
              <a:buNone/>
              <a:defRPr sz="1300"/>
            </a:lvl6pPr>
            <a:lvl7pPr lvl="6" rtl="0" algn="ctr">
              <a:lnSpc>
                <a:spcPct val="100000"/>
              </a:lnSpc>
              <a:spcBef>
                <a:spcPts val="1600"/>
              </a:spcBef>
              <a:spcAft>
                <a:spcPts val="0"/>
              </a:spcAft>
              <a:buNone/>
              <a:defRPr sz="1300"/>
            </a:lvl7pPr>
            <a:lvl8pPr lvl="7" rtl="0" algn="ctr">
              <a:lnSpc>
                <a:spcPct val="100000"/>
              </a:lnSpc>
              <a:spcBef>
                <a:spcPts val="1600"/>
              </a:spcBef>
              <a:spcAft>
                <a:spcPts val="0"/>
              </a:spcAft>
              <a:buNone/>
              <a:defRPr sz="1300"/>
            </a:lvl8pPr>
            <a:lvl9pPr lvl="8" rtl="0" algn="ctr">
              <a:lnSpc>
                <a:spcPct val="100000"/>
              </a:lnSpc>
              <a:spcBef>
                <a:spcPts val="1600"/>
              </a:spcBef>
              <a:spcAft>
                <a:spcPts val="1600"/>
              </a:spcAft>
              <a:buNone/>
              <a:defRPr sz="1300"/>
            </a:lvl9pPr>
          </a:lstStyle>
          <a:p/>
        </p:txBody>
      </p:sp>
      <p:sp>
        <p:nvSpPr>
          <p:cNvPr id="27" name="Google Shape;27;p5"/>
          <p:cNvSpPr txBox="1"/>
          <p:nvPr>
            <p:ph idx="2" type="subTitle"/>
          </p:nvPr>
        </p:nvSpPr>
        <p:spPr>
          <a:xfrm>
            <a:off x="4993100" y="3578549"/>
            <a:ext cx="2842200" cy="70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lvl1pPr>
            <a:lvl2pPr lvl="1" rtl="0" algn="ctr">
              <a:lnSpc>
                <a:spcPct val="100000"/>
              </a:lnSpc>
              <a:spcBef>
                <a:spcPts val="1600"/>
              </a:spcBef>
              <a:spcAft>
                <a:spcPts val="0"/>
              </a:spcAft>
              <a:buNone/>
              <a:defRPr sz="1300"/>
            </a:lvl2pPr>
            <a:lvl3pPr lvl="2" rtl="0" algn="ctr">
              <a:lnSpc>
                <a:spcPct val="100000"/>
              </a:lnSpc>
              <a:spcBef>
                <a:spcPts val="1600"/>
              </a:spcBef>
              <a:spcAft>
                <a:spcPts val="0"/>
              </a:spcAft>
              <a:buNone/>
              <a:defRPr sz="1300"/>
            </a:lvl3pPr>
            <a:lvl4pPr lvl="3" rtl="0" algn="ctr">
              <a:lnSpc>
                <a:spcPct val="100000"/>
              </a:lnSpc>
              <a:spcBef>
                <a:spcPts val="1600"/>
              </a:spcBef>
              <a:spcAft>
                <a:spcPts val="0"/>
              </a:spcAft>
              <a:buNone/>
              <a:defRPr sz="1300"/>
            </a:lvl4pPr>
            <a:lvl5pPr lvl="4" rtl="0" algn="ctr">
              <a:lnSpc>
                <a:spcPct val="100000"/>
              </a:lnSpc>
              <a:spcBef>
                <a:spcPts val="1600"/>
              </a:spcBef>
              <a:spcAft>
                <a:spcPts val="0"/>
              </a:spcAft>
              <a:buNone/>
              <a:defRPr sz="1300"/>
            </a:lvl5pPr>
            <a:lvl6pPr lvl="5" rtl="0" algn="ctr">
              <a:lnSpc>
                <a:spcPct val="100000"/>
              </a:lnSpc>
              <a:spcBef>
                <a:spcPts val="1600"/>
              </a:spcBef>
              <a:spcAft>
                <a:spcPts val="0"/>
              </a:spcAft>
              <a:buNone/>
              <a:defRPr sz="1300"/>
            </a:lvl6pPr>
            <a:lvl7pPr lvl="6" rtl="0" algn="ctr">
              <a:lnSpc>
                <a:spcPct val="100000"/>
              </a:lnSpc>
              <a:spcBef>
                <a:spcPts val="1600"/>
              </a:spcBef>
              <a:spcAft>
                <a:spcPts val="0"/>
              </a:spcAft>
              <a:buNone/>
              <a:defRPr sz="1300"/>
            </a:lvl7pPr>
            <a:lvl8pPr lvl="7" rtl="0" algn="ctr">
              <a:lnSpc>
                <a:spcPct val="100000"/>
              </a:lnSpc>
              <a:spcBef>
                <a:spcPts val="1600"/>
              </a:spcBef>
              <a:spcAft>
                <a:spcPts val="0"/>
              </a:spcAft>
              <a:buNone/>
              <a:defRPr sz="1300"/>
            </a:lvl8pPr>
            <a:lvl9pPr lvl="8" rtl="0" algn="ctr">
              <a:lnSpc>
                <a:spcPct val="100000"/>
              </a:lnSpc>
              <a:spcBef>
                <a:spcPts val="1600"/>
              </a:spcBef>
              <a:spcAft>
                <a:spcPts val="1600"/>
              </a:spcAft>
              <a:buNone/>
              <a:defRPr sz="1300"/>
            </a:lvl9pPr>
          </a:lstStyle>
          <a:p/>
        </p:txBody>
      </p:sp>
      <p:sp>
        <p:nvSpPr>
          <p:cNvPr id="28" name="Google Shape;28;p5"/>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atin typeface="Roboto Slab"/>
                <a:ea typeface="Roboto Slab"/>
                <a:cs typeface="Roboto Slab"/>
                <a:sym typeface="Roboto Slab"/>
              </a:defRPr>
            </a:lvl2pPr>
            <a:lvl3pPr lvl="2" rtl="0" algn="ctr">
              <a:spcBef>
                <a:spcPts val="0"/>
              </a:spcBef>
              <a:spcAft>
                <a:spcPts val="0"/>
              </a:spcAft>
              <a:buNone/>
              <a:defRPr sz="2000">
                <a:latin typeface="Roboto Slab"/>
                <a:ea typeface="Roboto Slab"/>
                <a:cs typeface="Roboto Slab"/>
                <a:sym typeface="Roboto Slab"/>
              </a:defRPr>
            </a:lvl3pPr>
            <a:lvl4pPr lvl="3" rtl="0" algn="ctr">
              <a:spcBef>
                <a:spcPts val="0"/>
              </a:spcBef>
              <a:spcAft>
                <a:spcPts val="0"/>
              </a:spcAft>
              <a:buNone/>
              <a:defRPr sz="2000">
                <a:latin typeface="Roboto Slab"/>
                <a:ea typeface="Roboto Slab"/>
                <a:cs typeface="Roboto Slab"/>
                <a:sym typeface="Roboto Slab"/>
              </a:defRPr>
            </a:lvl4pPr>
            <a:lvl5pPr lvl="4" rtl="0" algn="ctr">
              <a:spcBef>
                <a:spcPts val="0"/>
              </a:spcBef>
              <a:spcAft>
                <a:spcPts val="0"/>
              </a:spcAft>
              <a:buNone/>
              <a:defRPr sz="2000">
                <a:latin typeface="Roboto Slab"/>
                <a:ea typeface="Roboto Slab"/>
                <a:cs typeface="Roboto Slab"/>
                <a:sym typeface="Roboto Slab"/>
              </a:defRPr>
            </a:lvl5pPr>
            <a:lvl6pPr lvl="5" rtl="0" algn="ctr">
              <a:spcBef>
                <a:spcPts val="0"/>
              </a:spcBef>
              <a:spcAft>
                <a:spcPts val="0"/>
              </a:spcAft>
              <a:buNone/>
              <a:defRPr sz="2000">
                <a:latin typeface="Roboto Slab"/>
                <a:ea typeface="Roboto Slab"/>
                <a:cs typeface="Roboto Slab"/>
                <a:sym typeface="Roboto Slab"/>
              </a:defRPr>
            </a:lvl6pPr>
            <a:lvl7pPr lvl="6" rtl="0" algn="ctr">
              <a:spcBef>
                <a:spcPts val="0"/>
              </a:spcBef>
              <a:spcAft>
                <a:spcPts val="0"/>
              </a:spcAft>
              <a:buNone/>
              <a:defRPr sz="2000">
                <a:latin typeface="Roboto Slab"/>
                <a:ea typeface="Roboto Slab"/>
                <a:cs typeface="Roboto Slab"/>
                <a:sym typeface="Roboto Slab"/>
              </a:defRPr>
            </a:lvl7pPr>
            <a:lvl8pPr lvl="7" rtl="0" algn="ctr">
              <a:spcBef>
                <a:spcPts val="0"/>
              </a:spcBef>
              <a:spcAft>
                <a:spcPts val="0"/>
              </a:spcAft>
              <a:buNone/>
              <a:defRPr sz="2000">
                <a:latin typeface="Roboto Slab"/>
                <a:ea typeface="Roboto Slab"/>
                <a:cs typeface="Roboto Slab"/>
                <a:sym typeface="Roboto Slab"/>
              </a:defRPr>
            </a:lvl8pPr>
            <a:lvl9pPr lvl="8" rtl="0" algn="ctr">
              <a:spcBef>
                <a:spcPts val="0"/>
              </a:spcBef>
              <a:spcAft>
                <a:spcPts val="0"/>
              </a:spcAft>
              <a:buNone/>
              <a:defRPr sz="2000">
                <a:latin typeface="Roboto Slab"/>
                <a:ea typeface="Roboto Slab"/>
                <a:cs typeface="Roboto Slab"/>
                <a:sym typeface="Roboto Slab"/>
              </a:defRPr>
            </a:lvl9pPr>
          </a:lstStyle>
          <a:p/>
        </p:txBody>
      </p:sp>
      <p:sp>
        <p:nvSpPr>
          <p:cNvPr id="29" name="Google Shape;29;p5"/>
          <p:cNvSpPr txBox="1"/>
          <p:nvPr>
            <p:ph idx="3" type="subTitle"/>
          </p:nvPr>
        </p:nvSpPr>
        <p:spPr>
          <a:xfrm>
            <a:off x="1292611" y="3143025"/>
            <a:ext cx="2842200" cy="4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Advent Pro SemiBold"/>
                <a:ea typeface="Advent Pro SemiBold"/>
                <a:cs typeface="Advent Pro SemiBold"/>
                <a:sym typeface="Advent Pro SemiBold"/>
              </a:defRPr>
            </a:lvl1pPr>
            <a:lvl2pPr lvl="1" rtl="0" algn="ctr">
              <a:lnSpc>
                <a:spcPct val="100000"/>
              </a:lnSpc>
              <a:spcBef>
                <a:spcPts val="1600"/>
              </a:spcBef>
              <a:spcAft>
                <a:spcPts val="0"/>
              </a:spcAft>
              <a:buNone/>
              <a:defRPr>
                <a:latin typeface="Advent Pro SemiBold"/>
                <a:ea typeface="Advent Pro SemiBold"/>
                <a:cs typeface="Advent Pro SemiBold"/>
                <a:sym typeface="Advent Pro SemiBold"/>
              </a:defRPr>
            </a:lvl2pPr>
            <a:lvl3pPr lvl="2" rtl="0" algn="ctr">
              <a:lnSpc>
                <a:spcPct val="100000"/>
              </a:lnSpc>
              <a:spcBef>
                <a:spcPts val="1600"/>
              </a:spcBef>
              <a:spcAft>
                <a:spcPts val="0"/>
              </a:spcAft>
              <a:buNone/>
              <a:defRPr>
                <a:latin typeface="Advent Pro SemiBold"/>
                <a:ea typeface="Advent Pro SemiBold"/>
                <a:cs typeface="Advent Pro SemiBold"/>
                <a:sym typeface="Advent Pro SemiBold"/>
              </a:defRPr>
            </a:lvl3pPr>
            <a:lvl4pPr lvl="3" rtl="0" algn="ctr">
              <a:lnSpc>
                <a:spcPct val="100000"/>
              </a:lnSpc>
              <a:spcBef>
                <a:spcPts val="1600"/>
              </a:spcBef>
              <a:spcAft>
                <a:spcPts val="0"/>
              </a:spcAft>
              <a:buNone/>
              <a:defRPr>
                <a:latin typeface="Advent Pro SemiBold"/>
                <a:ea typeface="Advent Pro SemiBold"/>
                <a:cs typeface="Advent Pro SemiBold"/>
                <a:sym typeface="Advent Pro SemiBold"/>
              </a:defRPr>
            </a:lvl4pPr>
            <a:lvl5pPr lvl="4" rtl="0" algn="ctr">
              <a:lnSpc>
                <a:spcPct val="100000"/>
              </a:lnSpc>
              <a:spcBef>
                <a:spcPts val="1600"/>
              </a:spcBef>
              <a:spcAft>
                <a:spcPts val="0"/>
              </a:spcAft>
              <a:buNone/>
              <a:defRPr>
                <a:latin typeface="Advent Pro SemiBold"/>
                <a:ea typeface="Advent Pro SemiBold"/>
                <a:cs typeface="Advent Pro SemiBold"/>
                <a:sym typeface="Advent Pro SemiBold"/>
              </a:defRPr>
            </a:lvl5pPr>
            <a:lvl6pPr lvl="5" rtl="0" algn="ctr">
              <a:lnSpc>
                <a:spcPct val="100000"/>
              </a:lnSpc>
              <a:spcBef>
                <a:spcPts val="1600"/>
              </a:spcBef>
              <a:spcAft>
                <a:spcPts val="0"/>
              </a:spcAft>
              <a:buNone/>
              <a:defRPr>
                <a:latin typeface="Advent Pro SemiBold"/>
                <a:ea typeface="Advent Pro SemiBold"/>
                <a:cs typeface="Advent Pro SemiBold"/>
                <a:sym typeface="Advent Pro SemiBold"/>
              </a:defRPr>
            </a:lvl6pPr>
            <a:lvl7pPr lvl="6" rtl="0" algn="ctr">
              <a:lnSpc>
                <a:spcPct val="100000"/>
              </a:lnSpc>
              <a:spcBef>
                <a:spcPts val="1600"/>
              </a:spcBef>
              <a:spcAft>
                <a:spcPts val="0"/>
              </a:spcAft>
              <a:buNone/>
              <a:defRPr>
                <a:latin typeface="Advent Pro SemiBold"/>
                <a:ea typeface="Advent Pro SemiBold"/>
                <a:cs typeface="Advent Pro SemiBold"/>
                <a:sym typeface="Advent Pro SemiBold"/>
              </a:defRPr>
            </a:lvl7pPr>
            <a:lvl8pPr lvl="7" rtl="0" algn="ctr">
              <a:lnSpc>
                <a:spcPct val="100000"/>
              </a:lnSpc>
              <a:spcBef>
                <a:spcPts val="1600"/>
              </a:spcBef>
              <a:spcAft>
                <a:spcPts val="0"/>
              </a:spcAft>
              <a:buNone/>
              <a:defRPr>
                <a:latin typeface="Advent Pro SemiBold"/>
                <a:ea typeface="Advent Pro SemiBold"/>
                <a:cs typeface="Advent Pro SemiBold"/>
                <a:sym typeface="Advent Pro SemiBold"/>
              </a:defRPr>
            </a:lvl8pPr>
            <a:lvl9pPr lvl="8" rtl="0" algn="ctr">
              <a:lnSpc>
                <a:spcPct val="100000"/>
              </a:lnSpc>
              <a:spcBef>
                <a:spcPts val="1600"/>
              </a:spcBef>
              <a:spcAft>
                <a:spcPts val="1600"/>
              </a:spcAft>
              <a:buNone/>
              <a:defRPr>
                <a:latin typeface="Advent Pro SemiBold"/>
                <a:ea typeface="Advent Pro SemiBold"/>
                <a:cs typeface="Advent Pro SemiBold"/>
                <a:sym typeface="Advent Pro SemiBold"/>
              </a:defRPr>
            </a:lvl9pPr>
          </a:lstStyle>
          <a:p/>
        </p:txBody>
      </p:sp>
      <p:sp>
        <p:nvSpPr>
          <p:cNvPr id="30" name="Google Shape;30;p5"/>
          <p:cNvSpPr txBox="1"/>
          <p:nvPr>
            <p:ph idx="4" type="subTitle"/>
          </p:nvPr>
        </p:nvSpPr>
        <p:spPr>
          <a:xfrm>
            <a:off x="4993100" y="3143036"/>
            <a:ext cx="2842200" cy="4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Advent Pro SemiBold"/>
                <a:ea typeface="Advent Pro SemiBold"/>
                <a:cs typeface="Advent Pro SemiBold"/>
                <a:sym typeface="Advent Pro SemiBold"/>
              </a:defRPr>
            </a:lvl1pPr>
            <a:lvl2pPr lvl="1" rtl="0" algn="ctr">
              <a:lnSpc>
                <a:spcPct val="100000"/>
              </a:lnSpc>
              <a:spcBef>
                <a:spcPts val="1600"/>
              </a:spcBef>
              <a:spcAft>
                <a:spcPts val="0"/>
              </a:spcAft>
              <a:buNone/>
              <a:defRPr>
                <a:latin typeface="Advent Pro SemiBold"/>
                <a:ea typeface="Advent Pro SemiBold"/>
                <a:cs typeface="Advent Pro SemiBold"/>
                <a:sym typeface="Advent Pro SemiBold"/>
              </a:defRPr>
            </a:lvl2pPr>
            <a:lvl3pPr lvl="2" rtl="0" algn="ctr">
              <a:lnSpc>
                <a:spcPct val="100000"/>
              </a:lnSpc>
              <a:spcBef>
                <a:spcPts val="1600"/>
              </a:spcBef>
              <a:spcAft>
                <a:spcPts val="0"/>
              </a:spcAft>
              <a:buNone/>
              <a:defRPr>
                <a:latin typeface="Advent Pro SemiBold"/>
                <a:ea typeface="Advent Pro SemiBold"/>
                <a:cs typeface="Advent Pro SemiBold"/>
                <a:sym typeface="Advent Pro SemiBold"/>
              </a:defRPr>
            </a:lvl3pPr>
            <a:lvl4pPr lvl="3" rtl="0" algn="ctr">
              <a:lnSpc>
                <a:spcPct val="100000"/>
              </a:lnSpc>
              <a:spcBef>
                <a:spcPts val="1600"/>
              </a:spcBef>
              <a:spcAft>
                <a:spcPts val="0"/>
              </a:spcAft>
              <a:buNone/>
              <a:defRPr>
                <a:latin typeface="Advent Pro SemiBold"/>
                <a:ea typeface="Advent Pro SemiBold"/>
                <a:cs typeface="Advent Pro SemiBold"/>
                <a:sym typeface="Advent Pro SemiBold"/>
              </a:defRPr>
            </a:lvl4pPr>
            <a:lvl5pPr lvl="4" rtl="0" algn="ctr">
              <a:lnSpc>
                <a:spcPct val="100000"/>
              </a:lnSpc>
              <a:spcBef>
                <a:spcPts val="1600"/>
              </a:spcBef>
              <a:spcAft>
                <a:spcPts val="0"/>
              </a:spcAft>
              <a:buNone/>
              <a:defRPr>
                <a:latin typeface="Advent Pro SemiBold"/>
                <a:ea typeface="Advent Pro SemiBold"/>
                <a:cs typeface="Advent Pro SemiBold"/>
                <a:sym typeface="Advent Pro SemiBold"/>
              </a:defRPr>
            </a:lvl5pPr>
            <a:lvl6pPr lvl="5" rtl="0" algn="ctr">
              <a:lnSpc>
                <a:spcPct val="100000"/>
              </a:lnSpc>
              <a:spcBef>
                <a:spcPts val="1600"/>
              </a:spcBef>
              <a:spcAft>
                <a:spcPts val="0"/>
              </a:spcAft>
              <a:buNone/>
              <a:defRPr>
                <a:latin typeface="Advent Pro SemiBold"/>
                <a:ea typeface="Advent Pro SemiBold"/>
                <a:cs typeface="Advent Pro SemiBold"/>
                <a:sym typeface="Advent Pro SemiBold"/>
              </a:defRPr>
            </a:lvl6pPr>
            <a:lvl7pPr lvl="6" rtl="0" algn="ctr">
              <a:lnSpc>
                <a:spcPct val="100000"/>
              </a:lnSpc>
              <a:spcBef>
                <a:spcPts val="1600"/>
              </a:spcBef>
              <a:spcAft>
                <a:spcPts val="0"/>
              </a:spcAft>
              <a:buNone/>
              <a:defRPr>
                <a:latin typeface="Advent Pro SemiBold"/>
                <a:ea typeface="Advent Pro SemiBold"/>
                <a:cs typeface="Advent Pro SemiBold"/>
                <a:sym typeface="Advent Pro SemiBold"/>
              </a:defRPr>
            </a:lvl7pPr>
            <a:lvl8pPr lvl="7" rtl="0" algn="ctr">
              <a:lnSpc>
                <a:spcPct val="100000"/>
              </a:lnSpc>
              <a:spcBef>
                <a:spcPts val="1600"/>
              </a:spcBef>
              <a:spcAft>
                <a:spcPts val="0"/>
              </a:spcAft>
              <a:buNone/>
              <a:defRPr>
                <a:latin typeface="Advent Pro SemiBold"/>
                <a:ea typeface="Advent Pro SemiBold"/>
                <a:cs typeface="Advent Pro SemiBold"/>
                <a:sym typeface="Advent Pro SemiBold"/>
              </a:defRPr>
            </a:lvl8pPr>
            <a:lvl9pPr lvl="8" rtl="0" algn="ctr">
              <a:lnSpc>
                <a:spcPct val="100000"/>
              </a:lnSpc>
              <a:spcBef>
                <a:spcPts val="1600"/>
              </a:spcBef>
              <a:spcAft>
                <a:spcPts val="1600"/>
              </a:spcAft>
              <a:buNone/>
              <a:defRPr>
                <a:latin typeface="Advent Pro SemiBold"/>
                <a:ea typeface="Advent Pro SemiBold"/>
                <a:cs typeface="Advent Pro SemiBold"/>
                <a:sym typeface="Advent Pro SemiBold"/>
              </a:defRPr>
            </a:lvl9pPr>
          </a:lstStyle>
          <a:p/>
        </p:txBody>
      </p:sp>
      <p:cxnSp>
        <p:nvCxnSpPr>
          <p:cNvPr id="31" name="Google Shape;31;p5"/>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noFill/>
      </p:bgPr>
    </p:bg>
    <p:spTree>
      <p:nvGrpSpPr>
        <p:cNvPr id="32" name="Shape 32"/>
        <p:cNvGrpSpPr/>
        <p:nvPr/>
      </p:nvGrpSpPr>
      <p:grpSpPr>
        <a:xfrm>
          <a:off x="0" y="0"/>
          <a:ext cx="0" cy="0"/>
          <a:chOff x="0" y="0"/>
          <a:chExt cx="0" cy="0"/>
        </a:xfrm>
      </p:grpSpPr>
      <p:sp>
        <p:nvSpPr>
          <p:cNvPr id="33" name="Google Shape;33;p6"/>
          <p:cNvSpPr/>
          <p:nvPr/>
        </p:nvSpPr>
        <p:spPr>
          <a:xfrm>
            <a:off x="718225" y="48390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atin typeface="Roboto Slab"/>
                <a:ea typeface="Roboto Slab"/>
                <a:cs typeface="Roboto Slab"/>
                <a:sym typeface="Roboto Slab"/>
              </a:defRPr>
            </a:lvl2pPr>
            <a:lvl3pPr lvl="2" rtl="0" algn="ctr">
              <a:spcBef>
                <a:spcPts val="0"/>
              </a:spcBef>
              <a:spcAft>
                <a:spcPts val="0"/>
              </a:spcAft>
              <a:buNone/>
              <a:defRPr sz="2000">
                <a:latin typeface="Roboto Slab"/>
                <a:ea typeface="Roboto Slab"/>
                <a:cs typeface="Roboto Slab"/>
                <a:sym typeface="Roboto Slab"/>
              </a:defRPr>
            </a:lvl3pPr>
            <a:lvl4pPr lvl="3" rtl="0" algn="ctr">
              <a:spcBef>
                <a:spcPts val="0"/>
              </a:spcBef>
              <a:spcAft>
                <a:spcPts val="0"/>
              </a:spcAft>
              <a:buNone/>
              <a:defRPr sz="2000">
                <a:latin typeface="Roboto Slab"/>
                <a:ea typeface="Roboto Slab"/>
                <a:cs typeface="Roboto Slab"/>
                <a:sym typeface="Roboto Slab"/>
              </a:defRPr>
            </a:lvl4pPr>
            <a:lvl5pPr lvl="4" rtl="0" algn="ctr">
              <a:spcBef>
                <a:spcPts val="0"/>
              </a:spcBef>
              <a:spcAft>
                <a:spcPts val="0"/>
              </a:spcAft>
              <a:buNone/>
              <a:defRPr sz="2000">
                <a:latin typeface="Roboto Slab"/>
                <a:ea typeface="Roboto Slab"/>
                <a:cs typeface="Roboto Slab"/>
                <a:sym typeface="Roboto Slab"/>
              </a:defRPr>
            </a:lvl5pPr>
            <a:lvl6pPr lvl="5" rtl="0" algn="ctr">
              <a:spcBef>
                <a:spcPts val="0"/>
              </a:spcBef>
              <a:spcAft>
                <a:spcPts val="0"/>
              </a:spcAft>
              <a:buNone/>
              <a:defRPr sz="2000">
                <a:latin typeface="Roboto Slab"/>
                <a:ea typeface="Roboto Slab"/>
                <a:cs typeface="Roboto Slab"/>
                <a:sym typeface="Roboto Slab"/>
              </a:defRPr>
            </a:lvl6pPr>
            <a:lvl7pPr lvl="6" rtl="0" algn="ctr">
              <a:spcBef>
                <a:spcPts val="0"/>
              </a:spcBef>
              <a:spcAft>
                <a:spcPts val="0"/>
              </a:spcAft>
              <a:buNone/>
              <a:defRPr sz="2000">
                <a:latin typeface="Roboto Slab"/>
                <a:ea typeface="Roboto Slab"/>
                <a:cs typeface="Roboto Slab"/>
                <a:sym typeface="Roboto Slab"/>
              </a:defRPr>
            </a:lvl7pPr>
            <a:lvl8pPr lvl="7" rtl="0" algn="ctr">
              <a:spcBef>
                <a:spcPts val="0"/>
              </a:spcBef>
              <a:spcAft>
                <a:spcPts val="0"/>
              </a:spcAft>
              <a:buNone/>
              <a:defRPr sz="2000">
                <a:latin typeface="Roboto Slab"/>
                <a:ea typeface="Roboto Slab"/>
                <a:cs typeface="Roboto Slab"/>
                <a:sym typeface="Roboto Slab"/>
              </a:defRPr>
            </a:lvl8pPr>
            <a:lvl9pPr lvl="8" rtl="0" algn="ctr">
              <a:spcBef>
                <a:spcPts val="0"/>
              </a:spcBef>
              <a:spcAft>
                <a:spcPts val="0"/>
              </a:spcAft>
              <a:buNone/>
              <a:defRPr sz="2000">
                <a:latin typeface="Roboto Slab"/>
                <a:ea typeface="Roboto Slab"/>
                <a:cs typeface="Roboto Slab"/>
                <a:sym typeface="Roboto Slab"/>
              </a:defRPr>
            </a:lvl9pPr>
          </a:lstStyle>
          <a:p/>
        </p:txBody>
      </p:sp>
      <p:cxnSp>
        <p:nvCxnSpPr>
          <p:cNvPr id="35" name="Google Shape;35;p6"/>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cxnSp>
        <p:nvCxnSpPr>
          <p:cNvPr id="36" name="Google Shape;36;p6"/>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noFill/>
      </p:bgPr>
    </p:bg>
    <p:spTree>
      <p:nvGrpSpPr>
        <p:cNvPr id="37" name="Shape 37"/>
        <p:cNvGrpSpPr/>
        <p:nvPr/>
      </p:nvGrpSpPr>
      <p:grpSpPr>
        <a:xfrm>
          <a:off x="0" y="0"/>
          <a:ext cx="0" cy="0"/>
          <a:chOff x="0" y="0"/>
          <a:chExt cx="0" cy="0"/>
        </a:xfrm>
      </p:grpSpPr>
      <p:sp>
        <p:nvSpPr>
          <p:cNvPr id="38" name="Google Shape;38;p7"/>
          <p:cNvSpPr/>
          <p:nvPr/>
        </p:nvSpPr>
        <p:spPr>
          <a:xfrm>
            <a:off x="718225" y="419700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ctrTitle"/>
          </p:nvPr>
        </p:nvSpPr>
        <p:spPr>
          <a:xfrm>
            <a:off x="1676700" y="4197000"/>
            <a:ext cx="57906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2000"/>
            </a:lvl1pPr>
            <a:lvl2pPr lvl="1" rtl="0" algn="ctr">
              <a:spcBef>
                <a:spcPts val="0"/>
              </a:spcBef>
              <a:spcAft>
                <a:spcPts val="0"/>
              </a:spcAft>
              <a:buSzPts val="1400"/>
              <a:buFont typeface="DM Sans"/>
              <a:buNone/>
              <a:defRPr sz="1400">
                <a:latin typeface="DM Sans"/>
                <a:ea typeface="DM Sans"/>
                <a:cs typeface="DM Sans"/>
                <a:sym typeface="DM Sans"/>
              </a:defRPr>
            </a:lvl2pPr>
            <a:lvl3pPr lvl="2" rtl="0" algn="ctr">
              <a:spcBef>
                <a:spcPts val="0"/>
              </a:spcBef>
              <a:spcAft>
                <a:spcPts val="0"/>
              </a:spcAft>
              <a:buSzPts val="1400"/>
              <a:buFont typeface="DM Sans"/>
              <a:buNone/>
              <a:defRPr sz="1400">
                <a:latin typeface="DM Sans"/>
                <a:ea typeface="DM Sans"/>
                <a:cs typeface="DM Sans"/>
                <a:sym typeface="DM Sans"/>
              </a:defRPr>
            </a:lvl3pPr>
            <a:lvl4pPr lvl="3" rtl="0" algn="ctr">
              <a:spcBef>
                <a:spcPts val="0"/>
              </a:spcBef>
              <a:spcAft>
                <a:spcPts val="0"/>
              </a:spcAft>
              <a:buSzPts val="1400"/>
              <a:buFont typeface="DM Sans"/>
              <a:buNone/>
              <a:defRPr sz="1400">
                <a:latin typeface="DM Sans"/>
                <a:ea typeface="DM Sans"/>
                <a:cs typeface="DM Sans"/>
                <a:sym typeface="DM Sans"/>
              </a:defRPr>
            </a:lvl4pPr>
            <a:lvl5pPr lvl="4" rtl="0" algn="ctr">
              <a:spcBef>
                <a:spcPts val="0"/>
              </a:spcBef>
              <a:spcAft>
                <a:spcPts val="0"/>
              </a:spcAft>
              <a:buSzPts val="1400"/>
              <a:buFont typeface="DM Sans"/>
              <a:buNone/>
              <a:defRPr sz="1400">
                <a:latin typeface="DM Sans"/>
                <a:ea typeface="DM Sans"/>
                <a:cs typeface="DM Sans"/>
                <a:sym typeface="DM Sans"/>
              </a:defRPr>
            </a:lvl5pPr>
            <a:lvl6pPr lvl="5" rtl="0" algn="ctr">
              <a:spcBef>
                <a:spcPts val="0"/>
              </a:spcBef>
              <a:spcAft>
                <a:spcPts val="0"/>
              </a:spcAft>
              <a:buSzPts val="1400"/>
              <a:buFont typeface="DM Sans"/>
              <a:buNone/>
              <a:defRPr sz="1400">
                <a:latin typeface="DM Sans"/>
                <a:ea typeface="DM Sans"/>
                <a:cs typeface="DM Sans"/>
                <a:sym typeface="DM Sans"/>
              </a:defRPr>
            </a:lvl6pPr>
            <a:lvl7pPr lvl="6" rtl="0" algn="ctr">
              <a:spcBef>
                <a:spcPts val="0"/>
              </a:spcBef>
              <a:spcAft>
                <a:spcPts val="0"/>
              </a:spcAft>
              <a:buSzPts val="1400"/>
              <a:buFont typeface="DM Sans"/>
              <a:buNone/>
              <a:defRPr sz="1400">
                <a:latin typeface="DM Sans"/>
                <a:ea typeface="DM Sans"/>
                <a:cs typeface="DM Sans"/>
                <a:sym typeface="DM Sans"/>
              </a:defRPr>
            </a:lvl7pPr>
            <a:lvl8pPr lvl="7" rtl="0" algn="ctr">
              <a:spcBef>
                <a:spcPts val="0"/>
              </a:spcBef>
              <a:spcAft>
                <a:spcPts val="0"/>
              </a:spcAft>
              <a:buSzPts val="1400"/>
              <a:buFont typeface="DM Sans"/>
              <a:buNone/>
              <a:defRPr sz="1400">
                <a:latin typeface="DM Sans"/>
                <a:ea typeface="DM Sans"/>
                <a:cs typeface="DM Sans"/>
                <a:sym typeface="DM Sans"/>
              </a:defRPr>
            </a:lvl8pPr>
            <a:lvl9pPr lvl="8" rtl="0" algn="ctr">
              <a:spcBef>
                <a:spcPts val="0"/>
              </a:spcBef>
              <a:spcAft>
                <a:spcPts val="0"/>
              </a:spcAft>
              <a:buSzPts val="1400"/>
              <a:buFont typeface="DM Sans"/>
              <a:buNone/>
              <a:defRPr sz="1400">
                <a:latin typeface="DM Sans"/>
                <a:ea typeface="DM Sans"/>
                <a:cs typeface="DM Sans"/>
                <a:sym typeface="DM Sans"/>
              </a:defRPr>
            </a:lvl9pPr>
          </a:lstStyle>
          <a:p/>
        </p:txBody>
      </p:sp>
      <p:sp>
        <p:nvSpPr>
          <p:cNvPr id="40" name="Google Shape;40;p7"/>
          <p:cNvSpPr txBox="1"/>
          <p:nvPr>
            <p:ph idx="1" type="subTitle"/>
          </p:nvPr>
        </p:nvSpPr>
        <p:spPr>
          <a:xfrm>
            <a:off x="1676700" y="1840775"/>
            <a:ext cx="5790600" cy="1526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lvl1pPr>
            <a:lvl2pPr lvl="1" rtl="0" algn="ctr">
              <a:lnSpc>
                <a:spcPct val="100000"/>
              </a:lnSpc>
              <a:spcBef>
                <a:spcPts val="0"/>
              </a:spcBef>
              <a:spcAft>
                <a:spcPts val="0"/>
              </a:spcAft>
              <a:buNone/>
              <a:defRPr sz="2400"/>
            </a:lvl2pPr>
            <a:lvl3pPr lvl="2" rtl="0" algn="ctr">
              <a:lnSpc>
                <a:spcPct val="100000"/>
              </a:lnSpc>
              <a:spcBef>
                <a:spcPts val="0"/>
              </a:spcBef>
              <a:spcAft>
                <a:spcPts val="0"/>
              </a:spcAft>
              <a:buNone/>
              <a:defRPr sz="2400"/>
            </a:lvl3pPr>
            <a:lvl4pPr lvl="3" rtl="0" algn="ctr">
              <a:lnSpc>
                <a:spcPct val="100000"/>
              </a:lnSpc>
              <a:spcBef>
                <a:spcPts val="0"/>
              </a:spcBef>
              <a:spcAft>
                <a:spcPts val="0"/>
              </a:spcAft>
              <a:buNone/>
              <a:defRPr sz="2400"/>
            </a:lvl4pPr>
            <a:lvl5pPr lvl="4" rtl="0" algn="ctr">
              <a:lnSpc>
                <a:spcPct val="100000"/>
              </a:lnSpc>
              <a:spcBef>
                <a:spcPts val="0"/>
              </a:spcBef>
              <a:spcAft>
                <a:spcPts val="0"/>
              </a:spcAft>
              <a:buNone/>
              <a:defRPr sz="2400"/>
            </a:lvl5pPr>
            <a:lvl6pPr lvl="5" rtl="0" algn="ctr">
              <a:lnSpc>
                <a:spcPct val="100000"/>
              </a:lnSpc>
              <a:spcBef>
                <a:spcPts val="0"/>
              </a:spcBef>
              <a:spcAft>
                <a:spcPts val="0"/>
              </a:spcAft>
              <a:buNone/>
              <a:defRPr sz="2400"/>
            </a:lvl6pPr>
            <a:lvl7pPr lvl="6" rtl="0" algn="ctr">
              <a:lnSpc>
                <a:spcPct val="100000"/>
              </a:lnSpc>
              <a:spcBef>
                <a:spcPts val="0"/>
              </a:spcBef>
              <a:spcAft>
                <a:spcPts val="0"/>
              </a:spcAft>
              <a:buNone/>
              <a:defRPr sz="2400"/>
            </a:lvl7pPr>
            <a:lvl8pPr lvl="7" rtl="0" algn="ctr">
              <a:lnSpc>
                <a:spcPct val="100000"/>
              </a:lnSpc>
              <a:spcBef>
                <a:spcPts val="0"/>
              </a:spcBef>
              <a:spcAft>
                <a:spcPts val="0"/>
              </a:spcAft>
              <a:buNone/>
              <a:defRPr sz="2400"/>
            </a:lvl8pPr>
            <a:lvl9pPr lvl="8" rtl="0" algn="ctr">
              <a:lnSpc>
                <a:spcPct val="100000"/>
              </a:lnSpc>
              <a:spcBef>
                <a:spcPts val="0"/>
              </a:spcBef>
              <a:spcAft>
                <a:spcPts val="0"/>
              </a:spcAft>
              <a:buNone/>
              <a:defRPr sz="2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no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718225" y="917625"/>
            <a:ext cx="3562500" cy="33084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spcBef>
                <a:spcPts val="0"/>
              </a:spcBef>
              <a:spcAft>
                <a:spcPts val="0"/>
              </a:spcAft>
              <a:buSzPts val="4800"/>
              <a:buFont typeface="DM Sans"/>
              <a:buNone/>
              <a:defRPr sz="4800">
                <a:latin typeface="DM Sans"/>
                <a:ea typeface="DM Sans"/>
                <a:cs typeface="DM Sans"/>
                <a:sym typeface="DM Sans"/>
              </a:defRPr>
            </a:lvl2pPr>
            <a:lvl3pPr lvl="2" rtl="0">
              <a:spcBef>
                <a:spcPts val="0"/>
              </a:spcBef>
              <a:spcAft>
                <a:spcPts val="0"/>
              </a:spcAft>
              <a:buSzPts val="4800"/>
              <a:buFont typeface="DM Sans"/>
              <a:buNone/>
              <a:defRPr sz="4800">
                <a:latin typeface="DM Sans"/>
                <a:ea typeface="DM Sans"/>
                <a:cs typeface="DM Sans"/>
                <a:sym typeface="DM Sans"/>
              </a:defRPr>
            </a:lvl3pPr>
            <a:lvl4pPr lvl="3" rtl="0">
              <a:spcBef>
                <a:spcPts val="0"/>
              </a:spcBef>
              <a:spcAft>
                <a:spcPts val="0"/>
              </a:spcAft>
              <a:buSzPts val="4800"/>
              <a:buFont typeface="DM Sans"/>
              <a:buNone/>
              <a:defRPr sz="4800">
                <a:latin typeface="DM Sans"/>
                <a:ea typeface="DM Sans"/>
                <a:cs typeface="DM Sans"/>
                <a:sym typeface="DM Sans"/>
              </a:defRPr>
            </a:lvl4pPr>
            <a:lvl5pPr lvl="4" rtl="0">
              <a:spcBef>
                <a:spcPts val="0"/>
              </a:spcBef>
              <a:spcAft>
                <a:spcPts val="0"/>
              </a:spcAft>
              <a:buSzPts val="4800"/>
              <a:buFont typeface="DM Sans"/>
              <a:buNone/>
              <a:defRPr sz="4800">
                <a:latin typeface="DM Sans"/>
                <a:ea typeface="DM Sans"/>
                <a:cs typeface="DM Sans"/>
                <a:sym typeface="DM Sans"/>
              </a:defRPr>
            </a:lvl5pPr>
            <a:lvl6pPr lvl="5" rtl="0">
              <a:spcBef>
                <a:spcPts val="0"/>
              </a:spcBef>
              <a:spcAft>
                <a:spcPts val="0"/>
              </a:spcAft>
              <a:buSzPts val="4800"/>
              <a:buFont typeface="DM Sans"/>
              <a:buNone/>
              <a:defRPr sz="4800">
                <a:latin typeface="DM Sans"/>
                <a:ea typeface="DM Sans"/>
                <a:cs typeface="DM Sans"/>
                <a:sym typeface="DM Sans"/>
              </a:defRPr>
            </a:lvl6pPr>
            <a:lvl7pPr lvl="6" rtl="0">
              <a:spcBef>
                <a:spcPts val="0"/>
              </a:spcBef>
              <a:spcAft>
                <a:spcPts val="0"/>
              </a:spcAft>
              <a:buSzPts val="4800"/>
              <a:buFont typeface="DM Sans"/>
              <a:buNone/>
              <a:defRPr sz="4800">
                <a:latin typeface="DM Sans"/>
                <a:ea typeface="DM Sans"/>
                <a:cs typeface="DM Sans"/>
                <a:sym typeface="DM Sans"/>
              </a:defRPr>
            </a:lvl7pPr>
            <a:lvl8pPr lvl="7" rtl="0">
              <a:spcBef>
                <a:spcPts val="0"/>
              </a:spcBef>
              <a:spcAft>
                <a:spcPts val="0"/>
              </a:spcAft>
              <a:buSzPts val="4800"/>
              <a:buFont typeface="DM Sans"/>
              <a:buNone/>
              <a:defRPr sz="4800">
                <a:latin typeface="DM Sans"/>
                <a:ea typeface="DM Sans"/>
                <a:cs typeface="DM Sans"/>
                <a:sym typeface="DM Sans"/>
              </a:defRPr>
            </a:lvl8pPr>
            <a:lvl9pPr lvl="8" rtl="0">
              <a:spcBef>
                <a:spcPts val="0"/>
              </a:spcBef>
              <a:spcAft>
                <a:spcPts val="0"/>
              </a:spcAft>
              <a:buSzPts val="4800"/>
              <a:buFont typeface="DM Sans"/>
              <a:buNone/>
              <a:defRPr sz="4800">
                <a:latin typeface="DM Sans"/>
                <a:ea typeface="DM Sans"/>
                <a:cs typeface="DM Sans"/>
                <a:sym typeface="DM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noFill/>
      </p:bgPr>
    </p:bg>
    <p:spTree>
      <p:nvGrpSpPr>
        <p:cNvPr id="43" name="Shape 43"/>
        <p:cNvGrpSpPr/>
        <p:nvPr/>
      </p:nvGrpSpPr>
      <p:grpSpPr>
        <a:xfrm>
          <a:off x="0" y="0"/>
          <a:ext cx="0" cy="0"/>
          <a:chOff x="0" y="0"/>
          <a:chExt cx="0" cy="0"/>
        </a:xfrm>
      </p:grpSpPr>
      <p:cxnSp>
        <p:nvCxnSpPr>
          <p:cNvPr id="44" name="Google Shape;44;p9"/>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
        <p:nvSpPr>
          <p:cNvPr id="45" name="Google Shape;45;p9"/>
          <p:cNvSpPr txBox="1"/>
          <p:nvPr>
            <p:ph type="title"/>
          </p:nvPr>
        </p:nvSpPr>
        <p:spPr>
          <a:xfrm flipH="1">
            <a:off x="718500" y="1261100"/>
            <a:ext cx="3853500" cy="25959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4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46" name="Google Shape;46;p9"/>
          <p:cNvSpPr txBox="1"/>
          <p:nvPr>
            <p:ph idx="1" type="subTitle"/>
          </p:nvPr>
        </p:nvSpPr>
        <p:spPr>
          <a:xfrm flipH="1">
            <a:off x="796800" y="3927375"/>
            <a:ext cx="3775200" cy="31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400">
                <a:latin typeface="Advent Pro"/>
                <a:ea typeface="Advent Pro"/>
                <a:cs typeface="Advent Pro"/>
                <a:sym typeface="Advent Pro"/>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47" name="Google Shape;47;p9"/>
          <p:cNvSpPr txBox="1"/>
          <p:nvPr>
            <p:ph hasCustomPrompt="1" idx="2" type="title"/>
          </p:nvPr>
        </p:nvSpPr>
        <p:spPr>
          <a:xfrm flipH="1">
            <a:off x="718737" y="343150"/>
            <a:ext cx="1179000" cy="818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600"/>
              <a:buNone/>
              <a:defRPr sz="4800"/>
            </a:lvl1pPr>
            <a:lvl2pPr lvl="1" rtl="0">
              <a:spcBef>
                <a:spcPts val="0"/>
              </a:spcBef>
              <a:spcAft>
                <a:spcPts val="0"/>
              </a:spcAft>
              <a:buSzPts val="4800"/>
              <a:buFont typeface="DM Sans"/>
              <a:buNone/>
              <a:defRPr sz="4800">
                <a:latin typeface="DM Sans"/>
                <a:ea typeface="DM Sans"/>
                <a:cs typeface="DM Sans"/>
                <a:sym typeface="DM Sans"/>
              </a:defRPr>
            </a:lvl2pPr>
            <a:lvl3pPr lvl="2" rtl="0">
              <a:spcBef>
                <a:spcPts val="0"/>
              </a:spcBef>
              <a:spcAft>
                <a:spcPts val="0"/>
              </a:spcAft>
              <a:buSzPts val="4800"/>
              <a:buFont typeface="DM Sans"/>
              <a:buNone/>
              <a:defRPr sz="4800">
                <a:latin typeface="DM Sans"/>
                <a:ea typeface="DM Sans"/>
                <a:cs typeface="DM Sans"/>
                <a:sym typeface="DM Sans"/>
              </a:defRPr>
            </a:lvl3pPr>
            <a:lvl4pPr lvl="3" rtl="0">
              <a:spcBef>
                <a:spcPts val="0"/>
              </a:spcBef>
              <a:spcAft>
                <a:spcPts val="0"/>
              </a:spcAft>
              <a:buSzPts val="4800"/>
              <a:buFont typeface="DM Sans"/>
              <a:buNone/>
              <a:defRPr sz="4800">
                <a:latin typeface="DM Sans"/>
                <a:ea typeface="DM Sans"/>
                <a:cs typeface="DM Sans"/>
                <a:sym typeface="DM Sans"/>
              </a:defRPr>
            </a:lvl4pPr>
            <a:lvl5pPr lvl="4" rtl="0">
              <a:spcBef>
                <a:spcPts val="0"/>
              </a:spcBef>
              <a:spcAft>
                <a:spcPts val="0"/>
              </a:spcAft>
              <a:buSzPts val="4800"/>
              <a:buFont typeface="DM Sans"/>
              <a:buNone/>
              <a:defRPr sz="4800">
                <a:latin typeface="DM Sans"/>
                <a:ea typeface="DM Sans"/>
                <a:cs typeface="DM Sans"/>
                <a:sym typeface="DM Sans"/>
              </a:defRPr>
            </a:lvl5pPr>
            <a:lvl6pPr lvl="5" rtl="0">
              <a:spcBef>
                <a:spcPts val="0"/>
              </a:spcBef>
              <a:spcAft>
                <a:spcPts val="0"/>
              </a:spcAft>
              <a:buSzPts val="4800"/>
              <a:buFont typeface="DM Sans"/>
              <a:buNone/>
              <a:defRPr sz="4800">
                <a:latin typeface="DM Sans"/>
                <a:ea typeface="DM Sans"/>
                <a:cs typeface="DM Sans"/>
                <a:sym typeface="DM Sans"/>
              </a:defRPr>
            </a:lvl6pPr>
            <a:lvl7pPr lvl="6" rtl="0">
              <a:spcBef>
                <a:spcPts val="0"/>
              </a:spcBef>
              <a:spcAft>
                <a:spcPts val="0"/>
              </a:spcAft>
              <a:buSzPts val="4800"/>
              <a:buFont typeface="DM Sans"/>
              <a:buNone/>
              <a:defRPr sz="4800">
                <a:latin typeface="DM Sans"/>
                <a:ea typeface="DM Sans"/>
                <a:cs typeface="DM Sans"/>
                <a:sym typeface="DM Sans"/>
              </a:defRPr>
            </a:lvl7pPr>
            <a:lvl8pPr lvl="7" rtl="0">
              <a:spcBef>
                <a:spcPts val="0"/>
              </a:spcBef>
              <a:spcAft>
                <a:spcPts val="0"/>
              </a:spcAft>
              <a:buSzPts val="4800"/>
              <a:buFont typeface="DM Sans"/>
              <a:buNone/>
              <a:defRPr sz="4800">
                <a:latin typeface="DM Sans"/>
                <a:ea typeface="DM Sans"/>
                <a:cs typeface="DM Sans"/>
                <a:sym typeface="DM Sans"/>
              </a:defRPr>
            </a:lvl8pPr>
            <a:lvl9pPr lvl="8" rtl="0">
              <a:spcBef>
                <a:spcPts val="0"/>
              </a:spcBef>
              <a:spcAft>
                <a:spcPts val="0"/>
              </a:spcAft>
              <a:buSzPts val="4800"/>
              <a:buFont typeface="DM Sans"/>
              <a:buNone/>
              <a:defRPr sz="4800">
                <a:latin typeface="DM Sans"/>
                <a:ea typeface="DM Sans"/>
                <a:cs typeface="DM Sans"/>
                <a:sym typeface="DM Sans"/>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noFill/>
      </p:bgPr>
    </p:bg>
    <p:spTree>
      <p:nvGrpSpPr>
        <p:cNvPr id="48" name="Shape 48"/>
        <p:cNvGrpSpPr/>
        <p:nvPr/>
      </p:nvGrpSpPr>
      <p:grpSpPr>
        <a:xfrm>
          <a:off x="0" y="0"/>
          <a:ext cx="0" cy="0"/>
          <a:chOff x="0" y="0"/>
          <a:chExt cx="0" cy="0"/>
        </a:xfrm>
      </p:grpSpPr>
      <p:sp>
        <p:nvSpPr>
          <p:cNvPr id="49" name="Google Shape;49;p10"/>
          <p:cNvSpPr/>
          <p:nvPr/>
        </p:nvSpPr>
        <p:spPr>
          <a:xfrm>
            <a:off x="718225" y="48390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10"/>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
        <p:nvSpPr>
          <p:cNvPr id="51" name="Google Shape;51;p10"/>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atin typeface="Roboto Slab"/>
                <a:ea typeface="Roboto Slab"/>
                <a:cs typeface="Roboto Slab"/>
                <a:sym typeface="Roboto Slab"/>
              </a:defRPr>
            </a:lvl2pPr>
            <a:lvl3pPr lvl="2" rtl="0" algn="ctr">
              <a:spcBef>
                <a:spcPts val="0"/>
              </a:spcBef>
              <a:spcAft>
                <a:spcPts val="0"/>
              </a:spcAft>
              <a:buNone/>
              <a:defRPr sz="2000">
                <a:latin typeface="Roboto Slab"/>
                <a:ea typeface="Roboto Slab"/>
                <a:cs typeface="Roboto Slab"/>
                <a:sym typeface="Roboto Slab"/>
              </a:defRPr>
            </a:lvl3pPr>
            <a:lvl4pPr lvl="3" rtl="0" algn="ctr">
              <a:spcBef>
                <a:spcPts val="0"/>
              </a:spcBef>
              <a:spcAft>
                <a:spcPts val="0"/>
              </a:spcAft>
              <a:buNone/>
              <a:defRPr sz="2000">
                <a:latin typeface="Roboto Slab"/>
                <a:ea typeface="Roboto Slab"/>
                <a:cs typeface="Roboto Slab"/>
                <a:sym typeface="Roboto Slab"/>
              </a:defRPr>
            </a:lvl4pPr>
            <a:lvl5pPr lvl="4" rtl="0" algn="ctr">
              <a:spcBef>
                <a:spcPts val="0"/>
              </a:spcBef>
              <a:spcAft>
                <a:spcPts val="0"/>
              </a:spcAft>
              <a:buNone/>
              <a:defRPr sz="2000">
                <a:latin typeface="Roboto Slab"/>
                <a:ea typeface="Roboto Slab"/>
                <a:cs typeface="Roboto Slab"/>
                <a:sym typeface="Roboto Slab"/>
              </a:defRPr>
            </a:lvl5pPr>
            <a:lvl6pPr lvl="5" rtl="0" algn="ctr">
              <a:spcBef>
                <a:spcPts val="0"/>
              </a:spcBef>
              <a:spcAft>
                <a:spcPts val="0"/>
              </a:spcAft>
              <a:buNone/>
              <a:defRPr sz="2000">
                <a:latin typeface="Roboto Slab"/>
                <a:ea typeface="Roboto Slab"/>
                <a:cs typeface="Roboto Slab"/>
                <a:sym typeface="Roboto Slab"/>
              </a:defRPr>
            </a:lvl6pPr>
            <a:lvl7pPr lvl="6" rtl="0" algn="ctr">
              <a:spcBef>
                <a:spcPts val="0"/>
              </a:spcBef>
              <a:spcAft>
                <a:spcPts val="0"/>
              </a:spcAft>
              <a:buNone/>
              <a:defRPr sz="2000">
                <a:latin typeface="Roboto Slab"/>
                <a:ea typeface="Roboto Slab"/>
                <a:cs typeface="Roboto Slab"/>
                <a:sym typeface="Roboto Slab"/>
              </a:defRPr>
            </a:lvl7pPr>
            <a:lvl8pPr lvl="7" rtl="0" algn="ctr">
              <a:spcBef>
                <a:spcPts val="0"/>
              </a:spcBef>
              <a:spcAft>
                <a:spcPts val="0"/>
              </a:spcAft>
              <a:buNone/>
              <a:defRPr sz="2000">
                <a:latin typeface="Roboto Slab"/>
                <a:ea typeface="Roboto Slab"/>
                <a:cs typeface="Roboto Slab"/>
                <a:sym typeface="Roboto Slab"/>
              </a:defRPr>
            </a:lvl8pPr>
            <a:lvl9pPr lvl="8" rtl="0" algn="ctr">
              <a:spcBef>
                <a:spcPts val="0"/>
              </a:spcBef>
              <a:spcAft>
                <a:spcPts val="0"/>
              </a:spcAft>
              <a:buNone/>
              <a:defRPr sz="2000">
                <a:latin typeface="Roboto Slab"/>
                <a:ea typeface="Roboto Slab"/>
                <a:cs typeface="Roboto Slab"/>
                <a:sym typeface="Roboto Slab"/>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BF8F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Advent Pro SemiBold"/>
              <a:buNone/>
              <a:defRPr sz="2800">
                <a:solidFill>
                  <a:schemeClr val="dk1"/>
                </a:solidFill>
                <a:latin typeface="Advent Pro SemiBold"/>
                <a:ea typeface="Advent Pro SemiBold"/>
                <a:cs typeface="Advent Pro SemiBold"/>
                <a:sym typeface="Advent Pro SemiBold"/>
              </a:defRPr>
            </a:lvl1pPr>
            <a:lvl2pPr lvl="1" rtl="0">
              <a:spcBef>
                <a:spcPts val="0"/>
              </a:spcBef>
              <a:spcAft>
                <a:spcPts val="0"/>
              </a:spcAft>
              <a:buClr>
                <a:schemeClr val="dk1"/>
              </a:buClr>
              <a:buSzPts val="2800"/>
              <a:buFont typeface="Advent Pro SemiBold"/>
              <a:buNone/>
              <a:defRPr sz="2800">
                <a:solidFill>
                  <a:schemeClr val="dk1"/>
                </a:solidFill>
                <a:latin typeface="Advent Pro SemiBold"/>
                <a:ea typeface="Advent Pro SemiBold"/>
                <a:cs typeface="Advent Pro SemiBold"/>
                <a:sym typeface="Advent Pro SemiBold"/>
              </a:defRPr>
            </a:lvl2pPr>
            <a:lvl3pPr lvl="2" rtl="0">
              <a:spcBef>
                <a:spcPts val="0"/>
              </a:spcBef>
              <a:spcAft>
                <a:spcPts val="0"/>
              </a:spcAft>
              <a:buClr>
                <a:schemeClr val="dk1"/>
              </a:buClr>
              <a:buSzPts val="2800"/>
              <a:buFont typeface="Advent Pro SemiBold"/>
              <a:buNone/>
              <a:defRPr sz="2800">
                <a:solidFill>
                  <a:schemeClr val="dk1"/>
                </a:solidFill>
                <a:latin typeface="Advent Pro SemiBold"/>
                <a:ea typeface="Advent Pro SemiBold"/>
                <a:cs typeface="Advent Pro SemiBold"/>
                <a:sym typeface="Advent Pro SemiBold"/>
              </a:defRPr>
            </a:lvl3pPr>
            <a:lvl4pPr lvl="3" rtl="0">
              <a:spcBef>
                <a:spcPts val="0"/>
              </a:spcBef>
              <a:spcAft>
                <a:spcPts val="0"/>
              </a:spcAft>
              <a:buClr>
                <a:schemeClr val="dk1"/>
              </a:buClr>
              <a:buSzPts val="2800"/>
              <a:buFont typeface="Advent Pro SemiBold"/>
              <a:buNone/>
              <a:defRPr sz="2800">
                <a:solidFill>
                  <a:schemeClr val="dk1"/>
                </a:solidFill>
                <a:latin typeface="Advent Pro SemiBold"/>
                <a:ea typeface="Advent Pro SemiBold"/>
                <a:cs typeface="Advent Pro SemiBold"/>
                <a:sym typeface="Advent Pro SemiBold"/>
              </a:defRPr>
            </a:lvl4pPr>
            <a:lvl5pPr lvl="4" rtl="0">
              <a:spcBef>
                <a:spcPts val="0"/>
              </a:spcBef>
              <a:spcAft>
                <a:spcPts val="0"/>
              </a:spcAft>
              <a:buClr>
                <a:schemeClr val="dk1"/>
              </a:buClr>
              <a:buSzPts val="2800"/>
              <a:buFont typeface="Advent Pro SemiBold"/>
              <a:buNone/>
              <a:defRPr sz="2800">
                <a:solidFill>
                  <a:schemeClr val="dk1"/>
                </a:solidFill>
                <a:latin typeface="Advent Pro SemiBold"/>
                <a:ea typeface="Advent Pro SemiBold"/>
                <a:cs typeface="Advent Pro SemiBold"/>
                <a:sym typeface="Advent Pro SemiBold"/>
              </a:defRPr>
            </a:lvl5pPr>
            <a:lvl6pPr lvl="5" rtl="0">
              <a:spcBef>
                <a:spcPts val="0"/>
              </a:spcBef>
              <a:spcAft>
                <a:spcPts val="0"/>
              </a:spcAft>
              <a:buClr>
                <a:schemeClr val="dk1"/>
              </a:buClr>
              <a:buSzPts val="2800"/>
              <a:buFont typeface="Advent Pro SemiBold"/>
              <a:buNone/>
              <a:defRPr sz="2800">
                <a:solidFill>
                  <a:schemeClr val="dk1"/>
                </a:solidFill>
                <a:latin typeface="Advent Pro SemiBold"/>
                <a:ea typeface="Advent Pro SemiBold"/>
                <a:cs typeface="Advent Pro SemiBold"/>
                <a:sym typeface="Advent Pro SemiBold"/>
              </a:defRPr>
            </a:lvl6pPr>
            <a:lvl7pPr lvl="6" rtl="0">
              <a:spcBef>
                <a:spcPts val="0"/>
              </a:spcBef>
              <a:spcAft>
                <a:spcPts val="0"/>
              </a:spcAft>
              <a:buClr>
                <a:schemeClr val="dk1"/>
              </a:buClr>
              <a:buSzPts val="2800"/>
              <a:buFont typeface="Advent Pro SemiBold"/>
              <a:buNone/>
              <a:defRPr sz="2800">
                <a:solidFill>
                  <a:schemeClr val="dk1"/>
                </a:solidFill>
                <a:latin typeface="Advent Pro SemiBold"/>
                <a:ea typeface="Advent Pro SemiBold"/>
                <a:cs typeface="Advent Pro SemiBold"/>
                <a:sym typeface="Advent Pro SemiBold"/>
              </a:defRPr>
            </a:lvl7pPr>
            <a:lvl8pPr lvl="7" rtl="0">
              <a:spcBef>
                <a:spcPts val="0"/>
              </a:spcBef>
              <a:spcAft>
                <a:spcPts val="0"/>
              </a:spcAft>
              <a:buClr>
                <a:schemeClr val="dk1"/>
              </a:buClr>
              <a:buSzPts val="2800"/>
              <a:buFont typeface="Advent Pro SemiBold"/>
              <a:buNone/>
              <a:defRPr sz="2800">
                <a:solidFill>
                  <a:schemeClr val="dk1"/>
                </a:solidFill>
                <a:latin typeface="Advent Pro SemiBold"/>
                <a:ea typeface="Advent Pro SemiBold"/>
                <a:cs typeface="Advent Pro SemiBold"/>
                <a:sym typeface="Advent Pro SemiBold"/>
              </a:defRPr>
            </a:lvl8pPr>
            <a:lvl9pPr lvl="8" rtl="0">
              <a:spcBef>
                <a:spcPts val="0"/>
              </a:spcBef>
              <a:spcAft>
                <a:spcPts val="0"/>
              </a:spcAft>
              <a:buClr>
                <a:schemeClr val="dk1"/>
              </a:buClr>
              <a:buSzPts val="2800"/>
              <a:buFont typeface="Advent Pro SemiBold"/>
              <a:buNone/>
              <a:defRPr sz="2800">
                <a:solidFill>
                  <a:schemeClr val="dk1"/>
                </a:solidFill>
                <a:latin typeface="Advent Pro SemiBold"/>
                <a:ea typeface="Advent Pro SemiBold"/>
                <a:cs typeface="Advent Pro SemiBold"/>
                <a:sym typeface="Advent Pro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Slab Regular"/>
              <a:buChar char="●"/>
              <a:defRPr sz="1800">
                <a:solidFill>
                  <a:schemeClr val="dk1"/>
                </a:solidFill>
                <a:latin typeface="Roboto Slab Regular"/>
                <a:ea typeface="Roboto Slab Regular"/>
                <a:cs typeface="Roboto Slab Regular"/>
                <a:sym typeface="Roboto Slab Regular"/>
              </a:defRPr>
            </a:lvl1pPr>
            <a:lvl2pPr indent="-317500" lvl="1" marL="914400" rtl="0">
              <a:lnSpc>
                <a:spcPct val="115000"/>
              </a:lnSpc>
              <a:spcBef>
                <a:spcPts val="1600"/>
              </a:spcBef>
              <a:spcAft>
                <a:spcPts val="0"/>
              </a:spcAft>
              <a:buClr>
                <a:schemeClr val="dk1"/>
              </a:buClr>
              <a:buSzPts val="1400"/>
              <a:buFont typeface="Roboto Slab Regular"/>
              <a:buChar char="○"/>
              <a:defRPr>
                <a:solidFill>
                  <a:schemeClr val="dk1"/>
                </a:solidFill>
                <a:latin typeface="Roboto Slab Regular"/>
                <a:ea typeface="Roboto Slab Regular"/>
                <a:cs typeface="Roboto Slab Regular"/>
                <a:sym typeface="Roboto Slab Regular"/>
              </a:defRPr>
            </a:lvl2pPr>
            <a:lvl3pPr indent="-317500" lvl="2" marL="1371600" rtl="0">
              <a:lnSpc>
                <a:spcPct val="115000"/>
              </a:lnSpc>
              <a:spcBef>
                <a:spcPts val="1600"/>
              </a:spcBef>
              <a:spcAft>
                <a:spcPts val="0"/>
              </a:spcAft>
              <a:buClr>
                <a:schemeClr val="dk1"/>
              </a:buClr>
              <a:buSzPts val="1400"/>
              <a:buFont typeface="Roboto Slab Regular"/>
              <a:buChar char="■"/>
              <a:defRPr>
                <a:solidFill>
                  <a:schemeClr val="dk1"/>
                </a:solidFill>
                <a:latin typeface="Roboto Slab Regular"/>
                <a:ea typeface="Roboto Slab Regular"/>
                <a:cs typeface="Roboto Slab Regular"/>
                <a:sym typeface="Roboto Slab Regular"/>
              </a:defRPr>
            </a:lvl3pPr>
            <a:lvl4pPr indent="-317500" lvl="3" marL="1828800" rtl="0">
              <a:lnSpc>
                <a:spcPct val="115000"/>
              </a:lnSpc>
              <a:spcBef>
                <a:spcPts val="1600"/>
              </a:spcBef>
              <a:spcAft>
                <a:spcPts val="0"/>
              </a:spcAft>
              <a:buClr>
                <a:schemeClr val="dk1"/>
              </a:buClr>
              <a:buSzPts val="1400"/>
              <a:buFont typeface="Roboto Slab Regular"/>
              <a:buChar char="●"/>
              <a:defRPr>
                <a:solidFill>
                  <a:schemeClr val="dk1"/>
                </a:solidFill>
                <a:latin typeface="Roboto Slab Regular"/>
                <a:ea typeface="Roboto Slab Regular"/>
                <a:cs typeface="Roboto Slab Regular"/>
                <a:sym typeface="Roboto Slab Regular"/>
              </a:defRPr>
            </a:lvl4pPr>
            <a:lvl5pPr indent="-317500" lvl="4" marL="2286000" rtl="0">
              <a:lnSpc>
                <a:spcPct val="115000"/>
              </a:lnSpc>
              <a:spcBef>
                <a:spcPts val="1600"/>
              </a:spcBef>
              <a:spcAft>
                <a:spcPts val="0"/>
              </a:spcAft>
              <a:buClr>
                <a:schemeClr val="dk1"/>
              </a:buClr>
              <a:buSzPts val="1400"/>
              <a:buFont typeface="Roboto Slab Regular"/>
              <a:buChar char="○"/>
              <a:defRPr>
                <a:solidFill>
                  <a:schemeClr val="dk1"/>
                </a:solidFill>
                <a:latin typeface="Roboto Slab Regular"/>
                <a:ea typeface="Roboto Slab Regular"/>
                <a:cs typeface="Roboto Slab Regular"/>
                <a:sym typeface="Roboto Slab Regular"/>
              </a:defRPr>
            </a:lvl5pPr>
            <a:lvl6pPr indent="-317500" lvl="5" marL="2743200" rtl="0">
              <a:lnSpc>
                <a:spcPct val="115000"/>
              </a:lnSpc>
              <a:spcBef>
                <a:spcPts val="1600"/>
              </a:spcBef>
              <a:spcAft>
                <a:spcPts val="0"/>
              </a:spcAft>
              <a:buClr>
                <a:schemeClr val="dk1"/>
              </a:buClr>
              <a:buSzPts val="1400"/>
              <a:buFont typeface="Roboto Slab Regular"/>
              <a:buChar char="■"/>
              <a:defRPr>
                <a:solidFill>
                  <a:schemeClr val="dk1"/>
                </a:solidFill>
                <a:latin typeface="Roboto Slab Regular"/>
                <a:ea typeface="Roboto Slab Regular"/>
                <a:cs typeface="Roboto Slab Regular"/>
                <a:sym typeface="Roboto Slab Regular"/>
              </a:defRPr>
            </a:lvl6pPr>
            <a:lvl7pPr indent="-317500" lvl="6" marL="3200400" rtl="0">
              <a:lnSpc>
                <a:spcPct val="115000"/>
              </a:lnSpc>
              <a:spcBef>
                <a:spcPts val="1600"/>
              </a:spcBef>
              <a:spcAft>
                <a:spcPts val="0"/>
              </a:spcAft>
              <a:buClr>
                <a:schemeClr val="dk1"/>
              </a:buClr>
              <a:buSzPts val="1400"/>
              <a:buFont typeface="Roboto Slab Regular"/>
              <a:buChar char="●"/>
              <a:defRPr>
                <a:solidFill>
                  <a:schemeClr val="dk1"/>
                </a:solidFill>
                <a:latin typeface="Roboto Slab Regular"/>
                <a:ea typeface="Roboto Slab Regular"/>
                <a:cs typeface="Roboto Slab Regular"/>
                <a:sym typeface="Roboto Slab Regular"/>
              </a:defRPr>
            </a:lvl7pPr>
            <a:lvl8pPr indent="-317500" lvl="7" marL="3657600" rtl="0">
              <a:lnSpc>
                <a:spcPct val="115000"/>
              </a:lnSpc>
              <a:spcBef>
                <a:spcPts val="1600"/>
              </a:spcBef>
              <a:spcAft>
                <a:spcPts val="0"/>
              </a:spcAft>
              <a:buClr>
                <a:schemeClr val="dk1"/>
              </a:buClr>
              <a:buSzPts val="1400"/>
              <a:buFont typeface="Roboto Slab Regular"/>
              <a:buChar char="○"/>
              <a:defRPr>
                <a:solidFill>
                  <a:schemeClr val="dk1"/>
                </a:solidFill>
                <a:latin typeface="Roboto Slab Regular"/>
                <a:ea typeface="Roboto Slab Regular"/>
                <a:cs typeface="Roboto Slab Regular"/>
                <a:sym typeface="Roboto Slab Regular"/>
              </a:defRPr>
            </a:lvl8pPr>
            <a:lvl9pPr indent="-317500" lvl="8" marL="4114800" rtl="0">
              <a:lnSpc>
                <a:spcPct val="115000"/>
              </a:lnSpc>
              <a:spcBef>
                <a:spcPts val="1600"/>
              </a:spcBef>
              <a:spcAft>
                <a:spcPts val="1600"/>
              </a:spcAft>
              <a:buClr>
                <a:schemeClr val="dk1"/>
              </a:buClr>
              <a:buSzPts val="1400"/>
              <a:buFont typeface="Roboto Slab Regular"/>
              <a:buChar char="■"/>
              <a:defRPr>
                <a:solidFill>
                  <a:schemeClr val="dk1"/>
                </a:solidFill>
                <a:latin typeface="Roboto Slab Regular"/>
                <a:ea typeface="Roboto Slab Regular"/>
                <a:cs typeface="Roboto Slab Regular"/>
                <a:sym typeface="Roboto Slab Regul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hyperlink" Target="http://www.youtube.com/watch?v=r8BIz5I-aDc" TargetMode="External"/><Relationship Id="rId4" Type="http://schemas.openxmlformats.org/officeDocument/2006/relationships/image" Target="../media/image7.jpg"/><Relationship Id="rId5" Type="http://schemas.openxmlformats.org/officeDocument/2006/relationships/image" Target="../media/image8.jpg"/><Relationship Id="rId6"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mailto:airi0046@stud.kea.dk" TargetMode="External"/><Relationship Id="rId4" Type="http://schemas.openxmlformats.org/officeDocument/2006/relationships/hyperlink" Target="mailto:edva0264@stud.kea.dk" TargetMode="External"/><Relationship Id="rId5" Type="http://schemas.openxmlformats.org/officeDocument/2006/relationships/hyperlink" Target="mailto:cori0268@stud.kea.dk" TargetMode="External"/><Relationship Id="rId6" Type="http://schemas.openxmlformats.org/officeDocument/2006/relationships/hyperlink" Target="mailto:tobi794i@stud.kea.dk" TargetMode="External"/><Relationship Id="rId7" Type="http://schemas.openxmlformats.org/officeDocument/2006/relationships/hyperlink" Target="mailto:pety0045@stud.kea.d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drive.google.com/file/d/1gYb5p-F_FF2HgDDODwbOm5ag5_q2O1Iv/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4" name="Shape 134"/>
        <p:cNvGrpSpPr/>
        <p:nvPr/>
      </p:nvGrpSpPr>
      <p:grpSpPr>
        <a:xfrm>
          <a:off x="0" y="0"/>
          <a:ext cx="0" cy="0"/>
          <a:chOff x="0" y="0"/>
          <a:chExt cx="0" cy="0"/>
        </a:xfrm>
      </p:grpSpPr>
      <p:sp>
        <p:nvSpPr>
          <p:cNvPr id="135" name="Google Shape;135;p20"/>
          <p:cNvSpPr txBox="1"/>
          <p:nvPr>
            <p:ph type="ctrTitle"/>
          </p:nvPr>
        </p:nvSpPr>
        <p:spPr>
          <a:xfrm flipH="1">
            <a:off x="557175" y="271225"/>
            <a:ext cx="3568500" cy="32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Skills Course for upcoming freelancers</a:t>
            </a:r>
            <a:endParaRPr/>
          </a:p>
        </p:txBody>
      </p:sp>
      <p:grpSp>
        <p:nvGrpSpPr>
          <p:cNvPr id="136" name="Google Shape;136;p20"/>
          <p:cNvGrpSpPr/>
          <p:nvPr/>
        </p:nvGrpSpPr>
        <p:grpSpPr>
          <a:xfrm>
            <a:off x="3986572" y="486591"/>
            <a:ext cx="4902966" cy="4170297"/>
            <a:chOff x="3995597" y="483903"/>
            <a:chExt cx="4902966" cy="4170297"/>
          </a:xfrm>
        </p:grpSpPr>
        <p:sp>
          <p:nvSpPr>
            <p:cNvPr id="137" name="Google Shape;137;p20"/>
            <p:cNvSpPr/>
            <p:nvPr/>
          </p:nvSpPr>
          <p:spPr>
            <a:xfrm>
              <a:off x="4943875" y="1453788"/>
              <a:ext cx="1440900" cy="625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7970938" y="493475"/>
              <a:ext cx="464400" cy="315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7735084" y="2136208"/>
              <a:ext cx="426900" cy="42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a:off x="3995597" y="2815300"/>
              <a:ext cx="4902966" cy="1831171"/>
            </a:xfrm>
            <a:custGeom>
              <a:rect b="b" l="l" r="r" t="t"/>
              <a:pathLst>
                <a:path extrusionOk="0" h="45385" w="121526">
                  <a:moveTo>
                    <a:pt x="37474" y="1"/>
                  </a:moveTo>
                  <a:cubicBezTo>
                    <a:pt x="12078" y="1"/>
                    <a:pt x="1" y="21570"/>
                    <a:pt x="3660" y="45384"/>
                  </a:cubicBezTo>
                  <a:lnTo>
                    <a:pt x="109589" y="45384"/>
                  </a:lnTo>
                  <a:cubicBezTo>
                    <a:pt x="109589" y="45384"/>
                    <a:pt x="121526" y="21383"/>
                    <a:pt x="91367" y="18575"/>
                  </a:cubicBezTo>
                  <a:cubicBezTo>
                    <a:pt x="61209" y="15770"/>
                    <a:pt x="66864" y="1444"/>
                    <a:pt x="39847" y="62"/>
                  </a:cubicBezTo>
                  <a:cubicBezTo>
                    <a:pt x="39044" y="21"/>
                    <a:pt x="38252" y="1"/>
                    <a:pt x="37474" y="1"/>
                  </a:cubicBezTo>
                  <a:close/>
                </a:path>
              </a:pathLst>
            </a:custGeom>
            <a:gradFill>
              <a:gsLst>
                <a:gs pos="0">
                  <a:schemeClr val="accent5"/>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a:off x="6590299" y="3255520"/>
              <a:ext cx="2291774" cy="1390950"/>
            </a:xfrm>
            <a:custGeom>
              <a:rect b="b" l="l" r="r" t="t"/>
              <a:pathLst>
                <a:path extrusionOk="0" h="34826" w="57384">
                  <a:moveTo>
                    <a:pt x="36243" y="0"/>
                  </a:moveTo>
                  <a:cubicBezTo>
                    <a:pt x="21440" y="0"/>
                    <a:pt x="21675" y="11797"/>
                    <a:pt x="11185" y="15728"/>
                  </a:cubicBezTo>
                  <a:cubicBezTo>
                    <a:pt x="0" y="19915"/>
                    <a:pt x="921" y="28628"/>
                    <a:pt x="4526" y="34826"/>
                  </a:cubicBezTo>
                  <a:lnTo>
                    <a:pt x="45824" y="34826"/>
                  </a:lnTo>
                  <a:cubicBezTo>
                    <a:pt x="48504" y="29632"/>
                    <a:pt x="57383" y="1905"/>
                    <a:pt x="39373" y="159"/>
                  </a:cubicBezTo>
                  <a:cubicBezTo>
                    <a:pt x="38259" y="51"/>
                    <a:pt x="37218" y="0"/>
                    <a:pt x="36243" y="0"/>
                  </a:cubicBezTo>
                  <a:close/>
                </a:path>
              </a:pathLst>
            </a:custGeom>
            <a:gradFill>
              <a:gsLst>
                <a:gs pos="0">
                  <a:schemeClr val="accen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p:nvPr/>
          </p:nvSpPr>
          <p:spPr>
            <a:xfrm>
              <a:off x="6501030" y="2950189"/>
              <a:ext cx="641646" cy="36000"/>
            </a:xfrm>
            <a:custGeom>
              <a:rect b="b" l="l" r="r" t="t"/>
              <a:pathLst>
                <a:path extrusionOk="0" h="363" w="6470">
                  <a:moveTo>
                    <a:pt x="179" y="0"/>
                  </a:moveTo>
                  <a:cubicBezTo>
                    <a:pt x="81" y="0"/>
                    <a:pt x="1" y="81"/>
                    <a:pt x="1" y="181"/>
                  </a:cubicBezTo>
                  <a:cubicBezTo>
                    <a:pt x="1" y="282"/>
                    <a:pt x="81" y="363"/>
                    <a:pt x="179" y="363"/>
                  </a:cubicBezTo>
                  <a:lnTo>
                    <a:pt x="6470" y="363"/>
                  </a:lnTo>
                  <a:lnTo>
                    <a:pt x="6470"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a:off x="7315027" y="2483390"/>
              <a:ext cx="213518" cy="466904"/>
            </a:xfrm>
            <a:custGeom>
              <a:rect b="b" l="l" r="r" t="t"/>
              <a:pathLst>
                <a:path extrusionOk="0" h="4708" w="2153">
                  <a:moveTo>
                    <a:pt x="1" y="0"/>
                  </a:moveTo>
                  <a:lnTo>
                    <a:pt x="1" y="4707"/>
                  </a:lnTo>
                  <a:lnTo>
                    <a:pt x="1206" y="4707"/>
                  </a:lnTo>
                  <a:lnTo>
                    <a:pt x="2136" y="161"/>
                  </a:lnTo>
                  <a:cubicBezTo>
                    <a:pt x="2153" y="77"/>
                    <a:pt x="2089" y="0"/>
                    <a:pt x="20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a:off x="7142569" y="2950189"/>
              <a:ext cx="292063" cy="36000"/>
            </a:xfrm>
            <a:custGeom>
              <a:rect b="b" l="l" r="r" t="t"/>
              <a:pathLst>
                <a:path extrusionOk="0" h="363" w="2945">
                  <a:moveTo>
                    <a:pt x="1" y="0"/>
                  </a:moveTo>
                  <a:lnTo>
                    <a:pt x="1" y="363"/>
                  </a:lnTo>
                  <a:lnTo>
                    <a:pt x="2915" y="363"/>
                  </a:lnTo>
                  <a:cubicBezTo>
                    <a:pt x="2932" y="363"/>
                    <a:pt x="2945" y="349"/>
                    <a:pt x="2945" y="336"/>
                  </a:cubicBezTo>
                  <a:lnTo>
                    <a:pt x="29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a:off x="6728727" y="2483390"/>
              <a:ext cx="773248" cy="466904"/>
            </a:xfrm>
            <a:custGeom>
              <a:rect b="b" l="l" r="r" t="t"/>
              <a:pathLst>
                <a:path extrusionOk="0" h="4708" w="7797">
                  <a:moveTo>
                    <a:pt x="1135" y="0"/>
                  </a:moveTo>
                  <a:cubicBezTo>
                    <a:pt x="1035" y="0"/>
                    <a:pt x="948" y="74"/>
                    <a:pt x="928" y="172"/>
                  </a:cubicBezTo>
                  <a:lnTo>
                    <a:pt x="1" y="4707"/>
                  </a:lnTo>
                  <a:lnTo>
                    <a:pt x="6833" y="4707"/>
                  </a:lnTo>
                  <a:lnTo>
                    <a:pt x="7796"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6754710" y="2503720"/>
              <a:ext cx="720984" cy="426541"/>
            </a:xfrm>
            <a:custGeom>
              <a:rect b="b" l="l" r="r" t="t"/>
              <a:pathLst>
                <a:path extrusionOk="0" h="4301" w="7270">
                  <a:moveTo>
                    <a:pt x="974" y="0"/>
                  </a:moveTo>
                  <a:cubicBezTo>
                    <a:pt x="910" y="0"/>
                    <a:pt x="857" y="44"/>
                    <a:pt x="844" y="104"/>
                  </a:cubicBezTo>
                  <a:lnTo>
                    <a:pt x="18" y="4143"/>
                  </a:lnTo>
                  <a:cubicBezTo>
                    <a:pt x="1" y="4223"/>
                    <a:pt x="64" y="4301"/>
                    <a:pt x="148" y="4301"/>
                  </a:cubicBezTo>
                  <a:lnTo>
                    <a:pt x="6295" y="4301"/>
                  </a:lnTo>
                  <a:cubicBezTo>
                    <a:pt x="6360" y="4301"/>
                    <a:pt x="6413" y="4257"/>
                    <a:pt x="6426" y="4193"/>
                  </a:cubicBezTo>
                  <a:lnTo>
                    <a:pt x="7252" y="158"/>
                  </a:lnTo>
                  <a:cubicBezTo>
                    <a:pt x="7269" y="77"/>
                    <a:pt x="7206" y="0"/>
                    <a:pt x="7121"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6523938" y="3069690"/>
              <a:ext cx="1032584" cy="46314"/>
            </a:xfrm>
            <a:custGeom>
              <a:rect b="b" l="l" r="r" t="t"/>
              <a:pathLst>
                <a:path extrusionOk="0" h="467" w="10412">
                  <a:moveTo>
                    <a:pt x="1" y="0"/>
                  </a:moveTo>
                  <a:lnTo>
                    <a:pt x="1" y="467"/>
                  </a:lnTo>
                  <a:lnTo>
                    <a:pt x="10412" y="467"/>
                  </a:lnTo>
                  <a:lnTo>
                    <a:pt x="104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6403445" y="2986089"/>
              <a:ext cx="1275259" cy="93718"/>
            </a:xfrm>
            <a:custGeom>
              <a:rect b="b" l="l" r="r" t="t"/>
              <a:pathLst>
                <a:path extrusionOk="0" h="945" w="12859">
                  <a:moveTo>
                    <a:pt x="471" y="1"/>
                  </a:moveTo>
                  <a:cubicBezTo>
                    <a:pt x="213" y="1"/>
                    <a:pt x="1" y="213"/>
                    <a:pt x="1" y="470"/>
                  </a:cubicBezTo>
                  <a:cubicBezTo>
                    <a:pt x="1" y="732"/>
                    <a:pt x="213" y="944"/>
                    <a:pt x="471" y="944"/>
                  </a:cubicBezTo>
                  <a:lnTo>
                    <a:pt x="12386" y="944"/>
                  </a:lnTo>
                  <a:cubicBezTo>
                    <a:pt x="12648" y="944"/>
                    <a:pt x="12859" y="732"/>
                    <a:pt x="12859" y="470"/>
                  </a:cubicBezTo>
                  <a:cubicBezTo>
                    <a:pt x="12859" y="213"/>
                    <a:pt x="12648" y="1"/>
                    <a:pt x="12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5099344" y="1741094"/>
              <a:ext cx="1143062" cy="36396"/>
            </a:xfrm>
            <a:custGeom>
              <a:rect b="b" l="l" r="r" t="t"/>
              <a:pathLst>
                <a:path extrusionOk="0" h="367" w="11526">
                  <a:moveTo>
                    <a:pt x="1" y="0"/>
                  </a:moveTo>
                  <a:lnTo>
                    <a:pt x="1" y="367"/>
                  </a:lnTo>
                  <a:lnTo>
                    <a:pt x="11526" y="367"/>
                  </a:lnTo>
                  <a:lnTo>
                    <a:pt x="11526" y="0"/>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5099344" y="1883603"/>
              <a:ext cx="1143062" cy="36396"/>
            </a:xfrm>
            <a:custGeom>
              <a:rect b="b" l="l" r="r" t="t"/>
              <a:pathLst>
                <a:path extrusionOk="0" h="367" w="11526">
                  <a:moveTo>
                    <a:pt x="1" y="1"/>
                  </a:moveTo>
                  <a:lnTo>
                    <a:pt x="1" y="366"/>
                  </a:lnTo>
                  <a:lnTo>
                    <a:pt x="11526" y="366"/>
                  </a:lnTo>
                  <a:lnTo>
                    <a:pt x="11526" y="1"/>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4838171" y="509886"/>
              <a:ext cx="426938" cy="282443"/>
            </a:xfrm>
            <a:custGeom>
              <a:rect b="b" l="l" r="r" t="t"/>
              <a:pathLst>
                <a:path extrusionOk="0" h="2848" w="4305">
                  <a:moveTo>
                    <a:pt x="1" y="0"/>
                  </a:moveTo>
                  <a:lnTo>
                    <a:pt x="1" y="2800"/>
                  </a:lnTo>
                  <a:cubicBezTo>
                    <a:pt x="1" y="2827"/>
                    <a:pt x="24" y="2847"/>
                    <a:pt x="51" y="2847"/>
                  </a:cubicBezTo>
                  <a:lnTo>
                    <a:pt x="4305" y="2847"/>
                  </a:lnTo>
                  <a:lnTo>
                    <a:pt x="4305" y="0"/>
                  </a:lnTo>
                  <a:close/>
                </a:path>
              </a:pathLst>
            </a:custGeom>
            <a:solidFill>
              <a:srgbClr val="FF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p:nvPr/>
          </p:nvSpPr>
          <p:spPr>
            <a:xfrm>
              <a:off x="4838171" y="483903"/>
              <a:ext cx="426938" cy="52066"/>
            </a:xfrm>
            <a:custGeom>
              <a:rect b="b" l="l" r="r" t="t"/>
              <a:pathLst>
                <a:path extrusionOk="0" h="525" w="4305">
                  <a:moveTo>
                    <a:pt x="263" y="1"/>
                  </a:moveTo>
                  <a:cubicBezTo>
                    <a:pt x="118" y="1"/>
                    <a:pt x="1" y="117"/>
                    <a:pt x="1" y="262"/>
                  </a:cubicBezTo>
                  <a:cubicBezTo>
                    <a:pt x="1" y="407"/>
                    <a:pt x="118" y="524"/>
                    <a:pt x="263" y="524"/>
                  </a:cubicBezTo>
                  <a:lnTo>
                    <a:pt x="4305" y="524"/>
                  </a:lnTo>
                  <a:lnTo>
                    <a:pt x="43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p:nvPr/>
          </p:nvSpPr>
          <p:spPr>
            <a:xfrm>
              <a:off x="4869510" y="506217"/>
              <a:ext cx="395599" cy="7339"/>
            </a:xfrm>
            <a:custGeom>
              <a:rect b="b" l="l" r="r" t="t"/>
              <a:pathLst>
                <a:path extrusionOk="0" h="74" w="3989">
                  <a:moveTo>
                    <a:pt x="1" y="0"/>
                  </a:moveTo>
                  <a:lnTo>
                    <a:pt x="1" y="74"/>
                  </a:lnTo>
                  <a:lnTo>
                    <a:pt x="3989" y="74"/>
                  </a:lnTo>
                  <a:lnTo>
                    <a:pt x="39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p:nvPr/>
          </p:nvSpPr>
          <p:spPr>
            <a:xfrm>
              <a:off x="5012911" y="577818"/>
              <a:ext cx="77355" cy="177816"/>
            </a:xfrm>
            <a:custGeom>
              <a:rect b="b" l="l" r="r" t="t"/>
              <a:pathLst>
                <a:path extrusionOk="0" h="1793" w="780">
                  <a:moveTo>
                    <a:pt x="354" y="0"/>
                  </a:moveTo>
                  <a:lnTo>
                    <a:pt x="354" y="137"/>
                  </a:lnTo>
                  <a:cubicBezTo>
                    <a:pt x="247" y="144"/>
                    <a:pt x="159" y="178"/>
                    <a:pt x="98" y="242"/>
                  </a:cubicBezTo>
                  <a:cubicBezTo>
                    <a:pt x="35" y="306"/>
                    <a:pt x="5" y="389"/>
                    <a:pt x="5" y="500"/>
                  </a:cubicBezTo>
                  <a:cubicBezTo>
                    <a:pt x="5" y="580"/>
                    <a:pt x="18" y="648"/>
                    <a:pt x="45" y="701"/>
                  </a:cubicBezTo>
                  <a:cubicBezTo>
                    <a:pt x="75" y="755"/>
                    <a:pt x="115" y="809"/>
                    <a:pt x="172" y="859"/>
                  </a:cubicBezTo>
                  <a:lnTo>
                    <a:pt x="367" y="1028"/>
                  </a:lnTo>
                  <a:cubicBezTo>
                    <a:pt x="394" y="1051"/>
                    <a:pt x="414" y="1071"/>
                    <a:pt x="431" y="1088"/>
                  </a:cubicBezTo>
                  <a:cubicBezTo>
                    <a:pt x="448" y="1104"/>
                    <a:pt x="464" y="1124"/>
                    <a:pt x="478" y="1144"/>
                  </a:cubicBezTo>
                  <a:cubicBezTo>
                    <a:pt x="495" y="1169"/>
                    <a:pt x="504" y="1192"/>
                    <a:pt x="515" y="1219"/>
                  </a:cubicBezTo>
                  <a:cubicBezTo>
                    <a:pt x="521" y="1242"/>
                    <a:pt x="525" y="1273"/>
                    <a:pt x="525" y="1302"/>
                  </a:cubicBezTo>
                  <a:cubicBezTo>
                    <a:pt x="525" y="1346"/>
                    <a:pt x="515" y="1380"/>
                    <a:pt x="495" y="1403"/>
                  </a:cubicBezTo>
                  <a:cubicBezTo>
                    <a:pt x="475" y="1430"/>
                    <a:pt x="444" y="1440"/>
                    <a:pt x="404" y="1440"/>
                  </a:cubicBezTo>
                  <a:cubicBezTo>
                    <a:pt x="297" y="1440"/>
                    <a:pt x="243" y="1343"/>
                    <a:pt x="236" y="1148"/>
                  </a:cubicBezTo>
                  <a:lnTo>
                    <a:pt x="1" y="1198"/>
                  </a:lnTo>
                  <a:cubicBezTo>
                    <a:pt x="15" y="1491"/>
                    <a:pt x="142" y="1638"/>
                    <a:pt x="388" y="1648"/>
                  </a:cubicBezTo>
                  <a:lnTo>
                    <a:pt x="388" y="1793"/>
                  </a:lnTo>
                  <a:lnTo>
                    <a:pt x="461" y="1793"/>
                  </a:lnTo>
                  <a:lnTo>
                    <a:pt x="461" y="1645"/>
                  </a:lnTo>
                  <a:cubicBezTo>
                    <a:pt x="558" y="1635"/>
                    <a:pt x="636" y="1598"/>
                    <a:pt x="693" y="1531"/>
                  </a:cubicBezTo>
                  <a:cubicBezTo>
                    <a:pt x="753" y="1467"/>
                    <a:pt x="780" y="1383"/>
                    <a:pt x="780" y="1285"/>
                  </a:cubicBezTo>
                  <a:cubicBezTo>
                    <a:pt x="780" y="1239"/>
                    <a:pt x="777" y="1195"/>
                    <a:pt x="763" y="1152"/>
                  </a:cubicBezTo>
                  <a:cubicBezTo>
                    <a:pt x="753" y="1111"/>
                    <a:pt x="736" y="1071"/>
                    <a:pt x="716" y="1037"/>
                  </a:cubicBezTo>
                  <a:cubicBezTo>
                    <a:pt x="693" y="1000"/>
                    <a:pt x="670" y="970"/>
                    <a:pt x="645" y="943"/>
                  </a:cubicBezTo>
                  <a:cubicBezTo>
                    <a:pt x="622" y="916"/>
                    <a:pt x="595" y="887"/>
                    <a:pt x="562" y="859"/>
                  </a:cubicBezTo>
                  <a:lnTo>
                    <a:pt x="371" y="692"/>
                  </a:lnTo>
                  <a:cubicBezTo>
                    <a:pt x="330" y="655"/>
                    <a:pt x="300" y="621"/>
                    <a:pt x="283" y="591"/>
                  </a:cubicBezTo>
                  <a:cubicBezTo>
                    <a:pt x="263" y="560"/>
                    <a:pt x="256" y="524"/>
                    <a:pt x="256" y="473"/>
                  </a:cubicBezTo>
                  <a:cubicBezTo>
                    <a:pt x="256" y="433"/>
                    <a:pt x="267" y="403"/>
                    <a:pt x="287" y="379"/>
                  </a:cubicBezTo>
                  <a:cubicBezTo>
                    <a:pt x="307" y="352"/>
                    <a:pt x="337" y="339"/>
                    <a:pt x="377" y="339"/>
                  </a:cubicBezTo>
                  <a:cubicBezTo>
                    <a:pt x="383" y="338"/>
                    <a:pt x="388" y="337"/>
                    <a:pt x="394" y="337"/>
                  </a:cubicBezTo>
                  <a:cubicBezTo>
                    <a:pt x="410" y="337"/>
                    <a:pt x="426" y="341"/>
                    <a:pt x="441" y="349"/>
                  </a:cubicBezTo>
                  <a:cubicBezTo>
                    <a:pt x="458" y="356"/>
                    <a:pt x="471" y="366"/>
                    <a:pt x="481" y="383"/>
                  </a:cubicBezTo>
                  <a:cubicBezTo>
                    <a:pt x="492" y="396"/>
                    <a:pt x="498" y="413"/>
                    <a:pt x="504" y="436"/>
                  </a:cubicBezTo>
                  <a:cubicBezTo>
                    <a:pt x="512" y="460"/>
                    <a:pt x="518" y="480"/>
                    <a:pt x="518" y="504"/>
                  </a:cubicBezTo>
                  <a:cubicBezTo>
                    <a:pt x="521" y="524"/>
                    <a:pt x="525" y="551"/>
                    <a:pt x="525" y="580"/>
                  </a:cubicBezTo>
                  <a:lnTo>
                    <a:pt x="757" y="534"/>
                  </a:lnTo>
                  <a:cubicBezTo>
                    <a:pt x="753" y="480"/>
                    <a:pt x="743" y="430"/>
                    <a:pt x="733" y="389"/>
                  </a:cubicBezTo>
                  <a:cubicBezTo>
                    <a:pt x="720" y="346"/>
                    <a:pt x="703" y="306"/>
                    <a:pt x="679" y="269"/>
                  </a:cubicBezTo>
                  <a:cubicBezTo>
                    <a:pt x="656" y="228"/>
                    <a:pt x="622" y="198"/>
                    <a:pt x="582" y="178"/>
                  </a:cubicBezTo>
                  <a:cubicBezTo>
                    <a:pt x="541" y="154"/>
                    <a:pt x="492" y="141"/>
                    <a:pt x="431" y="137"/>
                  </a:cubicBezTo>
                  <a:lnTo>
                    <a:pt x="431" y="0"/>
                  </a:lnTo>
                  <a:close/>
                </a:path>
              </a:pathLst>
            </a:custGeom>
            <a:solidFill>
              <a:srgbClr val="F6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a:off x="8068075" y="578332"/>
              <a:ext cx="270047" cy="166907"/>
            </a:xfrm>
            <a:custGeom>
              <a:rect b="b" l="l" r="r" t="t"/>
              <a:pathLst>
                <a:path extrusionOk="0" h="1683" w="2723">
                  <a:moveTo>
                    <a:pt x="737" y="0"/>
                  </a:moveTo>
                  <a:cubicBezTo>
                    <a:pt x="616" y="0"/>
                    <a:pt x="501" y="57"/>
                    <a:pt x="417" y="216"/>
                  </a:cubicBezTo>
                  <a:cubicBezTo>
                    <a:pt x="0" y="1005"/>
                    <a:pt x="1364" y="1682"/>
                    <a:pt x="1364" y="1682"/>
                  </a:cubicBezTo>
                  <a:cubicBezTo>
                    <a:pt x="1364" y="1682"/>
                    <a:pt x="2723" y="1005"/>
                    <a:pt x="2307" y="216"/>
                  </a:cubicBezTo>
                  <a:cubicBezTo>
                    <a:pt x="2223" y="57"/>
                    <a:pt x="2108" y="0"/>
                    <a:pt x="1987" y="0"/>
                  </a:cubicBezTo>
                  <a:cubicBezTo>
                    <a:pt x="1693" y="0"/>
                    <a:pt x="1364" y="337"/>
                    <a:pt x="1364" y="337"/>
                  </a:cubicBezTo>
                  <a:cubicBezTo>
                    <a:pt x="1364" y="337"/>
                    <a:pt x="1032" y="0"/>
                    <a:pt x="7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a:off x="7180810" y="1453805"/>
              <a:ext cx="444194" cy="265782"/>
            </a:xfrm>
            <a:custGeom>
              <a:rect b="b" l="l" r="r" t="t"/>
              <a:pathLst>
                <a:path extrusionOk="0" h="2680" w="4479">
                  <a:moveTo>
                    <a:pt x="58" y="1"/>
                  </a:moveTo>
                  <a:cubicBezTo>
                    <a:pt x="27" y="1"/>
                    <a:pt x="1" y="28"/>
                    <a:pt x="1" y="61"/>
                  </a:cubicBezTo>
                  <a:lnTo>
                    <a:pt x="1" y="2623"/>
                  </a:lnTo>
                  <a:cubicBezTo>
                    <a:pt x="1" y="2656"/>
                    <a:pt x="27" y="2680"/>
                    <a:pt x="58" y="2680"/>
                  </a:cubicBezTo>
                  <a:lnTo>
                    <a:pt x="4419" y="2680"/>
                  </a:lnTo>
                  <a:cubicBezTo>
                    <a:pt x="4452" y="2680"/>
                    <a:pt x="4479" y="2656"/>
                    <a:pt x="4479" y="2623"/>
                  </a:cubicBezTo>
                  <a:lnTo>
                    <a:pt x="4479" y="61"/>
                  </a:lnTo>
                  <a:cubicBezTo>
                    <a:pt x="4479" y="28"/>
                    <a:pt x="4452" y="1"/>
                    <a:pt x="4419" y="1"/>
                  </a:cubicBezTo>
                  <a:close/>
                </a:path>
              </a:pathLst>
            </a:custGeom>
            <a:solidFill>
              <a:srgbClr val="70CA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20"/>
            <p:cNvCxnSpPr/>
            <p:nvPr/>
          </p:nvCxnSpPr>
          <p:spPr>
            <a:xfrm rot="10800000">
              <a:off x="5891350" y="3287700"/>
              <a:ext cx="0" cy="1366500"/>
            </a:xfrm>
            <a:prstGeom prst="straightConnector1">
              <a:avLst/>
            </a:prstGeom>
            <a:noFill/>
            <a:ln cap="flat" cmpd="sng" w="9525">
              <a:solidFill>
                <a:schemeClr val="dk1"/>
              </a:solidFill>
              <a:prstDash val="solid"/>
              <a:round/>
              <a:headEnd len="med" w="med" type="none"/>
              <a:tailEnd len="med" w="med" type="none"/>
            </a:ln>
          </p:spPr>
        </p:cxnSp>
        <p:sp>
          <p:nvSpPr>
            <p:cNvPr id="158" name="Google Shape;158;p20"/>
            <p:cNvSpPr/>
            <p:nvPr/>
          </p:nvSpPr>
          <p:spPr>
            <a:xfrm>
              <a:off x="7180810" y="1516183"/>
              <a:ext cx="444194" cy="30049"/>
            </a:xfrm>
            <a:custGeom>
              <a:rect b="b" l="l" r="r" t="t"/>
              <a:pathLst>
                <a:path extrusionOk="0" h="303" w="4479">
                  <a:moveTo>
                    <a:pt x="1" y="0"/>
                  </a:moveTo>
                  <a:lnTo>
                    <a:pt x="1" y="302"/>
                  </a:lnTo>
                  <a:lnTo>
                    <a:pt x="4479" y="302"/>
                  </a:lnTo>
                  <a:lnTo>
                    <a:pt x="4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a:off x="7230098" y="1626660"/>
              <a:ext cx="60991" cy="29752"/>
            </a:xfrm>
            <a:custGeom>
              <a:rect b="b" l="l" r="r" t="t"/>
              <a:pathLst>
                <a:path extrusionOk="0" h="300" w="615">
                  <a:moveTo>
                    <a:pt x="1" y="0"/>
                  </a:moveTo>
                  <a:lnTo>
                    <a:pt x="1" y="299"/>
                  </a:lnTo>
                  <a:lnTo>
                    <a:pt x="615" y="299"/>
                  </a:lnTo>
                  <a:lnTo>
                    <a:pt x="6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a:off x="7316972" y="1626660"/>
              <a:ext cx="61090" cy="29752"/>
            </a:xfrm>
            <a:custGeom>
              <a:rect b="b" l="l" r="r" t="t"/>
              <a:pathLst>
                <a:path extrusionOk="0" h="300" w="616">
                  <a:moveTo>
                    <a:pt x="1" y="0"/>
                  </a:moveTo>
                  <a:lnTo>
                    <a:pt x="1" y="299"/>
                  </a:lnTo>
                  <a:lnTo>
                    <a:pt x="615" y="299"/>
                  </a:lnTo>
                  <a:lnTo>
                    <a:pt x="6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a:off x="7403548" y="1626660"/>
              <a:ext cx="123966" cy="29752"/>
            </a:xfrm>
            <a:custGeom>
              <a:rect b="b" l="l" r="r" t="t"/>
              <a:pathLst>
                <a:path extrusionOk="0" h="300" w="1250">
                  <a:moveTo>
                    <a:pt x="0" y="0"/>
                  </a:moveTo>
                  <a:lnTo>
                    <a:pt x="0" y="299"/>
                  </a:lnTo>
                  <a:lnTo>
                    <a:pt x="1249" y="299"/>
                  </a:lnTo>
                  <a:lnTo>
                    <a:pt x="124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7225139" y="1581636"/>
              <a:ext cx="216890" cy="10116"/>
            </a:xfrm>
            <a:custGeom>
              <a:rect b="b" l="l" r="r" t="t"/>
              <a:pathLst>
                <a:path extrusionOk="0" h="102" w="2187">
                  <a:moveTo>
                    <a:pt x="51" y="1"/>
                  </a:moveTo>
                  <a:cubicBezTo>
                    <a:pt x="23" y="1"/>
                    <a:pt x="0" y="25"/>
                    <a:pt x="0" y="52"/>
                  </a:cubicBezTo>
                  <a:cubicBezTo>
                    <a:pt x="0" y="81"/>
                    <a:pt x="23" y="102"/>
                    <a:pt x="51" y="102"/>
                  </a:cubicBezTo>
                  <a:lnTo>
                    <a:pt x="2135" y="102"/>
                  </a:lnTo>
                  <a:cubicBezTo>
                    <a:pt x="2162" y="102"/>
                    <a:pt x="2186" y="81"/>
                    <a:pt x="2186" y="52"/>
                  </a:cubicBezTo>
                  <a:cubicBezTo>
                    <a:pt x="2186" y="25"/>
                    <a:pt x="2162" y="1"/>
                    <a:pt x="21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a:off x="7868105" y="2270417"/>
              <a:ext cx="160858" cy="147866"/>
            </a:xfrm>
            <a:custGeom>
              <a:rect b="b" l="l" r="r" t="t"/>
              <a:pathLst>
                <a:path extrusionOk="0" h="1491" w="1622">
                  <a:moveTo>
                    <a:pt x="322" y="175"/>
                  </a:moveTo>
                  <a:cubicBezTo>
                    <a:pt x="342" y="175"/>
                    <a:pt x="359" y="178"/>
                    <a:pt x="373" y="185"/>
                  </a:cubicBezTo>
                  <a:cubicBezTo>
                    <a:pt x="386" y="192"/>
                    <a:pt x="396" y="198"/>
                    <a:pt x="403" y="208"/>
                  </a:cubicBezTo>
                  <a:cubicBezTo>
                    <a:pt x="410" y="219"/>
                    <a:pt x="417" y="232"/>
                    <a:pt x="420" y="248"/>
                  </a:cubicBezTo>
                  <a:cubicBezTo>
                    <a:pt x="423" y="265"/>
                    <a:pt x="426" y="285"/>
                    <a:pt x="430" y="302"/>
                  </a:cubicBezTo>
                  <a:lnTo>
                    <a:pt x="430" y="366"/>
                  </a:lnTo>
                  <a:lnTo>
                    <a:pt x="430" y="447"/>
                  </a:lnTo>
                  <a:lnTo>
                    <a:pt x="430" y="510"/>
                  </a:lnTo>
                  <a:cubicBezTo>
                    <a:pt x="426" y="530"/>
                    <a:pt x="423" y="547"/>
                    <a:pt x="420" y="567"/>
                  </a:cubicBezTo>
                  <a:cubicBezTo>
                    <a:pt x="417" y="584"/>
                    <a:pt x="410" y="601"/>
                    <a:pt x="403" y="611"/>
                  </a:cubicBezTo>
                  <a:cubicBezTo>
                    <a:pt x="396" y="621"/>
                    <a:pt x="383" y="631"/>
                    <a:pt x="370" y="638"/>
                  </a:cubicBezTo>
                  <a:cubicBezTo>
                    <a:pt x="356" y="645"/>
                    <a:pt x="342" y="648"/>
                    <a:pt x="322" y="648"/>
                  </a:cubicBezTo>
                  <a:cubicBezTo>
                    <a:pt x="302" y="648"/>
                    <a:pt x="282" y="645"/>
                    <a:pt x="269" y="635"/>
                  </a:cubicBezTo>
                  <a:cubicBezTo>
                    <a:pt x="252" y="625"/>
                    <a:pt x="242" y="611"/>
                    <a:pt x="235" y="591"/>
                  </a:cubicBezTo>
                  <a:cubicBezTo>
                    <a:pt x="229" y="571"/>
                    <a:pt x="222" y="551"/>
                    <a:pt x="222" y="527"/>
                  </a:cubicBezTo>
                  <a:cubicBezTo>
                    <a:pt x="218" y="507"/>
                    <a:pt x="218" y="480"/>
                    <a:pt x="218" y="447"/>
                  </a:cubicBezTo>
                  <a:lnTo>
                    <a:pt x="218" y="366"/>
                  </a:lnTo>
                  <a:lnTo>
                    <a:pt x="218" y="302"/>
                  </a:lnTo>
                  <a:cubicBezTo>
                    <a:pt x="222" y="285"/>
                    <a:pt x="222" y="268"/>
                    <a:pt x="225" y="252"/>
                  </a:cubicBezTo>
                  <a:cubicBezTo>
                    <a:pt x="232" y="232"/>
                    <a:pt x="235" y="219"/>
                    <a:pt x="242" y="208"/>
                  </a:cubicBezTo>
                  <a:cubicBezTo>
                    <a:pt x="252" y="198"/>
                    <a:pt x="262" y="192"/>
                    <a:pt x="276" y="185"/>
                  </a:cubicBezTo>
                  <a:cubicBezTo>
                    <a:pt x="289" y="178"/>
                    <a:pt x="305" y="175"/>
                    <a:pt x="322" y="175"/>
                  </a:cubicBezTo>
                  <a:close/>
                  <a:moveTo>
                    <a:pt x="322" y="0"/>
                  </a:moveTo>
                  <a:cubicBezTo>
                    <a:pt x="209" y="0"/>
                    <a:pt x="124" y="31"/>
                    <a:pt x="77" y="91"/>
                  </a:cubicBezTo>
                  <a:cubicBezTo>
                    <a:pt x="27" y="152"/>
                    <a:pt x="0" y="242"/>
                    <a:pt x="0" y="369"/>
                  </a:cubicBezTo>
                  <a:lnTo>
                    <a:pt x="0" y="447"/>
                  </a:lnTo>
                  <a:cubicBezTo>
                    <a:pt x="0" y="571"/>
                    <a:pt x="27" y="665"/>
                    <a:pt x="77" y="729"/>
                  </a:cubicBezTo>
                  <a:cubicBezTo>
                    <a:pt x="128" y="789"/>
                    <a:pt x="212" y="823"/>
                    <a:pt x="322" y="823"/>
                  </a:cubicBezTo>
                  <a:cubicBezTo>
                    <a:pt x="437" y="823"/>
                    <a:pt x="521" y="792"/>
                    <a:pt x="571" y="729"/>
                  </a:cubicBezTo>
                  <a:cubicBezTo>
                    <a:pt x="621" y="668"/>
                    <a:pt x="648" y="575"/>
                    <a:pt x="648" y="454"/>
                  </a:cubicBezTo>
                  <a:lnTo>
                    <a:pt x="648" y="363"/>
                  </a:lnTo>
                  <a:cubicBezTo>
                    <a:pt x="648" y="239"/>
                    <a:pt x="621" y="148"/>
                    <a:pt x="571" y="87"/>
                  </a:cubicBezTo>
                  <a:cubicBezTo>
                    <a:pt x="521" y="31"/>
                    <a:pt x="440" y="0"/>
                    <a:pt x="322" y="0"/>
                  </a:cubicBezTo>
                  <a:close/>
                  <a:moveTo>
                    <a:pt x="1300" y="846"/>
                  </a:moveTo>
                  <a:cubicBezTo>
                    <a:pt x="1320" y="846"/>
                    <a:pt x="1337" y="849"/>
                    <a:pt x="1350" y="853"/>
                  </a:cubicBezTo>
                  <a:cubicBezTo>
                    <a:pt x="1363" y="860"/>
                    <a:pt x="1373" y="870"/>
                    <a:pt x="1380" y="877"/>
                  </a:cubicBezTo>
                  <a:cubicBezTo>
                    <a:pt x="1387" y="886"/>
                    <a:pt x="1393" y="900"/>
                    <a:pt x="1397" y="917"/>
                  </a:cubicBezTo>
                  <a:cubicBezTo>
                    <a:pt x="1400" y="937"/>
                    <a:pt x="1404" y="953"/>
                    <a:pt x="1404" y="970"/>
                  </a:cubicBezTo>
                  <a:cubicBezTo>
                    <a:pt x="1407" y="987"/>
                    <a:pt x="1407" y="1007"/>
                    <a:pt x="1407" y="1034"/>
                  </a:cubicBezTo>
                  <a:lnTo>
                    <a:pt x="1407" y="1115"/>
                  </a:lnTo>
                  <a:cubicBezTo>
                    <a:pt x="1407" y="1142"/>
                    <a:pt x="1407" y="1162"/>
                    <a:pt x="1404" y="1182"/>
                  </a:cubicBezTo>
                  <a:cubicBezTo>
                    <a:pt x="1404" y="1199"/>
                    <a:pt x="1400" y="1215"/>
                    <a:pt x="1397" y="1235"/>
                  </a:cubicBezTo>
                  <a:cubicBezTo>
                    <a:pt x="1393" y="1252"/>
                    <a:pt x="1387" y="1269"/>
                    <a:pt x="1380" y="1280"/>
                  </a:cubicBezTo>
                  <a:cubicBezTo>
                    <a:pt x="1370" y="1289"/>
                    <a:pt x="1360" y="1300"/>
                    <a:pt x="1346" y="1306"/>
                  </a:cubicBezTo>
                  <a:cubicBezTo>
                    <a:pt x="1333" y="1313"/>
                    <a:pt x="1320" y="1316"/>
                    <a:pt x="1300" y="1316"/>
                  </a:cubicBezTo>
                  <a:cubicBezTo>
                    <a:pt x="1276" y="1316"/>
                    <a:pt x="1259" y="1313"/>
                    <a:pt x="1242" y="1303"/>
                  </a:cubicBezTo>
                  <a:cubicBezTo>
                    <a:pt x="1229" y="1293"/>
                    <a:pt x="1219" y="1280"/>
                    <a:pt x="1212" y="1260"/>
                  </a:cubicBezTo>
                  <a:cubicBezTo>
                    <a:pt x="1205" y="1239"/>
                    <a:pt x="1199" y="1219"/>
                    <a:pt x="1196" y="1199"/>
                  </a:cubicBezTo>
                  <a:cubicBezTo>
                    <a:pt x="1196" y="1175"/>
                    <a:pt x="1192" y="1148"/>
                    <a:pt x="1192" y="1119"/>
                  </a:cubicBezTo>
                  <a:lnTo>
                    <a:pt x="1192" y="1038"/>
                  </a:lnTo>
                  <a:cubicBezTo>
                    <a:pt x="1192" y="1011"/>
                    <a:pt x="1196" y="987"/>
                    <a:pt x="1196" y="970"/>
                  </a:cubicBezTo>
                  <a:cubicBezTo>
                    <a:pt x="1196" y="953"/>
                    <a:pt x="1199" y="937"/>
                    <a:pt x="1202" y="920"/>
                  </a:cubicBezTo>
                  <a:cubicBezTo>
                    <a:pt x="1205" y="903"/>
                    <a:pt x="1212" y="886"/>
                    <a:pt x="1219" y="880"/>
                  </a:cubicBezTo>
                  <a:cubicBezTo>
                    <a:pt x="1226" y="870"/>
                    <a:pt x="1239" y="860"/>
                    <a:pt x="1249" y="853"/>
                  </a:cubicBezTo>
                  <a:cubicBezTo>
                    <a:pt x="1263" y="849"/>
                    <a:pt x="1279" y="846"/>
                    <a:pt x="1300" y="846"/>
                  </a:cubicBezTo>
                  <a:close/>
                  <a:moveTo>
                    <a:pt x="934" y="7"/>
                  </a:moveTo>
                  <a:lnTo>
                    <a:pt x="517" y="1484"/>
                  </a:lnTo>
                  <a:lnTo>
                    <a:pt x="692" y="1484"/>
                  </a:lnTo>
                  <a:lnTo>
                    <a:pt x="1108" y="7"/>
                  </a:lnTo>
                  <a:close/>
                  <a:moveTo>
                    <a:pt x="1300" y="671"/>
                  </a:moveTo>
                  <a:cubicBezTo>
                    <a:pt x="1185" y="671"/>
                    <a:pt x="1101" y="699"/>
                    <a:pt x="1051" y="759"/>
                  </a:cubicBezTo>
                  <a:cubicBezTo>
                    <a:pt x="1001" y="820"/>
                    <a:pt x="977" y="913"/>
                    <a:pt x="977" y="1038"/>
                  </a:cubicBezTo>
                  <a:lnTo>
                    <a:pt x="977" y="1119"/>
                  </a:lnTo>
                  <a:cubicBezTo>
                    <a:pt x="977" y="1239"/>
                    <a:pt x="1004" y="1333"/>
                    <a:pt x="1055" y="1397"/>
                  </a:cubicBezTo>
                  <a:cubicBezTo>
                    <a:pt x="1105" y="1461"/>
                    <a:pt x="1188" y="1491"/>
                    <a:pt x="1300" y="1491"/>
                  </a:cubicBezTo>
                  <a:cubicBezTo>
                    <a:pt x="1413" y="1491"/>
                    <a:pt x="1494" y="1461"/>
                    <a:pt x="1545" y="1401"/>
                  </a:cubicBezTo>
                  <a:cubicBezTo>
                    <a:pt x="1599" y="1336"/>
                    <a:pt x="1622" y="1246"/>
                    <a:pt x="1622" y="1122"/>
                  </a:cubicBezTo>
                  <a:lnTo>
                    <a:pt x="1622" y="1031"/>
                  </a:lnTo>
                  <a:cubicBezTo>
                    <a:pt x="1622" y="907"/>
                    <a:pt x="1599" y="816"/>
                    <a:pt x="1548" y="756"/>
                  </a:cubicBezTo>
                  <a:cubicBezTo>
                    <a:pt x="1498" y="699"/>
                    <a:pt x="1413" y="671"/>
                    <a:pt x="1300" y="6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p:nvPr/>
          </p:nvSpPr>
          <p:spPr>
            <a:xfrm>
              <a:off x="5941407" y="3259108"/>
              <a:ext cx="416227" cy="1233012"/>
            </a:xfrm>
            <a:custGeom>
              <a:rect b="b" l="l" r="r" t="t"/>
              <a:pathLst>
                <a:path extrusionOk="0" h="12433" w="4197">
                  <a:moveTo>
                    <a:pt x="0" y="1"/>
                  </a:moveTo>
                  <a:lnTo>
                    <a:pt x="0" y="1"/>
                  </a:lnTo>
                  <a:cubicBezTo>
                    <a:pt x="1310" y="3959"/>
                    <a:pt x="1256" y="9753"/>
                    <a:pt x="853" y="12160"/>
                  </a:cubicBezTo>
                  <a:lnTo>
                    <a:pt x="1810" y="12432"/>
                  </a:lnTo>
                  <a:cubicBezTo>
                    <a:pt x="1810" y="12432"/>
                    <a:pt x="4197" y="5912"/>
                    <a:pt x="3290" y="991"/>
                  </a:cubicBezTo>
                  <a:lnTo>
                    <a:pt x="0" y="1"/>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5986629" y="4465031"/>
              <a:ext cx="257154" cy="184858"/>
            </a:xfrm>
            <a:custGeom>
              <a:rect b="b" l="l" r="r" t="t"/>
              <a:pathLst>
                <a:path extrusionOk="0" h="1864" w="2593">
                  <a:moveTo>
                    <a:pt x="397" y="0"/>
                  </a:moveTo>
                  <a:lnTo>
                    <a:pt x="0" y="977"/>
                  </a:lnTo>
                  <a:lnTo>
                    <a:pt x="2592" y="1864"/>
                  </a:lnTo>
                  <a:lnTo>
                    <a:pt x="1354" y="272"/>
                  </a:lnTo>
                  <a:lnTo>
                    <a:pt x="3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20"/>
            <p:cNvCxnSpPr/>
            <p:nvPr/>
          </p:nvCxnSpPr>
          <p:spPr>
            <a:xfrm>
              <a:off x="5578739" y="4150705"/>
              <a:ext cx="625200" cy="0"/>
            </a:xfrm>
            <a:prstGeom prst="straightConnector1">
              <a:avLst/>
            </a:prstGeom>
            <a:noFill/>
            <a:ln cap="flat" cmpd="sng" w="9525">
              <a:solidFill>
                <a:schemeClr val="dk1"/>
              </a:solidFill>
              <a:prstDash val="solid"/>
              <a:round/>
              <a:headEnd len="med" w="med" type="none"/>
              <a:tailEnd len="med" w="med" type="none"/>
            </a:ln>
          </p:spPr>
        </p:cxnSp>
        <p:sp>
          <p:nvSpPr>
            <p:cNvPr id="167" name="Google Shape;167;p20"/>
            <p:cNvSpPr/>
            <p:nvPr/>
          </p:nvSpPr>
          <p:spPr>
            <a:xfrm>
              <a:off x="5656984" y="3319999"/>
              <a:ext cx="494573" cy="52760"/>
            </a:xfrm>
            <a:custGeom>
              <a:rect b="b" l="l" r="r" t="t"/>
              <a:pathLst>
                <a:path extrusionOk="0" h="532" w="4987">
                  <a:moveTo>
                    <a:pt x="31" y="1"/>
                  </a:moveTo>
                  <a:lnTo>
                    <a:pt x="1" y="532"/>
                  </a:lnTo>
                  <a:lnTo>
                    <a:pt x="4987" y="532"/>
                  </a:lnTo>
                  <a:lnTo>
                    <a:pt x="4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a:off x="5564159" y="3243439"/>
              <a:ext cx="680224" cy="93420"/>
            </a:xfrm>
            <a:custGeom>
              <a:rect b="b" l="l" r="r" t="t"/>
              <a:pathLst>
                <a:path extrusionOk="0" h="942" w="6859">
                  <a:moveTo>
                    <a:pt x="61" y="1"/>
                  </a:moveTo>
                  <a:cubicBezTo>
                    <a:pt x="27" y="1"/>
                    <a:pt x="1" y="27"/>
                    <a:pt x="1" y="61"/>
                  </a:cubicBezTo>
                  <a:lnTo>
                    <a:pt x="1" y="881"/>
                  </a:lnTo>
                  <a:cubicBezTo>
                    <a:pt x="1" y="914"/>
                    <a:pt x="27" y="941"/>
                    <a:pt x="61" y="941"/>
                  </a:cubicBezTo>
                  <a:lnTo>
                    <a:pt x="6798" y="941"/>
                  </a:lnTo>
                  <a:cubicBezTo>
                    <a:pt x="6832" y="941"/>
                    <a:pt x="6859" y="914"/>
                    <a:pt x="6859" y="881"/>
                  </a:cubicBezTo>
                  <a:lnTo>
                    <a:pt x="6859" y="61"/>
                  </a:lnTo>
                  <a:cubicBezTo>
                    <a:pt x="6859" y="27"/>
                    <a:pt x="6832" y="1"/>
                    <a:pt x="67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a:off x="5920680" y="1673061"/>
              <a:ext cx="727629" cy="1248185"/>
            </a:xfrm>
            <a:custGeom>
              <a:rect b="b" l="l" r="r" t="t"/>
              <a:pathLst>
                <a:path extrusionOk="0" h="12586" w="7337">
                  <a:moveTo>
                    <a:pt x="4027" y="0"/>
                  </a:moveTo>
                  <a:cubicBezTo>
                    <a:pt x="3516" y="0"/>
                    <a:pt x="3177" y="268"/>
                    <a:pt x="3177" y="268"/>
                  </a:cubicBezTo>
                  <a:cubicBezTo>
                    <a:pt x="1" y="631"/>
                    <a:pt x="535" y="4582"/>
                    <a:pt x="1562" y="6829"/>
                  </a:cubicBezTo>
                  <a:cubicBezTo>
                    <a:pt x="1562" y="6829"/>
                    <a:pt x="1519" y="7853"/>
                    <a:pt x="2180" y="10340"/>
                  </a:cubicBezTo>
                  <a:cubicBezTo>
                    <a:pt x="2574" y="11830"/>
                    <a:pt x="3366" y="12585"/>
                    <a:pt x="4232" y="12585"/>
                  </a:cubicBezTo>
                  <a:cubicBezTo>
                    <a:pt x="4811" y="12585"/>
                    <a:pt x="5423" y="12246"/>
                    <a:pt x="5970" y="11562"/>
                  </a:cubicBezTo>
                  <a:cubicBezTo>
                    <a:pt x="7337" y="9857"/>
                    <a:pt x="5208" y="8070"/>
                    <a:pt x="5050" y="6127"/>
                  </a:cubicBezTo>
                  <a:cubicBezTo>
                    <a:pt x="4889" y="4179"/>
                    <a:pt x="6393" y="1595"/>
                    <a:pt x="5265" y="550"/>
                  </a:cubicBezTo>
                  <a:cubicBezTo>
                    <a:pt x="4808" y="126"/>
                    <a:pt x="4377" y="0"/>
                    <a:pt x="40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a:off x="5665413" y="2978750"/>
              <a:ext cx="931031" cy="1139790"/>
            </a:xfrm>
            <a:custGeom>
              <a:rect b="b" l="l" r="r" t="t"/>
              <a:pathLst>
                <a:path extrusionOk="0" h="11493" w="9388">
                  <a:moveTo>
                    <a:pt x="625" y="1"/>
                  </a:moveTo>
                  <a:cubicBezTo>
                    <a:pt x="625" y="1"/>
                    <a:pt x="0" y="2227"/>
                    <a:pt x="2286" y="3049"/>
                  </a:cubicBezTo>
                  <a:cubicBezTo>
                    <a:pt x="4576" y="3872"/>
                    <a:pt x="5838" y="3211"/>
                    <a:pt x="6540" y="5617"/>
                  </a:cubicBezTo>
                  <a:cubicBezTo>
                    <a:pt x="7241" y="8025"/>
                    <a:pt x="4496" y="10811"/>
                    <a:pt x="4496" y="10811"/>
                  </a:cubicBezTo>
                  <a:lnTo>
                    <a:pt x="5217" y="11493"/>
                  </a:lnTo>
                  <a:cubicBezTo>
                    <a:pt x="5217" y="11493"/>
                    <a:pt x="8386" y="10089"/>
                    <a:pt x="8887" y="6920"/>
                  </a:cubicBezTo>
                  <a:cubicBezTo>
                    <a:pt x="9387" y="3751"/>
                    <a:pt x="7181" y="1283"/>
                    <a:pt x="5697" y="142"/>
                  </a:cubicBezTo>
                  <a:lnTo>
                    <a:pt x="6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a:off x="6031652" y="4050792"/>
              <a:ext cx="186742" cy="264890"/>
            </a:xfrm>
            <a:custGeom>
              <a:rect b="b" l="l" r="r" t="t"/>
              <a:pathLst>
                <a:path extrusionOk="0" h="2671" w="1883">
                  <a:moveTo>
                    <a:pt x="803" y="1"/>
                  </a:moveTo>
                  <a:lnTo>
                    <a:pt x="0" y="683"/>
                  </a:lnTo>
                  <a:lnTo>
                    <a:pt x="1883" y="2670"/>
                  </a:lnTo>
                  <a:lnTo>
                    <a:pt x="1883" y="2670"/>
                  </a:lnTo>
                  <a:lnTo>
                    <a:pt x="1524" y="683"/>
                  </a:lnTo>
                  <a:lnTo>
                    <a:pt x="8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6075585" y="1789389"/>
              <a:ext cx="334310" cy="330145"/>
            </a:xfrm>
            <a:custGeom>
              <a:rect b="b" l="l" r="r" t="t"/>
              <a:pathLst>
                <a:path extrusionOk="0" h="3329" w="3371">
                  <a:moveTo>
                    <a:pt x="1235" y="1"/>
                  </a:moveTo>
                  <a:cubicBezTo>
                    <a:pt x="1076" y="1"/>
                    <a:pt x="918" y="73"/>
                    <a:pt x="826" y="214"/>
                  </a:cubicBezTo>
                  <a:cubicBezTo>
                    <a:pt x="430" y="814"/>
                    <a:pt x="927" y="1096"/>
                    <a:pt x="927" y="1096"/>
                  </a:cubicBezTo>
                  <a:lnTo>
                    <a:pt x="0" y="2946"/>
                  </a:lnTo>
                  <a:lnTo>
                    <a:pt x="809" y="3329"/>
                  </a:lnTo>
                  <a:lnTo>
                    <a:pt x="1178" y="2534"/>
                  </a:lnTo>
                  <a:cubicBezTo>
                    <a:pt x="1178" y="2534"/>
                    <a:pt x="1577" y="2828"/>
                    <a:pt x="2023" y="2828"/>
                  </a:cubicBezTo>
                  <a:cubicBezTo>
                    <a:pt x="2336" y="2828"/>
                    <a:pt x="2673" y="2682"/>
                    <a:pt x="2910" y="2184"/>
                  </a:cubicBezTo>
                  <a:cubicBezTo>
                    <a:pt x="2910" y="2184"/>
                    <a:pt x="2996" y="2218"/>
                    <a:pt x="3101" y="2218"/>
                  </a:cubicBezTo>
                  <a:cubicBezTo>
                    <a:pt x="3154" y="2218"/>
                    <a:pt x="3212" y="2210"/>
                    <a:pt x="3267" y="2184"/>
                  </a:cubicBezTo>
                  <a:cubicBezTo>
                    <a:pt x="3267" y="2184"/>
                    <a:pt x="3132" y="1499"/>
                    <a:pt x="3371" y="871"/>
                  </a:cubicBezTo>
                  <a:cubicBezTo>
                    <a:pt x="3371" y="871"/>
                    <a:pt x="3085" y="346"/>
                    <a:pt x="2717" y="346"/>
                  </a:cubicBezTo>
                  <a:cubicBezTo>
                    <a:pt x="2614" y="346"/>
                    <a:pt x="2505" y="387"/>
                    <a:pt x="2394" y="492"/>
                  </a:cubicBezTo>
                  <a:cubicBezTo>
                    <a:pt x="2141" y="730"/>
                    <a:pt x="1890" y="890"/>
                    <a:pt x="1736" y="890"/>
                  </a:cubicBezTo>
                  <a:cubicBezTo>
                    <a:pt x="1691" y="890"/>
                    <a:pt x="1655" y="876"/>
                    <a:pt x="1629" y="848"/>
                  </a:cubicBezTo>
                  <a:cubicBezTo>
                    <a:pt x="1508" y="717"/>
                    <a:pt x="1836" y="408"/>
                    <a:pt x="1591" y="149"/>
                  </a:cubicBezTo>
                  <a:cubicBezTo>
                    <a:pt x="1496" y="50"/>
                    <a:pt x="1365" y="1"/>
                    <a:pt x="1235" y="1"/>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6233664" y="1925353"/>
              <a:ext cx="108991" cy="109387"/>
            </a:xfrm>
            <a:custGeom>
              <a:rect b="b" l="l" r="r" t="t"/>
              <a:pathLst>
                <a:path extrusionOk="0" h="1103" w="1099">
                  <a:moveTo>
                    <a:pt x="548" y="1"/>
                  </a:moveTo>
                  <a:cubicBezTo>
                    <a:pt x="246" y="1"/>
                    <a:pt x="1" y="249"/>
                    <a:pt x="1" y="551"/>
                  </a:cubicBezTo>
                  <a:cubicBezTo>
                    <a:pt x="1" y="853"/>
                    <a:pt x="246" y="1102"/>
                    <a:pt x="548" y="1102"/>
                  </a:cubicBezTo>
                  <a:cubicBezTo>
                    <a:pt x="850" y="1102"/>
                    <a:pt x="1099" y="853"/>
                    <a:pt x="1099" y="551"/>
                  </a:cubicBezTo>
                  <a:cubicBezTo>
                    <a:pt x="1099" y="249"/>
                    <a:pt x="850" y="1"/>
                    <a:pt x="548" y="1"/>
                  </a:cubicBezTo>
                  <a:close/>
                </a:path>
              </a:pathLst>
            </a:custGeom>
            <a:gradFill>
              <a:gsLst>
                <a:gs pos="0">
                  <a:schemeClr val="accent3"/>
                </a:gs>
                <a:gs pos="7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a:off x="6151154" y="2016590"/>
              <a:ext cx="41355" cy="51768"/>
            </a:xfrm>
            <a:custGeom>
              <a:rect b="b" l="l" r="r" t="t"/>
              <a:pathLst>
                <a:path extrusionOk="0" h="522" w="417">
                  <a:moveTo>
                    <a:pt x="70" y="1"/>
                  </a:moveTo>
                  <a:cubicBezTo>
                    <a:pt x="70" y="1"/>
                    <a:pt x="0" y="333"/>
                    <a:pt x="286" y="521"/>
                  </a:cubicBezTo>
                  <a:lnTo>
                    <a:pt x="416" y="243"/>
                  </a:lnTo>
                  <a:cubicBezTo>
                    <a:pt x="242" y="145"/>
                    <a:pt x="71" y="1"/>
                    <a:pt x="70" y="1"/>
                  </a:cubicBezTo>
                  <a:close/>
                </a:path>
              </a:pathLst>
            </a:custGeom>
            <a:gradFill>
              <a:gsLst>
                <a:gs pos="0">
                  <a:schemeClr val="accent3"/>
                </a:gs>
                <a:gs pos="73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5671363" y="2075002"/>
              <a:ext cx="624688" cy="1096154"/>
            </a:xfrm>
            <a:custGeom>
              <a:rect b="b" l="l" r="r" t="t"/>
              <a:pathLst>
                <a:path extrusionOk="0" h="11053" w="6299">
                  <a:moveTo>
                    <a:pt x="4050" y="0"/>
                  </a:moveTo>
                  <a:cubicBezTo>
                    <a:pt x="2525" y="0"/>
                    <a:pt x="1510" y="1821"/>
                    <a:pt x="1044" y="4682"/>
                  </a:cubicBezTo>
                  <a:cubicBezTo>
                    <a:pt x="565" y="7630"/>
                    <a:pt x="1" y="10759"/>
                    <a:pt x="1" y="10759"/>
                  </a:cubicBezTo>
                  <a:cubicBezTo>
                    <a:pt x="950" y="10962"/>
                    <a:pt x="1727" y="11053"/>
                    <a:pt x="2393" y="11053"/>
                  </a:cubicBezTo>
                  <a:cubicBezTo>
                    <a:pt x="4027" y="11053"/>
                    <a:pt x="4995" y="10507"/>
                    <a:pt x="6218" y="9742"/>
                  </a:cubicBezTo>
                  <a:lnTo>
                    <a:pt x="6218" y="9654"/>
                  </a:lnTo>
                  <a:cubicBezTo>
                    <a:pt x="6218" y="9654"/>
                    <a:pt x="5778" y="8050"/>
                    <a:pt x="6040" y="5804"/>
                  </a:cubicBezTo>
                  <a:cubicBezTo>
                    <a:pt x="6298" y="3558"/>
                    <a:pt x="5798" y="126"/>
                    <a:pt x="4194" y="6"/>
                  </a:cubicBezTo>
                  <a:cubicBezTo>
                    <a:pt x="4145" y="2"/>
                    <a:pt x="4097" y="0"/>
                    <a:pt x="4050" y="0"/>
                  </a:cubicBezTo>
                  <a:close/>
                </a:path>
              </a:pathLst>
            </a:custGeom>
            <a:solidFill>
              <a:srgbClr val="FFE5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6029570" y="2204818"/>
              <a:ext cx="254774" cy="640952"/>
            </a:xfrm>
            <a:custGeom>
              <a:rect b="b" l="l" r="r" t="t"/>
              <a:pathLst>
                <a:path extrusionOk="0" h="6463" w="2569">
                  <a:moveTo>
                    <a:pt x="1087" y="1"/>
                  </a:moveTo>
                  <a:cubicBezTo>
                    <a:pt x="1082" y="1"/>
                    <a:pt x="1080" y="2"/>
                    <a:pt x="1082" y="6"/>
                  </a:cubicBezTo>
                  <a:cubicBezTo>
                    <a:pt x="1143" y="144"/>
                    <a:pt x="15" y="1443"/>
                    <a:pt x="15" y="1443"/>
                  </a:cubicBezTo>
                  <a:cubicBezTo>
                    <a:pt x="1" y="3051"/>
                    <a:pt x="582" y="6029"/>
                    <a:pt x="2358" y="6462"/>
                  </a:cubicBezTo>
                  <a:cubicBezTo>
                    <a:pt x="2331" y="5898"/>
                    <a:pt x="2341" y="5230"/>
                    <a:pt x="2428" y="4495"/>
                  </a:cubicBezTo>
                  <a:cubicBezTo>
                    <a:pt x="2569" y="3256"/>
                    <a:pt x="2482" y="1661"/>
                    <a:pt x="2105" y="456"/>
                  </a:cubicBezTo>
                  <a:cubicBezTo>
                    <a:pt x="1545" y="187"/>
                    <a:pt x="1139" y="1"/>
                    <a:pt x="1087" y="1"/>
                  </a:cubicBezTo>
                  <a:close/>
                </a:path>
              </a:pathLst>
            </a:custGeom>
            <a:gradFill>
              <a:gsLst>
                <a:gs pos="0">
                  <a:srgbClr val="3A305F">
                    <a:alpha val="46666"/>
                  </a:srgbClr>
                </a:gs>
                <a:gs pos="80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p:nvPr/>
          </p:nvSpPr>
          <p:spPr>
            <a:xfrm>
              <a:off x="6107816" y="2438465"/>
              <a:ext cx="797446" cy="511829"/>
            </a:xfrm>
            <a:custGeom>
              <a:rect b="b" l="l" r="r" t="t"/>
              <a:pathLst>
                <a:path extrusionOk="0" h="5161" w="8041">
                  <a:moveTo>
                    <a:pt x="2136" y="0"/>
                  </a:moveTo>
                  <a:lnTo>
                    <a:pt x="1" y="1088"/>
                  </a:lnTo>
                  <a:cubicBezTo>
                    <a:pt x="1773" y="3861"/>
                    <a:pt x="5929" y="5160"/>
                    <a:pt x="5929" y="5160"/>
                  </a:cubicBezTo>
                  <a:lnTo>
                    <a:pt x="8041" y="5160"/>
                  </a:lnTo>
                  <a:cubicBezTo>
                    <a:pt x="7954" y="4524"/>
                    <a:pt x="7066" y="4442"/>
                    <a:pt x="6617" y="4442"/>
                  </a:cubicBezTo>
                  <a:cubicBezTo>
                    <a:pt x="6462" y="4442"/>
                    <a:pt x="6359" y="4452"/>
                    <a:pt x="6359" y="4452"/>
                  </a:cubicBezTo>
                  <a:cubicBezTo>
                    <a:pt x="6359" y="4452"/>
                    <a:pt x="5422" y="4066"/>
                    <a:pt x="3912" y="2874"/>
                  </a:cubicBezTo>
                  <a:cubicBezTo>
                    <a:pt x="3149" y="2276"/>
                    <a:pt x="2610" y="1155"/>
                    <a:pt x="2136" y="0"/>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a:off x="5925440" y="2137084"/>
              <a:ext cx="394211" cy="409285"/>
            </a:xfrm>
            <a:custGeom>
              <a:rect b="b" l="l" r="r" t="t"/>
              <a:pathLst>
                <a:path extrusionOk="0" h="4127" w="3975">
                  <a:moveTo>
                    <a:pt x="2616" y="1"/>
                  </a:moveTo>
                  <a:cubicBezTo>
                    <a:pt x="2616" y="1"/>
                    <a:pt x="0" y="350"/>
                    <a:pt x="1511" y="3532"/>
                  </a:cubicBezTo>
                  <a:cubicBezTo>
                    <a:pt x="1608" y="3738"/>
                    <a:pt x="1719" y="3935"/>
                    <a:pt x="1840" y="4127"/>
                  </a:cubicBezTo>
                  <a:cubicBezTo>
                    <a:pt x="2837" y="3848"/>
                    <a:pt x="3518" y="3428"/>
                    <a:pt x="3975" y="3039"/>
                  </a:cubicBezTo>
                  <a:cubicBezTo>
                    <a:pt x="3508" y="1901"/>
                    <a:pt x="3102" y="732"/>
                    <a:pt x="26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 name="Google Shape;179;p20"/>
            <p:cNvCxnSpPr/>
            <p:nvPr/>
          </p:nvCxnSpPr>
          <p:spPr>
            <a:xfrm rot="10800000">
              <a:off x="7058000" y="3107400"/>
              <a:ext cx="0" cy="1546800"/>
            </a:xfrm>
            <a:prstGeom prst="straightConnector1">
              <a:avLst/>
            </a:prstGeom>
            <a:noFill/>
            <a:ln cap="flat" cmpd="sng" w="9525">
              <a:solidFill>
                <a:schemeClr val="dk1"/>
              </a:solidFill>
              <a:prstDash val="solid"/>
              <a:round/>
              <a:headEnd len="med" w="med" type="none"/>
              <a:tailEnd len="med" w="med" type="none"/>
            </a:ln>
          </p:spPr>
        </p:cxnSp>
        <p:cxnSp>
          <p:nvCxnSpPr>
            <p:cNvPr id="180" name="Google Shape;180;p20"/>
            <p:cNvCxnSpPr/>
            <p:nvPr/>
          </p:nvCxnSpPr>
          <p:spPr>
            <a:xfrm>
              <a:off x="6537726" y="3661005"/>
              <a:ext cx="1029300" cy="0"/>
            </a:xfrm>
            <a:prstGeom prst="straightConnector1">
              <a:avLst/>
            </a:prstGeom>
            <a:noFill/>
            <a:ln cap="flat" cmpd="sng" w="9525">
              <a:solidFill>
                <a:schemeClr val="dk1"/>
              </a:solidFill>
              <a:prstDash val="solid"/>
              <a:round/>
              <a:headEnd len="med" w="med" type="none"/>
              <a:tailEnd len="med" w="med" type="none"/>
            </a:ln>
          </p:spPr>
        </p:cxnSp>
      </p:grpSp>
      <p:sp>
        <p:nvSpPr>
          <p:cNvPr id="181" name="Google Shape;181;p20"/>
          <p:cNvSpPr txBox="1"/>
          <p:nvPr/>
        </p:nvSpPr>
        <p:spPr>
          <a:xfrm>
            <a:off x="750625" y="3394800"/>
            <a:ext cx="2678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Slab Regular"/>
                <a:ea typeface="Roboto Slab Regular"/>
                <a:cs typeface="Roboto Slab Regular"/>
                <a:sym typeface="Roboto Slab Regular"/>
              </a:rPr>
              <a:t>Airidas Brikas</a:t>
            </a:r>
            <a:br>
              <a:rPr lang="en">
                <a:latin typeface="Roboto Slab Regular"/>
                <a:ea typeface="Roboto Slab Regular"/>
                <a:cs typeface="Roboto Slab Regular"/>
                <a:sym typeface="Roboto Slab Regular"/>
              </a:rPr>
            </a:br>
            <a:r>
              <a:rPr lang="en">
                <a:latin typeface="Roboto Slab Regular"/>
                <a:ea typeface="Roboto Slab Regular"/>
                <a:cs typeface="Roboto Slab Regular"/>
                <a:sym typeface="Roboto Slab Regular"/>
              </a:rPr>
              <a:t>Edvards Banka</a:t>
            </a:r>
            <a:endParaRPr>
              <a:latin typeface="Roboto Slab Regular"/>
              <a:ea typeface="Roboto Slab Regular"/>
              <a:cs typeface="Roboto Slab Regular"/>
              <a:sym typeface="Roboto Slab Regular"/>
            </a:endParaRPr>
          </a:p>
          <a:p>
            <a:pPr indent="0" lvl="0" marL="0" rtl="0" algn="l">
              <a:spcBef>
                <a:spcPts val="0"/>
              </a:spcBef>
              <a:spcAft>
                <a:spcPts val="0"/>
              </a:spcAft>
              <a:buNone/>
            </a:pPr>
            <a:r>
              <a:rPr lang="en">
                <a:latin typeface="Roboto Slab Regular"/>
                <a:ea typeface="Roboto Slab Regular"/>
                <a:cs typeface="Roboto Slab Regular"/>
                <a:sym typeface="Roboto Slab Regular"/>
              </a:rPr>
              <a:t>Corinne Cotteverte</a:t>
            </a:r>
            <a:br>
              <a:rPr lang="en">
                <a:latin typeface="Roboto Slab Regular"/>
                <a:ea typeface="Roboto Slab Regular"/>
                <a:cs typeface="Roboto Slab Regular"/>
                <a:sym typeface="Roboto Slab Regular"/>
              </a:rPr>
            </a:br>
            <a:r>
              <a:rPr lang="en">
                <a:latin typeface="Roboto Slab Regular"/>
                <a:ea typeface="Roboto Slab Regular"/>
                <a:cs typeface="Roboto Slab Regular"/>
                <a:sym typeface="Roboto Slab Regular"/>
              </a:rPr>
              <a:t>Tobias Navntoft</a:t>
            </a:r>
            <a:endParaRPr>
              <a:latin typeface="Roboto Slab Regular"/>
              <a:ea typeface="Roboto Slab Regular"/>
              <a:cs typeface="Roboto Slab Regular"/>
              <a:sym typeface="Roboto Slab Regular"/>
            </a:endParaRPr>
          </a:p>
          <a:p>
            <a:pPr indent="0" lvl="0" marL="0" rtl="0" algn="l">
              <a:spcBef>
                <a:spcPts val="0"/>
              </a:spcBef>
              <a:spcAft>
                <a:spcPts val="0"/>
              </a:spcAft>
              <a:buNone/>
            </a:pPr>
            <a:r>
              <a:rPr lang="en">
                <a:latin typeface="Roboto Slab Regular"/>
                <a:ea typeface="Roboto Slab Regular"/>
                <a:cs typeface="Roboto Slab Regular"/>
                <a:sym typeface="Roboto Slab Regular"/>
              </a:rPr>
              <a:t>Petyo Zhechev</a:t>
            </a:r>
            <a:endParaRPr>
              <a:latin typeface="Roboto Slab Regular"/>
              <a:ea typeface="Roboto Slab Regular"/>
              <a:cs typeface="Roboto Slab Regular"/>
              <a:sym typeface="Roboto Slab Regular"/>
            </a:endParaRPr>
          </a:p>
        </p:txBody>
      </p:sp>
      <p:sp>
        <p:nvSpPr>
          <p:cNvPr id="182" name="Google Shape;182;p20"/>
          <p:cNvSpPr txBox="1"/>
          <p:nvPr/>
        </p:nvSpPr>
        <p:spPr>
          <a:xfrm>
            <a:off x="4981450" y="1472775"/>
            <a:ext cx="151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Slab Regular"/>
                <a:ea typeface="Roboto Slab Regular"/>
                <a:cs typeface="Roboto Slab Regular"/>
                <a:sym typeface="Roboto Slab Regular"/>
              </a:rPr>
              <a:t>Coderstrust</a:t>
            </a:r>
            <a:endParaRPr>
              <a:latin typeface="Roboto Slab Regular"/>
              <a:ea typeface="Roboto Slab Regular"/>
              <a:cs typeface="Roboto Slab Regular"/>
              <a:sym typeface="Roboto Slab Regul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0" name="Shape 360"/>
        <p:cNvGrpSpPr/>
        <p:nvPr/>
      </p:nvGrpSpPr>
      <p:grpSpPr>
        <a:xfrm>
          <a:off x="0" y="0"/>
          <a:ext cx="0" cy="0"/>
          <a:chOff x="0" y="0"/>
          <a:chExt cx="0" cy="0"/>
        </a:xfrm>
      </p:grpSpPr>
      <p:sp>
        <p:nvSpPr>
          <p:cNvPr id="361" name="Google Shape;361;p29"/>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management - Why?</a:t>
            </a:r>
            <a:endParaRPr/>
          </a:p>
        </p:txBody>
      </p:sp>
      <p:sp>
        <p:nvSpPr>
          <p:cNvPr id="362" name="Google Shape;362;p29"/>
          <p:cNvSpPr txBox="1"/>
          <p:nvPr/>
        </p:nvSpPr>
        <p:spPr>
          <a:xfrm>
            <a:off x="718225" y="3107450"/>
            <a:ext cx="388500" cy="446700"/>
          </a:xfrm>
          <a:prstGeom prst="rect">
            <a:avLst/>
          </a:prstGeom>
          <a:noFill/>
          <a:ln>
            <a:noFill/>
          </a:ln>
        </p:spPr>
        <p:txBody>
          <a:bodyPr anchorCtr="0" anchor="ctr" bIns="0" lIns="91425" spcFirstLastPara="1" rIns="91425" wrap="square" tIns="182875">
            <a:noAutofit/>
          </a:bodyPr>
          <a:lstStyle/>
          <a:p>
            <a:pPr indent="0" lvl="0" marL="0" rtl="0" algn="l">
              <a:spcBef>
                <a:spcPts val="0"/>
              </a:spcBef>
              <a:spcAft>
                <a:spcPts val="1600"/>
              </a:spcAft>
              <a:buNone/>
            </a:pPr>
            <a:r>
              <a:t/>
            </a:r>
            <a:endParaRPr sz="2400">
              <a:solidFill>
                <a:srgbClr val="1F1A33"/>
              </a:solidFill>
              <a:latin typeface="Advent Pro SemiBold"/>
              <a:ea typeface="Advent Pro SemiBold"/>
              <a:cs typeface="Advent Pro SemiBold"/>
              <a:sym typeface="Advent Pro SemiBold"/>
            </a:endParaRPr>
          </a:p>
        </p:txBody>
      </p:sp>
      <p:sp>
        <p:nvSpPr>
          <p:cNvPr id="363" name="Google Shape;363;p29"/>
          <p:cNvSpPr txBox="1"/>
          <p:nvPr/>
        </p:nvSpPr>
        <p:spPr>
          <a:xfrm>
            <a:off x="3695250" y="1074101"/>
            <a:ext cx="1753500" cy="446700"/>
          </a:xfrm>
          <a:prstGeom prst="rect">
            <a:avLst/>
          </a:prstGeom>
          <a:noFill/>
          <a:ln>
            <a:noFill/>
          </a:ln>
        </p:spPr>
        <p:txBody>
          <a:bodyPr anchorCtr="0" anchor="ctr" bIns="0" lIns="91425" spcFirstLastPara="1" rIns="91425" wrap="square" tIns="182875">
            <a:noAutofit/>
          </a:bodyPr>
          <a:lstStyle/>
          <a:p>
            <a:pPr indent="0" lvl="0" marL="0" rtl="0" algn="ctr">
              <a:spcBef>
                <a:spcPts val="0"/>
              </a:spcBef>
              <a:spcAft>
                <a:spcPts val="1600"/>
              </a:spcAft>
              <a:buNone/>
            </a:pPr>
            <a:r>
              <a:t/>
            </a:r>
            <a:endParaRPr sz="2400">
              <a:solidFill>
                <a:srgbClr val="1F1A33"/>
              </a:solidFill>
              <a:latin typeface="Advent Pro SemiBold"/>
              <a:ea typeface="Advent Pro SemiBold"/>
              <a:cs typeface="Advent Pro SemiBold"/>
              <a:sym typeface="Advent Pro SemiBold"/>
            </a:endParaRPr>
          </a:p>
        </p:txBody>
      </p:sp>
      <p:grpSp>
        <p:nvGrpSpPr>
          <p:cNvPr id="364" name="Google Shape;364;p29"/>
          <p:cNvGrpSpPr/>
          <p:nvPr/>
        </p:nvGrpSpPr>
        <p:grpSpPr>
          <a:xfrm>
            <a:off x="5838946" y="2762329"/>
            <a:ext cx="2576454" cy="1496997"/>
            <a:chOff x="5749265" y="3166956"/>
            <a:chExt cx="2672670" cy="1552901"/>
          </a:xfrm>
        </p:grpSpPr>
        <p:sp>
          <p:nvSpPr>
            <p:cNvPr id="365" name="Google Shape;365;p29"/>
            <p:cNvSpPr/>
            <p:nvPr/>
          </p:nvSpPr>
          <p:spPr>
            <a:xfrm>
              <a:off x="5785608" y="3337345"/>
              <a:ext cx="2258126" cy="1378349"/>
            </a:xfrm>
            <a:custGeom>
              <a:rect b="b" l="l" r="r" t="t"/>
              <a:pathLst>
                <a:path extrusionOk="0" h="34798" w="57009">
                  <a:moveTo>
                    <a:pt x="34631" y="1"/>
                  </a:moveTo>
                  <a:cubicBezTo>
                    <a:pt x="24254" y="1"/>
                    <a:pt x="21254" y="7793"/>
                    <a:pt x="11207" y="12996"/>
                  </a:cubicBezTo>
                  <a:cubicBezTo>
                    <a:pt x="0" y="18794"/>
                    <a:pt x="799" y="30708"/>
                    <a:pt x="2566" y="34797"/>
                  </a:cubicBezTo>
                  <a:lnTo>
                    <a:pt x="55703" y="34797"/>
                  </a:lnTo>
                  <a:cubicBezTo>
                    <a:pt x="47555" y="21812"/>
                    <a:pt x="57009" y="3233"/>
                    <a:pt x="38528" y="326"/>
                  </a:cubicBezTo>
                  <a:cubicBezTo>
                    <a:pt x="37117" y="104"/>
                    <a:pt x="35825" y="1"/>
                    <a:pt x="34631" y="1"/>
                  </a:cubicBezTo>
                  <a:close/>
                </a:path>
              </a:pathLst>
            </a:custGeom>
            <a:gradFill>
              <a:gsLst>
                <a:gs pos="0">
                  <a:srgbClr val="EEC9C3"/>
                </a:gs>
                <a:gs pos="100000">
                  <a:srgbClr val="FF8C8C"/>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6336852" y="3223413"/>
              <a:ext cx="649649" cy="1492291"/>
            </a:xfrm>
            <a:custGeom>
              <a:rect b="b" l="l" r="r" t="t"/>
              <a:pathLst>
                <a:path extrusionOk="0" h="29816" w="12980">
                  <a:moveTo>
                    <a:pt x="6570" y="0"/>
                  </a:moveTo>
                  <a:lnTo>
                    <a:pt x="12" y="3861"/>
                  </a:lnTo>
                  <a:lnTo>
                    <a:pt x="12" y="3861"/>
                  </a:lnTo>
                  <a:cubicBezTo>
                    <a:pt x="5" y="3849"/>
                    <a:pt x="1" y="3842"/>
                    <a:pt x="0" y="3841"/>
                  </a:cubicBezTo>
                  <a:lnTo>
                    <a:pt x="0" y="3841"/>
                  </a:lnTo>
                  <a:lnTo>
                    <a:pt x="11" y="3861"/>
                  </a:lnTo>
                  <a:lnTo>
                    <a:pt x="12" y="3861"/>
                  </a:lnTo>
                  <a:lnTo>
                    <a:pt x="12" y="3861"/>
                  </a:lnTo>
                  <a:cubicBezTo>
                    <a:pt x="139" y="4090"/>
                    <a:pt x="1327" y="6288"/>
                    <a:pt x="2546" y="10458"/>
                  </a:cubicBezTo>
                  <a:cubicBezTo>
                    <a:pt x="3694" y="14389"/>
                    <a:pt x="5097" y="20895"/>
                    <a:pt x="5366" y="29815"/>
                  </a:cubicBezTo>
                  <a:lnTo>
                    <a:pt x="12980" y="29815"/>
                  </a:lnTo>
                  <a:cubicBezTo>
                    <a:pt x="12429" y="10176"/>
                    <a:pt x="6812" y="409"/>
                    <a:pt x="6570" y="0"/>
                  </a:cubicBezTo>
                  <a:close/>
                </a:path>
              </a:pathLst>
            </a:custGeom>
            <a:gradFill>
              <a:gsLst>
                <a:gs pos="0">
                  <a:schemeClr val="accen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6527392" y="3383172"/>
              <a:ext cx="293593" cy="1336685"/>
            </a:xfrm>
            <a:custGeom>
              <a:rect b="b" l="l" r="r" t="t"/>
              <a:pathLst>
                <a:path extrusionOk="0" h="26707" w="5866">
                  <a:moveTo>
                    <a:pt x="97" y="0"/>
                  </a:moveTo>
                  <a:cubicBezTo>
                    <a:pt x="84" y="0"/>
                    <a:pt x="70" y="4"/>
                    <a:pt x="58" y="11"/>
                  </a:cubicBezTo>
                  <a:cubicBezTo>
                    <a:pt x="17" y="31"/>
                    <a:pt x="0" y="82"/>
                    <a:pt x="24" y="122"/>
                  </a:cubicBezTo>
                  <a:cubicBezTo>
                    <a:pt x="64" y="195"/>
                    <a:pt x="3996" y="7672"/>
                    <a:pt x="5698" y="26630"/>
                  </a:cubicBezTo>
                  <a:cubicBezTo>
                    <a:pt x="5701" y="26674"/>
                    <a:pt x="5738" y="26707"/>
                    <a:pt x="5778" y="26707"/>
                  </a:cubicBezTo>
                  <a:cubicBezTo>
                    <a:pt x="5782" y="26707"/>
                    <a:pt x="5785" y="26707"/>
                    <a:pt x="5789" y="26704"/>
                  </a:cubicBezTo>
                  <a:cubicBezTo>
                    <a:pt x="5832" y="26701"/>
                    <a:pt x="5865" y="26660"/>
                    <a:pt x="5862" y="26617"/>
                  </a:cubicBezTo>
                  <a:cubicBezTo>
                    <a:pt x="4973" y="16689"/>
                    <a:pt x="3476" y="9995"/>
                    <a:pt x="2374" y="6131"/>
                  </a:cubicBezTo>
                  <a:cubicBezTo>
                    <a:pt x="1179" y="1935"/>
                    <a:pt x="182" y="62"/>
                    <a:pt x="172" y="45"/>
                  </a:cubicBezTo>
                  <a:cubicBezTo>
                    <a:pt x="156" y="17"/>
                    <a:pt x="127" y="0"/>
                    <a:pt x="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6933197" y="4478417"/>
              <a:ext cx="81531" cy="192242"/>
            </a:xfrm>
            <a:custGeom>
              <a:rect b="b" l="l" r="r" t="t"/>
              <a:pathLst>
                <a:path extrusionOk="0" h="3841" w="1629">
                  <a:moveTo>
                    <a:pt x="1629" y="0"/>
                  </a:moveTo>
                  <a:lnTo>
                    <a:pt x="182" y="913"/>
                  </a:lnTo>
                  <a:cubicBezTo>
                    <a:pt x="1" y="2975"/>
                    <a:pt x="1" y="3807"/>
                    <a:pt x="1" y="3807"/>
                  </a:cubicBezTo>
                  <a:lnTo>
                    <a:pt x="884" y="3841"/>
                  </a:lnTo>
                  <a:lnTo>
                    <a:pt x="1629" y="0"/>
                  </a:lnTo>
                  <a:close/>
                </a:path>
              </a:pathLst>
            </a:custGeom>
            <a:solidFill>
              <a:srgbClr val="FFA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6852867" y="4668957"/>
              <a:ext cx="129429" cy="46747"/>
            </a:xfrm>
            <a:custGeom>
              <a:rect b="b" l="l" r="r" t="t"/>
              <a:pathLst>
                <a:path extrusionOk="0" h="934" w="2586">
                  <a:moveTo>
                    <a:pt x="1606" y="0"/>
                  </a:moveTo>
                  <a:lnTo>
                    <a:pt x="1" y="933"/>
                  </a:lnTo>
                  <a:lnTo>
                    <a:pt x="2585" y="933"/>
                  </a:lnTo>
                  <a:lnTo>
                    <a:pt x="2489" y="34"/>
                  </a:lnTo>
                  <a:lnTo>
                    <a:pt x="16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7133848" y="3343183"/>
              <a:ext cx="910710" cy="1372521"/>
            </a:xfrm>
            <a:custGeom>
              <a:rect b="b" l="l" r="r" t="t"/>
              <a:pathLst>
                <a:path extrusionOk="0" h="27423" w="18196">
                  <a:moveTo>
                    <a:pt x="12452" y="1"/>
                  </a:moveTo>
                  <a:cubicBezTo>
                    <a:pt x="12320" y="148"/>
                    <a:pt x="9249" y="3697"/>
                    <a:pt x="6201" y="8841"/>
                  </a:cubicBezTo>
                  <a:cubicBezTo>
                    <a:pt x="2185" y="15612"/>
                    <a:pt x="104" y="21856"/>
                    <a:pt x="0" y="27422"/>
                  </a:cubicBezTo>
                  <a:lnTo>
                    <a:pt x="7611" y="27422"/>
                  </a:lnTo>
                  <a:cubicBezTo>
                    <a:pt x="7886" y="17011"/>
                    <a:pt x="18089" y="5111"/>
                    <a:pt x="18196" y="4990"/>
                  </a:cubicBezTo>
                  <a:lnTo>
                    <a:pt x="15322" y="2495"/>
                  </a:lnTo>
                  <a:lnTo>
                    <a:pt x="12452" y="1"/>
                  </a:lnTo>
                  <a:close/>
                </a:path>
              </a:pathLst>
            </a:custGeom>
            <a:gradFill>
              <a:gsLst>
                <a:gs pos="0">
                  <a:srgbClr val="7E719E"/>
                </a:gs>
                <a:gs pos="100000">
                  <a:srgbClr val="423A6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7298662" y="3555144"/>
              <a:ext cx="537037" cy="1164714"/>
            </a:xfrm>
            <a:custGeom>
              <a:rect b="b" l="l" r="r" t="t"/>
              <a:pathLst>
                <a:path extrusionOk="0" h="23271" w="10730">
                  <a:moveTo>
                    <a:pt x="10636" y="1"/>
                  </a:moveTo>
                  <a:cubicBezTo>
                    <a:pt x="10612" y="1"/>
                    <a:pt x="10587" y="12"/>
                    <a:pt x="10572" y="33"/>
                  </a:cubicBezTo>
                  <a:cubicBezTo>
                    <a:pt x="10545" y="60"/>
                    <a:pt x="8125" y="3095"/>
                    <a:pt x="5623" y="7443"/>
                  </a:cubicBezTo>
                  <a:cubicBezTo>
                    <a:pt x="3314" y="11454"/>
                    <a:pt x="467" y="17443"/>
                    <a:pt x="3" y="23181"/>
                  </a:cubicBezTo>
                  <a:cubicBezTo>
                    <a:pt x="0" y="23224"/>
                    <a:pt x="34" y="23265"/>
                    <a:pt x="81" y="23268"/>
                  </a:cubicBezTo>
                  <a:cubicBezTo>
                    <a:pt x="84" y="23271"/>
                    <a:pt x="84" y="23271"/>
                    <a:pt x="88" y="23271"/>
                  </a:cubicBezTo>
                  <a:cubicBezTo>
                    <a:pt x="131" y="23271"/>
                    <a:pt x="168" y="23238"/>
                    <a:pt x="172" y="23194"/>
                  </a:cubicBezTo>
                  <a:cubicBezTo>
                    <a:pt x="628" y="17490"/>
                    <a:pt x="3468" y="11524"/>
                    <a:pt x="5768" y="7526"/>
                  </a:cubicBezTo>
                  <a:cubicBezTo>
                    <a:pt x="8259" y="3188"/>
                    <a:pt x="10676" y="167"/>
                    <a:pt x="10699" y="137"/>
                  </a:cubicBezTo>
                  <a:cubicBezTo>
                    <a:pt x="10730" y="100"/>
                    <a:pt x="10723" y="46"/>
                    <a:pt x="10686" y="19"/>
                  </a:cubicBezTo>
                  <a:cubicBezTo>
                    <a:pt x="10672" y="7"/>
                    <a:pt x="10654" y="1"/>
                    <a:pt x="106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7407872" y="3984023"/>
              <a:ext cx="64565" cy="172472"/>
            </a:xfrm>
            <a:custGeom>
              <a:rect b="b" l="l" r="r" t="t"/>
              <a:pathLst>
                <a:path extrusionOk="0" h="3446" w="1290">
                  <a:moveTo>
                    <a:pt x="93" y="1"/>
                  </a:moveTo>
                  <a:cubicBezTo>
                    <a:pt x="85" y="1"/>
                    <a:pt x="76" y="2"/>
                    <a:pt x="68" y="5"/>
                  </a:cubicBezTo>
                  <a:cubicBezTo>
                    <a:pt x="24" y="22"/>
                    <a:pt x="1" y="68"/>
                    <a:pt x="17" y="112"/>
                  </a:cubicBezTo>
                  <a:lnTo>
                    <a:pt x="1115" y="3389"/>
                  </a:lnTo>
                  <a:cubicBezTo>
                    <a:pt x="1129" y="3422"/>
                    <a:pt x="1159" y="3446"/>
                    <a:pt x="1196" y="3446"/>
                  </a:cubicBezTo>
                  <a:cubicBezTo>
                    <a:pt x="1202" y="3446"/>
                    <a:pt x="1213" y="3446"/>
                    <a:pt x="1222" y="3442"/>
                  </a:cubicBezTo>
                  <a:cubicBezTo>
                    <a:pt x="1266" y="3426"/>
                    <a:pt x="1290" y="3378"/>
                    <a:pt x="1273" y="3335"/>
                  </a:cubicBezTo>
                  <a:lnTo>
                    <a:pt x="175" y="58"/>
                  </a:lnTo>
                  <a:cubicBezTo>
                    <a:pt x="161" y="23"/>
                    <a:pt x="128" y="1"/>
                    <a:pt x="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5749265" y="3660600"/>
              <a:ext cx="800049" cy="1055104"/>
            </a:xfrm>
            <a:custGeom>
              <a:rect b="b" l="l" r="r" t="t"/>
              <a:pathLst>
                <a:path extrusionOk="0" h="21081" w="15985">
                  <a:moveTo>
                    <a:pt x="7349" y="1"/>
                  </a:moveTo>
                  <a:lnTo>
                    <a:pt x="0" y="1975"/>
                  </a:lnTo>
                  <a:cubicBezTo>
                    <a:pt x="128" y="2448"/>
                    <a:pt x="2609" y="11569"/>
                    <a:pt x="7366" y="21080"/>
                  </a:cubicBezTo>
                  <a:lnTo>
                    <a:pt x="15984" y="21080"/>
                  </a:lnTo>
                  <a:cubicBezTo>
                    <a:pt x="10425" y="11237"/>
                    <a:pt x="7400" y="195"/>
                    <a:pt x="7349" y="1"/>
                  </a:cubicBezTo>
                  <a:close/>
                </a:path>
              </a:pathLst>
            </a:custGeom>
            <a:gradFill>
              <a:gsLst>
                <a:gs pos="0">
                  <a:srgbClr val="7E719E"/>
                </a:gs>
                <a:gs pos="100000">
                  <a:srgbClr val="423A6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5965180" y="3799588"/>
              <a:ext cx="376426" cy="920269"/>
            </a:xfrm>
            <a:custGeom>
              <a:rect b="b" l="l" r="r" t="t"/>
              <a:pathLst>
                <a:path extrusionOk="0" h="18387" w="7521">
                  <a:moveTo>
                    <a:pt x="94" y="0"/>
                  </a:moveTo>
                  <a:cubicBezTo>
                    <a:pt x="86" y="0"/>
                    <a:pt x="79" y="1"/>
                    <a:pt x="71" y="4"/>
                  </a:cubicBezTo>
                  <a:cubicBezTo>
                    <a:pt x="27" y="13"/>
                    <a:pt x="1" y="57"/>
                    <a:pt x="11" y="101"/>
                  </a:cubicBezTo>
                  <a:cubicBezTo>
                    <a:pt x="37" y="222"/>
                    <a:pt x="2908" y="12257"/>
                    <a:pt x="7360" y="18351"/>
                  </a:cubicBezTo>
                  <a:cubicBezTo>
                    <a:pt x="7376" y="18374"/>
                    <a:pt x="7400" y="18387"/>
                    <a:pt x="7426" y="18387"/>
                  </a:cubicBezTo>
                  <a:cubicBezTo>
                    <a:pt x="7443" y="18387"/>
                    <a:pt x="7460" y="18381"/>
                    <a:pt x="7477" y="18371"/>
                  </a:cubicBezTo>
                  <a:cubicBezTo>
                    <a:pt x="7514" y="18343"/>
                    <a:pt x="7521" y="18290"/>
                    <a:pt x="7494" y="18253"/>
                  </a:cubicBezTo>
                  <a:cubicBezTo>
                    <a:pt x="3063" y="12187"/>
                    <a:pt x="202" y="185"/>
                    <a:pt x="172" y="64"/>
                  </a:cubicBezTo>
                  <a:cubicBezTo>
                    <a:pt x="164" y="28"/>
                    <a:pt x="131" y="0"/>
                    <a:pt x="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a:off x="7473037" y="3920709"/>
              <a:ext cx="948898" cy="794994"/>
            </a:xfrm>
            <a:custGeom>
              <a:rect b="b" l="l" r="r" t="t"/>
              <a:pathLst>
                <a:path extrusionOk="0" h="15884" w="18959">
                  <a:moveTo>
                    <a:pt x="11731" y="1"/>
                  </a:moveTo>
                  <a:lnTo>
                    <a:pt x="11727" y="10"/>
                  </a:lnTo>
                  <a:lnTo>
                    <a:pt x="11728" y="11"/>
                  </a:lnTo>
                  <a:lnTo>
                    <a:pt x="11728" y="11"/>
                  </a:lnTo>
                  <a:cubicBezTo>
                    <a:pt x="11730" y="5"/>
                    <a:pt x="11731" y="2"/>
                    <a:pt x="11731" y="1"/>
                  </a:cubicBezTo>
                  <a:close/>
                  <a:moveTo>
                    <a:pt x="11728" y="11"/>
                  </a:moveTo>
                  <a:cubicBezTo>
                    <a:pt x="11604" y="376"/>
                    <a:pt x="8241" y="9967"/>
                    <a:pt x="1" y="15883"/>
                  </a:cubicBezTo>
                  <a:lnTo>
                    <a:pt x="11103" y="15883"/>
                  </a:lnTo>
                  <a:cubicBezTo>
                    <a:pt x="16595" y="9428"/>
                    <a:pt x="18831" y="2770"/>
                    <a:pt x="18959" y="2381"/>
                  </a:cubicBezTo>
                  <a:lnTo>
                    <a:pt x="11728" y="11"/>
                  </a:lnTo>
                  <a:close/>
                </a:path>
              </a:pathLst>
            </a:custGeom>
            <a:gradFill>
              <a:gsLst>
                <a:gs pos="0">
                  <a:schemeClr val="accen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a:off x="5756672" y="4332721"/>
              <a:ext cx="888387" cy="382983"/>
            </a:xfrm>
            <a:custGeom>
              <a:rect b="b" l="l" r="r" t="t"/>
              <a:pathLst>
                <a:path extrusionOk="0" h="7652" w="17750">
                  <a:moveTo>
                    <a:pt x="5719" y="1"/>
                  </a:moveTo>
                  <a:cubicBezTo>
                    <a:pt x="4860" y="1"/>
                    <a:pt x="3930" y="199"/>
                    <a:pt x="2881" y="826"/>
                  </a:cubicBezTo>
                  <a:cubicBezTo>
                    <a:pt x="0" y="2552"/>
                    <a:pt x="74" y="5526"/>
                    <a:pt x="1417" y="7651"/>
                  </a:cubicBezTo>
                  <a:lnTo>
                    <a:pt x="15773" y="7651"/>
                  </a:lnTo>
                  <a:cubicBezTo>
                    <a:pt x="15773" y="7651"/>
                    <a:pt x="17750" y="4062"/>
                    <a:pt x="16642" y="1938"/>
                  </a:cubicBezTo>
                  <a:cubicBezTo>
                    <a:pt x="15993" y="697"/>
                    <a:pt x="14486" y="430"/>
                    <a:pt x="12931" y="430"/>
                  </a:cubicBezTo>
                  <a:cubicBezTo>
                    <a:pt x="11822" y="430"/>
                    <a:pt x="10688" y="566"/>
                    <a:pt x="9823" y="581"/>
                  </a:cubicBezTo>
                  <a:cubicBezTo>
                    <a:pt x="9798" y="581"/>
                    <a:pt x="9772" y="582"/>
                    <a:pt x="9747" y="582"/>
                  </a:cubicBezTo>
                  <a:cubicBezTo>
                    <a:pt x="8453" y="582"/>
                    <a:pt x="7190" y="1"/>
                    <a:pt x="5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a:off x="7770634" y="4105294"/>
              <a:ext cx="464014" cy="614564"/>
            </a:xfrm>
            <a:custGeom>
              <a:rect b="b" l="l" r="r" t="t"/>
              <a:pathLst>
                <a:path extrusionOk="0" h="12279" w="9271">
                  <a:moveTo>
                    <a:pt x="9174" y="0"/>
                  </a:moveTo>
                  <a:cubicBezTo>
                    <a:pt x="9143" y="0"/>
                    <a:pt x="9113" y="18"/>
                    <a:pt x="9098" y="49"/>
                  </a:cubicBezTo>
                  <a:cubicBezTo>
                    <a:pt x="9069" y="117"/>
                    <a:pt x="5889" y="6834"/>
                    <a:pt x="37" y="12132"/>
                  </a:cubicBezTo>
                  <a:cubicBezTo>
                    <a:pt x="4" y="12165"/>
                    <a:pt x="0" y="12215"/>
                    <a:pt x="31" y="12249"/>
                  </a:cubicBezTo>
                  <a:cubicBezTo>
                    <a:pt x="48" y="12269"/>
                    <a:pt x="71" y="12279"/>
                    <a:pt x="91" y="12279"/>
                  </a:cubicBezTo>
                  <a:cubicBezTo>
                    <a:pt x="111" y="12279"/>
                    <a:pt x="132" y="12269"/>
                    <a:pt x="148" y="12256"/>
                  </a:cubicBezTo>
                  <a:cubicBezTo>
                    <a:pt x="6027" y="6935"/>
                    <a:pt x="9219" y="187"/>
                    <a:pt x="9250" y="120"/>
                  </a:cubicBezTo>
                  <a:cubicBezTo>
                    <a:pt x="9270" y="76"/>
                    <a:pt x="9250" y="26"/>
                    <a:pt x="9210" y="9"/>
                  </a:cubicBezTo>
                  <a:cubicBezTo>
                    <a:pt x="9198" y="3"/>
                    <a:pt x="9186" y="0"/>
                    <a:pt x="91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8065829" y="4173762"/>
              <a:ext cx="24775" cy="183884"/>
            </a:xfrm>
            <a:custGeom>
              <a:rect b="b" l="l" r="r" t="t"/>
              <a:pathLst>
                <a:path extrusionOk="0" h="3674" w="495">
                  <a:moveTo>
                    <a:pt x="88" y="0"/>
                  </a:moveTo>
                  <a:cubicBezTo>
                    <a:pt x="86" y="0"/>
                    <a:pt x="84" y="1"/>
                    <a:pt x="82" y="1"/>
                  </a:cubicBezTo>
                  <a:cubicBezTo>
                    <a:pt x="35" y="4"/>
                    <a:pt x="1" y="44"/>
                    <a:pt x="4" y="91"/>
                  </a:cubicBezTo>
                  <a:lnTo>
                    <a:pt x="323" y="3596"/>
                  </a:lnTo>
                  <a:cubicBezTo>
                    <a:pt x="326" y="3639"/>
                    <a:pt x="364" y="3673"/>
                    <a:pt x="407" y="3673"/>
                  </a:cubicBezTo>
                  <a:lnTo>
                    <a:pt x="414" y="3673"/>
                  </a:lnTo>
                  <a:cubicBezTo>
                    <a:pt x="461" y="3670"/>
                    <a:pt x="495" y="3626"/>
                    <a:pt x="492" y="3583"/>
                  </a:cubicBezTo>
                  <a:lnTo>
                    <a:pt x="173" y="78"/>
                  </a:lnTo>
                  <a:cubicBezTo>
                    <a:pt x="169" y="33"/>
                    <a:pt x="133" y="0"/>
                    <a:pt x="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7972235" y="4488627"/>
              <a:ext cx="164414" cy="17017"/>
            </a:xfrm>
            <a:custGeom>
              <a:rect b="b" l="l" r="r" t="t"/>
              <a:pathLst>
                <a:path extrusionOk="0" h="340" w="3285">
                  <a:moveTo>
                    <a:pt x="3200" y="1"/>
                  </a:moveTo>
                  <a:cubicBezTo>
                    <a:pt x="3198" y="1"/>
                    <a:pt x="3196" y="1"/>
                    <a:pt x="3194" y="1"/>
                  </a:cubicBezTo>
                  <a:lnTo>
                    <a:pt x="81" y="172"/>
                  </a:lnTo>
                  <a:cubicBezTo>
                    <a:pt x="35" y="176"/>
                    <a:pt x="1" y="213"/>
                    <a:pt x="1" y="259"/>
                  </a:cubicBezTo>
                  <a:cubicBezTo>
                    <a:pt x="5" y="303"/>
                    <a:pt x="41" y="340"/>
                    <a:pt x="85" y="340"/>
                  </a:cubicBezTo>
                  <a:lnTo>
                    <a:pt x="92" y="340"/>
                  </a:lnTo>
                  <a:lnTo>
                    <a:pt x="3204" y="168"/>
                  </a:lnTo>
                  <a:cubicBezTo>
                    <a:pt x="3248" y="165"/>
                    <a:pt x="3284" y="125"/>
                    <a:pt x="3281" y="81"/>
                  </a:cubicBezTo>
                  <a:cubicBezTo>
                    <a:pt x="3278" y="37"/>
                    <a:pt x="3244" y="1"/>
                    <a:pt x="32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7178042" y="4391280"/>
              <a:ext cx="1011561" cy="324424"/>
            </a:xfrm>
            <a:custGeom>
              <a:rect b="b" l="l" r="r" t="t"/>
              <a:pathLst>
                <a:path extrusionOk="0" h="6482" w="20211">
                  <a:moveTo>
                    <a:pt x="4765" y="1"/>
                  </a:moveTo>
                  <a:cubicBezTo>
                    <a:pt x="974" y="1"/>
                    <a:pt x="1" y="6481"/>
                    <a:pt x="3370" y="6481"/>
                  </a:cubicBezTo>
                  <a:lnTo>
                    <a:pt x="18451" y="6481"/>
                  </a:lnTo>
                  <a:cubicBezTo>
                    <a:pt x="20210" y="4449"/>
                    <a:pt x="17929" y="995"/>
                    <a:pt x="14559" y="995"/>
                  </a:cubicBezTo>
                  <a:cubicBezTo>
                    <a:pt x="14367" y="995"/>
                    <a:pt x="14171" y="1006"/>
                    <a:pt x="13972" y="1030"/>
                  </a:cubicBezTo>
                  <a:cubicBezTo>
                    <a:pt x="13332" y="1105"/>
                    <a:pt x="12773" y="1137"/>
                    <a:pt x="12263" y="1137"/>
                  </a:cubicBezTo>
                  <a:cubicBezTo>
                    <a:pt x="9839" y="1137"/>
                    <a:pt x="8548" y="402"/>
                    <a:pt x="5153" y="22"/>
                  </a:cubicBezTo>
                  <a:cubicBezTo>
                    <a:pt x="5020" y="8"/>
                    <a:pt x="4891" y="1"/>
                    <a:pt x="4765"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7661425" y="3544484"/>
              <a:ext cx="44745" cy="199349"/>
            </a:xfrm>
            <a:custGeom>
              <a:rect b="b" l="l" r="r" t="t"/>
              <a:pathLst>
                <a:path extrusionOk="0" h="3983" w="894">
                  <a:moveTo>
                    <a:pt x="88" y="0"/>
                  </a:moveTo>
                  <a:cubicBezTo>
                    <a:pt x="84" y="0"/>
                    <a:pt x="79" y="0"/>
                    <a:pt x="74" y="1"/>
                  </a:cubicBezTo>
                  <a:cubicBezTo>
                    <a:pt x="31" y="11"/>
                    <a:pt x="0" y="54"/>
                    <a:pt x="7" y="98"/>
                  </a:cubicBezTo>
                  <a:lnTo>
                    <a:pt x="722" y="3912"/>
                  </a:lnTo>
                  <a:cubicBezTo>
                    <a:pt x="729" y="3952"/>
                    <a:pt x="763" y="3982"/>
                    <a:pt x="803" y="3982"/>
                  </a:cubicBezTo>
                  <a:cubicBezTo>
                    <a:pt x="806" y="3982"/>
                    <a:pt x="812" y="3979"/>
                    <a:pt x="820" y="3979"/>
                  </a:cubicBezTo>
                  <a:cubicBezTo>
                    <a:pt x="863" y="3973"/>
                    <a:pt x="893" y="3929"/>
                    <a:pt x="883" y="3881"/>
                  </a:cubicBezTo>
                  <a:lnTo>
                    <a:pt x="172" y="68"/>
                  </a:lnTo>
                  <a:cubicBezTo>
                    <a:pt x="165" y="29"/>
                    <a:pt x="129" y="0"/>
                    <a:pt x="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7588852" y="3879168"/>
              <a:ext cx="205856" cy="38038"/>
            </a:xfrm>
            <a:custGeom>
              <a:rect b="b" l="l" r="r" t="t"/>
              <a:pathLst>
                <a:path extrusionOk="0" h="760" w="4113">
                  <a:moveTo>
                    <a:pt x="4025" y="1"/>
                  </a:moveTo>
                  <a:cubicBezTo>
                    <a:pt x="4020" y="1"/>
                    <a:pt x="4016" y="1"/>
                    <a:pt x="4012" y="2"/>
                  </a:cubicBezTo>
                  <a:lnTo>
                    <a:pt x="77" y="595"/>
                  </a:lnTo>
                  <a:cubicBezTo>
                    <a:pt x="31" y="602"/>
                    <a:pt x="0" y="646"/>
                    <a:pt x="6" y="690"/>
                  </a:cubicBezTo>
                  <a:cubicBezTo>
                    <a:pt x="14" y="733"/>
                    <a:pt x="47" y="760"/>
                    <a:pt x="87" y="760"/>
                  </a:cubicBezTo>
                  <a:lnTo>
                    <a:pt x="101" y="760"/>
                  </a:lnTo>
                  <a:lnTo>
                    <a:pt x="4035" y="166"/>
                  </a:lnTo>
                  <a:cubicBezTo>
                    <a:pt x="4083" y="159"/>
                    <a:pt x="4112" y="115"/>
                    <a:pt x="4106" y="72"/>
                  </a:cubicBezTo>
                  <a:cubicBezTo>
                    <a:pt x="4100" y="30"/>
                    <a:pt x="4064" y="1"/>
                    <a:pt x="4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6003318" y="3820760"/>
              <a:ext cx="65265" cy="131281"/>
            </a:xfrm>
            <a:custGeom>
              <a:rect b="b" l="l" r="r" t="t"/>
              <a:pathLst>
                <a:path extrusionOk="0" h="2623" w="1304">
                  <a:moveTo>
                    <a:pt x="1207" y="0"/>
                  </a:moveTo>
                  <a:cubicBezTo>
                    <a:pt x="1175" y="0"/>
                    <a:pt x="1144" y="18"/>
                    <a:pt x="1132" y="50"/>
                  </a:cubicBezTo>
                  <a:lnTo>
                    <a:pt x="17" y="2505"/>
                  </a:lnTo>
                  <a:cubicBezTo>
                    <a:pt x="0" y="2545"/>
                    <a:pt x="17" y="2595"/>
                    <a:pt x="61" y="2615"/>
                  </a:cubicBezTo>
                  <a:cubicBezTo>
                    <a:pt x="71" y="2619"/>
                    <a:pt x="85" y="2622"/>
                    <a:pt x="95" y="2622"/>
                  </a:cubicBezTo>
                  <a:cubicBezTo>
                    <a:pt x="125" y="2622"/>
                    <a:pt x="155" y="2602"/>
                    <a:pt x="172" y="2571"/>
                  </a:cubicBezTo>
                  <a:lnTo>
                    <a:pt x="1283" y="117"/>
                  </a:lnTo>
                  <a:cubicBezTo>
                    <a:pt x="1303" y="77"/>
                    <a:pt x="1283" y="27"/>
                    <a:pt x="1239" y="7"/>
                  </a:cubicBezTo>
                  <a:cubicBezTo>
                    <a:pt x="1229" y="2"/>
                    <a:pt x="1218" y="0"/>
                    <a:pt x="12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5901166" y="3997436"/>
              <a:ext cx="152602" cy="89840"/>
            </a:xfrm>
            <a:custGeom>
              <a:rect b="b" l="l" r="r" t="t"/>
              <a:pathLst>
                <a:path extrusionOk="0" h="1795" w="3049">
                  <a:moveTo>
                    <a:pt x="96" y="0"/>
                  </a:moveTo>
                  <a:cubicBezTo>
                    <a:pt x="67" y="0"/>
                    <a:pt x="39" y="15"/>
                    <a:pt x="24" y="42"/>
                  </a:cubicBezTo>
                  <a:cubicBezTo>
                    <a:pt x="0" y="82"/>
                    <a:pt x="14" y="132"/>
                    <a:pt x="54" y="157"/>
                  </a:cubicBezTo>
                  <a:lnTo>
                    <a:pt x="2911" y="1784"/>
                  </a:lnTo>
                  <a:cubicBezTo>
                    <a:pt x="2924" y="1791"/>
                    <a:pt x="2938" y="1795"/>
                    <a:pt x="2952" y="1795"/>
                  </a:cubicBezTo>
                  <a:cubicBezTo>
                    <a:pt x="2982" y="1795"/>
                    <a:pt x="3008" y="1781"/>
                    <a:pt x="3025" y="1754"/>
                  </a:cubicBezTo>
                  <a:cubicBezTo>
                    <a:pt x="3048" y="1714"/>
                    <a:pt x="3036" y="1663"/>
                    <a:pt x="2995" y="1640"/>
                  </a:cubicBezTo>
                  <a:lnTo>
                    <a:pt x="138" y="11"/>
                  </a:lnTo>
                  <a:cubicBezTo>
                    <a:pt x="125" y="4"/>
                    <a:pt x="110" y="0"/>
                    <a:pt x="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6499314" y="3620209"/>
              <a:ext cx="134484" cy="31381"/>
            </a:xfrm>
            <a:custGeom>
              <a:rect b="b" l="l" r="r" t="t"/>
              <a:pathLst>
                <a:path extrusionOk="0" h="627" w="2687">
                  <a:moveTo>
                    <a:pt x="92" y="1"/>
                  </a:moveTo>
                  <a:cubicBezTo>
                    <a:pt x="53" y="1"/>
                    <a:pt x="17" y="30"/>
                    <a:pt x="11" y="69"/>
                  </a:cubicBezTo>
                  <a:cubicBezTo>
                    <a:pt x="1" y="116"/>
                    <a:pt x="31" y="160"/>
                    <a:pt x="78" y="166"/>
                  </a:cubicBezTo>
                  <a:lnTo>
                    <a:pt x="2583" y="623"/>
                  </a:lnTo>
                  <a:cubicBezTo>
                    <a:pt x="2590" y="623"/>
                    <a:pt x="2593" y="627"/>
                    <a:pt x="2599" y="627"/>
                  </a:cubicBezTo>
                  <a:cubicBezTo>
                    <a:pt x="2636" y="627"/>
                    <a:pt x="2673" y="596"/>
                    <a:pt x="2680" y="556"/>
                  </a:cubicBezTo>
                  <a:cubicBezTo>
                    <a:pt x="2687" y="512"/>
                    <a:pt x="2656" y="469"/>
                    <a:pt x="2613" y="458"/>
                  </a:cubicBezTo>
                  <a:lnTo>
                    <a:pt x="105" y="2"/>
                  </a:lnTo>
                  <a:cubicBezTo>
                    <a:pt x="101" y="1"/>
                    <a:pt x="97" y="1"/>
                    <a:pt x="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6664879" y="3705945"/>
              <a:ext cx="83533" cy="91441"/>
            </a:xfrm>
            <a:custGeom>
              <a:rect b="b" l="l" r="r" t="t"/>
              <a:pathLst>
                <a:path extrusionOk="0" h="1827" w="1669">
                  <a:moveTo>
                    <a:pt x="1576" y="0"/>
                  </a:moveTo>
                  <a:cubicBezTo>
                    <a:pt x="1553" y="0"/>
                    <a:pt x="1530" y="10"/>
                    <a:pt x="1514" y="28"/>
                  </a:cubicBezTo>
                  <a:lnTo>
                    <a:pt x="30" y="1686"/>
                  </a:lnTo>
                  <a:cubicBezTo>
                    <a:pt x="0" y="1723"/>
                    <a:pt x="3" y="1774"/>
                    <a:pt x="36" y="1807"/>
                  </a:cubicBezTo>
                  <a:cubicBezTo>
                    <a:pt x="53" y="1821"/>
                    <a:pt x="74" y="1827"/>
                    <a:pt x="94" y="1827"/>
                  </a:cubicBezTo>
                  <a:cubicBezTo>
                    <a:pt x="114" y="1827"/>
                    <a:pt x="137" y="1817"/>
                    <a:pt x="154" y="1800"/>
                  </a:cubicBezTo>
                  <a:lnTo>
                    <a:pt x="1638" y="139"/>
                  </a:lnTo>
                  <a:cubicBezTo>
                    <a:pt x="1668" y="105"/>
                    <a:pt x="1665" y="51"/>
                    <a:pt x="1632" y="21"/>
                  </a:cubicBezTo>
                  <a:cubicBezTo>
                    <a:pt x="1616" y="7"/>
                    <a:pt x="1596" y="0"/>
                    <a:pt x="15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7038503" y="3166956"/>
              <a:ext cx="384885" cy="653753"/>
            </a:xfrm>
            <a:custGeom>
              <a:rect b="b" l="l" r="r" t="t"/>
              <a:pathLst>
                <a:path extrusionOk="0" h="13062" w="7690">
                  <a:moveTo>
                    <a:pt x="1599" y="0"/>
                  </a:moveTo>
                  <a:cubicBezTo>
                    <a:pt x="790" y="0"/>
                    <a:pt x="1" y="729"/>
                    <a:pt x="132" y="1759"/>
                  </a:cubicBezTo>
                  <a:cubicBezTo>
                    <a:pt x="297" y="3045"/>
                    <a:pt x="357" y="5053"/>
                    <a:pt x="1" y="6460"/>
                  </a:cubicBezTo>
                  <a:cubicBezTo>
                    <a:pt x="1" y="6460"/>
                    <a:pt x="941" y="9911"/>
                    <a:pt x="1394" y="11801"/>
                  </a:cubicBezTo>
                  <a:cubicBezTo>
                    <a:pt x="1592" y="12619"/>
                    <a:pt x="2566" y="13062"/>
                    <a:pt x="3657" y="13062"/>
                  </a:cubicBezTo>
                  <a:cubicBezTo>
                    <a:pt x="5086" y="13062"/>
                    <a:pt x="6716" y="12303"/>
                    <a:pt x="7068" y="10636"/>
                  </a:cubicBezTo>
                  <a:cubicBezTo>
                    <a:pt x="7689" y="7698"/>
                    <a:pt x="4678" y="4492"/>
                    <a:pt x="4500" y="2860"/>
                  </a:cubicBezTo>
                  <a:cubicBezTo>
                    <a:pt x="4322" y="1229"/>
                    <a:pt x="3214" y="994"/>
                    <a:pt x="3214" y="994"/>
                  </a:cubicBezTo>
                  <a:cubicBezTo>
                    <a:pt x="3214" y="994"/>
                    <a:pt x="3143" y="628"/>
                    <a:pt x="2190" y="141"/>
                  </a:cubicBezTo>
                  <a:cubicBezTo>
                    <a:pt x="2001" y="45"/>
                    <a:pt x="1799" y="0"/>
                    <a:pt x="1599" y="0"/>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7274989" y="3603793"/>
              <a:ext cx="57107" cy="91642"/>
            </a:xfrm>
            <a:custGeom>
              <a:rect b="b" l="l" r="r" t="t"/>
              <a:pathLst>
                <a:path extrusionOk="0" h="1831" w="1141">
                  <a:moveTo>
                    <a:pt x="1114" y="1"/>
                  </a:moveTo>
                  <a:lnTo>
                    <a:pt x="6" y="266"/>
                  </a:lnTo>
                  <a:lnTo>
                    <a:pt x="0" y="1632"/>
                  </a:lnTo>
                  <a:lnTo>
                    <a:pt x="997" y="1830"/>
                  </a:lnTo>
                  <a:cubicBezTo>
                    <a:pt x="1088" y="1354"/>
                    <a:pt x="1141" y="689"/>
                    <a:pt x="1114" y="1"/>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7270084" y="3455595"/>
              <a:ext cx="60711" cy="161561"/>
            </a:xfrm>
            <a:custGeom>
              <a:rect b="b" l="l" r="r" t="t"/>
              <a:pathLst>
                <a:path extrusionOk="0" h="3228" w="1213">
                  <a:moveTo>
                    <a:pt x="121" y="0"/>
                  </a:moveTo>
                  <a:lnTo>
                    <a:pt x="1" y="1565"/>
                  </a:lnTo>
                  <a:lnTo>
                    <a:pt x="104" y="3227"/>
                  </a:lnTo>
                  <a:cubicBezTo>
                    <a:pt x="440" y="3190"/>
                    <a:pt x="820" y="3113"/>
                    <a:pt x="1212" y="2962"/>
                  </a:cubicBezTo>
                  <a:cubicBezTo>
                    <a:pt x="1166" y="1777"/>
                    <a:pt x="884" y="518"/>
                    <a:pt x="1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7274989" y="3630489"/>
              <a:ext cx="55305" cy="39139"/>
            </a:xfrm>
            <a:custGeom>
              <a:rect b="b" l="l" r="r" t="t"/>
              <a:pathLst>
                <a:path extrusionOk="0" h="782" w="1105">
                  <a:moveTo>
                    <a:pt x="780" y="0"/>
                  </a:moveTo>
                  <a:cubicBezTo>
                    <a:pt x="415" y="0"/>
                    <a:pt x="134" y="60"/>
                    <a:pt x="3" y="94"/>
                  </a:cubicBezTo>
                  <a:lnTo>
                    <a:pt x="0" y="698"/>
                  </a:lnTo>
                  <a:lnTo>
                    <a:pt x="1031" y="782"/>
                  </a:lnTo>
                  <a:cubicBezTo>
                    <a:pt x="1064" y="554"/>
                    <a:pt x="1091" y="295"/>
                    <a:pt x="1105" y="16"/>
                  </a:cubicBezTo>
                  <a:cubicBezTo>
                    <a:pt x="991" y="5"/>
                    <a:pt x="882" y="0"/>
                    <a:pt x="780" y="0"/>
                  </a:cubicBezTo>
                  <a:close/>
                </a:path>
              </a:pathLst>
            </a:custGeom>
            <a:gradFill>
              <a:gsLst>
                <a:gs pos="0">
                  <a:srgbClr val="3A305F">
                    <a:alpha val="46666"/>
                  </a:srgbClr>
                </a:gs>
                <a:gs pos="50000">
                  <a:srgbClr val="FFFFFF">
                    <a:alpha val="0"/>
                  </a:srgbClr>
                </a:gs>
                <a:gs pos="100000">
                  <a:srgbClr val="FFFFFF">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7053017" y="3247087"/>
              <a:ext cx="163363" cy="187337"/>
            </a:xfrm>
            <a:custGeom>
              <a:rect b="b" l="l" r="r" t="t"/>
              <a:pathLst>
                <a:path extrusionOk="0" h="3743" w="3264">
                  <a:moveTo>
                    <a:pt x="467" y="1"/>
                  </a:moveTo>
                  <a:cubicBezTo>
                    <a:pt x="467" y="1"/>
                    <a:pt x="211" y="1044"/>
                    <a:pt x="0" y="1350"/>
                  </a:cubicBezTo>
                  <a:cubicBezTo>
                    <a:pt x="0" y="1350"/>
                    <a:pt x="81" y="1417"/>
                    <a:pt x="289" y="1441"/>
                  </a:cubicBezTo>
                  <a:cubicBezTo>
                    <a:pt x="289" y="1441"/>
                    <a:pt x="265" y="2260"/>
                    <a:pt x="601" y="2485"/>
                  </a:cubicBezTo>
                  <a:cubicBezTo>
                    <a:pt x="838" y="2644"/>
                    <a:pt x="1149" y="2667"/>
                    <a:pt x="1311" y="2667"/>
                  </a:cubicBezTo>
                  <a:cubicBezTo>
                    <a:pt x="1378" y="2667"/>
                    <a:pt x="1420" y="2663"/>
                    <a:pt x="1420" y="2663"/>
                  </a:cubicBezTo>
                  <a:lnTo>
                    <a:pt x="1487" y="3636"/>
                  </a:lnTo>
                  <a:cubicBezTo>
                    <a:pt x="1487" y="3636"/>
                    <a:pt x="1718" y="3742"/>
                    <a:pt x="2004" y="3742"/>
                  </a:cubicBezTo>
                  <a:cubicBezTo>
                    <a:pt x="2147" y="3742"/>
                    <a:pt x="2303" y="3716"/>
                    <a:pt x="2451" y="3636"/>
                  </a:cubicBezTo>
                  <a:lnTo>
                    <a:pt x="2451" y="1749"/>
                  </a:lnTo>
                  <a:cubicBezTo>
                    <a:pt x="2451" y="1749"/>
                    <a:pt x="3264" y="1441"/>
                    <a:pt x="3031" y="803"/>
                  </a:cubicBezTo>
                  <a:cubicBezTo>
                    <a:pt x="2944" y="558"/>
                    <a:pt x="2805" y="469"/>
                    <a:pt x="2663" y="469"/>
                  </a:cubicBezTo>
                  <a:cubicBezTo>
                    <a:pt x="2434" y="469"/>
                    <a:pt x="2196" y="698"/>
                    <a:pt x="2142" y="880"/>
                  </a:cubicBezTo>
                  <a:cubicBezTo>
                    <a:pt x="2061" y="1152"/>
                    <a:pt x="1959" y="1258"/>
                    <a:pt x="1853" y="1258"/>
                  </a:cubicBezTo>
                  <a:cubicBezTo>
                    <a:pt x="1845" y="1258"/>
                    <a:pt x="1837" y="1257"/>
                    <a:pt x="1829" y="1256"/>
                  </a:cubicBezTo>
                  <a:cubicBezTo>
                    <a:pt x="1716" y="1239"/>
                    <a:pt x="1567" y="803"/>
                    <a:pt x="1575" y="508"/>
                  </a:cubicBezTo>
                  <a:lnTo>
                    <a:pt x="1575" y="508"/>
                  </a:lnTo>
                  <a:cubicBezTo>
                    <a:pt x="1575" y="508"/>
                    <a:pt x="1553" y="512"/>
                    <a:pt x="1516" y="512"/>
                  </a:cubicBezTo>
                  <a:cubicBezTo>
                    <a:pt x="1392" y="512"/>
                    <a:pt x="1102" y="464"/>
                    <a:pt x="903" y="51"/>
                  </a:cubicBezTo>
                  <a:cubicBezTo>
                    <a:pt x="903" y="51"/>
                    <a:pt x="803" y="94"/>
                    <a:pt x="691" y="94"/>
                  </a:cubicBezTo>
                  <a:cubicBezTo>
                    <a:pt x="612" y="94"/>
                    <a:pt x="528" y="73"/>
                    <a:pt x="467" y="1"/>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7077842" y="3311801"/>
              <a:ext cx="47097" cy="47047"/>
            </a:xfrm>
            <a:custGeom>
              <a:rect b="b" l="l" r="r" t="t"/>
              <a:pathLst>
                <a:path extrusionOk="0" h="940" w="941">
                  <a:moveTo>
                    <a:pt x="471" y="0"/>
                  </a:moveTo>
                  <a:cubicBezTo>
                    <a:pt x="213" y="0"/>
                    <a:pt x="1" y="211"/>
                    <a:pt x="1" y="470"/>
                  </a:cubicBezTo>
                  <a:cubicBezTo>
                    <a:pt x="1" y="732"/>
                    <a:pt x="213" y="940"/>
                    <a:pt x="471" y="940"/>
                  </a:cubicBezTo>
                  <a:cubicBezTo>
                    <a:pt x="729" y="940"/>
                    <a:pt x="941" y="732"/>
                    <a:pt x="941" y="470"/>
                  </a:cubicBezTo>
                  <a:cubicBezTo>
                    <a:pt x="941" y="211"/>
                    <a:pt x="729" y="0"/>
                    <a:pt x="471" y="0"/>
                  </a:cubicBezTo>
                  <a:close/>
                </a:path>
              </a:pathLst>
            </a:custGeom>
            <a:gradFill>
              <a:gsLst>
                <a:gs pos="0">
                  <a:schemeClr val="accent3"/>
                </a:gs>
                <a:gs pos="7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7124088" y="3373763"/>
              <a:ext cx="27578" cy="24775"/>
            </a:xfrm>
            <a:custGeom>
              <a:rect b="b" l="l" r="r" t="t"/>
              <a:pathLst>
                <a:path extrusionOk="0" h="495" w="551">
                  <a:moveTo>
                    <a:pt x="550" y="1"/>
                  </a:moveTo>
                  <a:cubicBezTo>
                    <a:pt x="550" y="1"/>
                    <a:pt x="292" y="112"/>
                    <a:pt x="0" y="132"/>
                  </a:cubicBezTo>
                  <a:lnTo>
                    <a:pt x="27" y="495"/>
                  </a:lnTo>
                  <a:cubicBezTo>
                    <a:pt x="413" y="447"/>
                    <a:pt x="550" y="1"/>
                    <a:pt x="550"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7020084" y="3427717"/>
              <a:ext cx="256106" cy="371571"/>
            </a:xfrm>
            <a:custGeom>
              <a:rect b="b" l="l" r="r" t="t"/>
              <a:pathLst>
                <a:path extrusionOk="0" h="7424" w="5117">
                  <a:moveTo>
                    <a:pt x="1329" y="1"/>
                  </a:moveTo>
                  <a:cubicBezTo>
                    <a:pt x="500" y="175"/>
                    <a:pt x="0" y="450"/>
                    <a:pt x="0" y="450"/>
                  </a:cubicBezTo>
                  <a:cubicBezTo>
                    <a:pt x="0" y="450"/>
                    <a:pt x="87" y="6101"/>
                    <a:pt x="178" y="7423"/>
                  </a:cubicBezTo>
                  <a:lnTo>
                    <a:pt x="5079" y="7423"/>
                  </a:lnTo>
                  <a:lnTo>
                    <a:pt x="5116" y="557"/>
                  </a:lnTo>
                  <a:cubicBezTo>
                    <a:pt x="5116" y="557"/>
                    <a:pt x="4710" y="229"/>
                    <a:pt x="3925" y="24"/>
                  </a:cubicBezTo>
                  <a:lnTo>
                    <a:pt x="2709" y="611"/>
                  </a:lnTo>
                  <a:lnTo>
                    <a:pt x="13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7026090" y="3688678"/>
              <a:ext cx="248949" cy="103253"/>
            </a:xfrm>
            <a:custGeom>
              <a:rect b="b" l="l" r="r" t="t"/>
              <a:pathLst>
                <a:path extrusionOk="0" h="2063" w="4974">
                  <a:moveTo>
                    <a:pt x="4973" y="1"/>
                  </a:moveTo>
                  <a:lnTo>
                    <a:pt x="1" y="826"/>
                  </a:lnTo>
                  <a:cubicBezTo>
                    <a:pt x="15" y="1249"/>
                    <a:pt x="27" y="1622"/>
                    <a:pt x="41" y="1907"/>
                  </a:cubicBezTo>
                  <a:cubicBezTo>
                    <a:pt x="366" y="1958"/>
                    <a:pt x="1157" y="2063"/>
                    <a:pt x="2181" y="2063"/>
                  </a:cubicBezTo>
                  <a:cubicBezTo>
                    <a:pt x="2999" y="2063"/>
                    <a:pt x="3965" y="1996"/>
                    <a:pt x="4963" y="1780"/>
                  </a:cubicBezTo>
                  <a:lnTo>
                    <a:pt x="4973" y="1"/>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7086601" y="3421010"/>
              <a:ext cx="129930" cy="47097"/>
            </a:xfrm>
            <a:custGeom>
              <a:rect b="b" l="l" r="r" t="t"/>
              <a:pathLst>
                <a:path extrusionOk="0" h="941" w="2596">
                  <a:moveTo>
                    <a:pt x="1305" y="0"/>
                  </a:moveTo>
                  <a:cubicBezTo>
                    <a:pt x="813" y="0"/>
                    <a:pt x="373" y="59"/>
                    <a:pt x="0" y="135"/>
                  </a:cubicBezTo>
                  <a:cubicBezTo>
                    <a:pt x="142" y="396"/>
                    <a:pt x="532" y="941"/>
                    <a:pt x="1264" y="941"/>
                  </a:cubicBezTo>
                  <a:cubicBezTo>
                    <a:pt x="1312" y="941"/>
                    <a:pt x="1362" y="938"/>
                    <a:pt x="1414" y="933"/>
                  </a:cubicBezTo>
                  <a:cubicBezTo>
                    <a:pt x="2095" y="866"/>
                    <a:pt x="2438" y="454"/>
                    <a:pt x="2596" y="158"/>
                  </a:cubicBezTo>
                  <a:cubicBezTo>
                    <a:pt x="2253" y="71"/>
                    <a:pt x="1834" y="3"/>
                    <a:pt x="1344" y="0"/>
                  </a:cubicBezTo>
                  <a:cubicBezTo>
                    <a:pt x="1331" y="0"/>
                    <a:pt x="1318" y="0"/>
                    <a:pt x="1305" y="0"/>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6945159" y="3587677"/>
              <a:ext cx="276076" cy="185285"/>
            </a:xfrm>
            <a:custGeom>
              <a:rect b="b" l="l" r="r" t="t"/>
              <a:pathLst>
                <a:path extrusionOk="0" h="3702" w="5516">
                  <a:moveTo>
                    <a:pt x="60" y="0"/>
                  </a:moveTo>
                  <a:cubicBezTo>
                    <a:pt x="20" y="327"/>
                    <a:pt x="0" y="655"/>
                    <a:pt x="3" y="974"/>
                  </a:cubicBezTo>
                  <a:cubicBezTo>
                    <a:pt x="13" y="2451"/>
                    <a:pt x="332" y="3317"/>
                    <a:pt x="1644" y="3650"/>
                  </a:cubicBezTo>
                  <a:cubicBezTo>
                    <a:pt x="1786" y="3686"/>
                    <a:pt x="1943" y="3701"/>
                    <a:pt x="2109" y="3701"/>
                  </a:cubicBezTo>
                  <a:cubicBezTo>
                    <a:pt x="3482" y="3701"/>
                    <a:pt x="5515" y="2619"/>
                    <a:pt x="5515" y="2619"/>
                  </a:cubicBezTo>
                  <a:lnTo>
                    <a:pt x="5398" y="1746"/>
                  </a:lnTo>
                  <a:lnTo>
                    <a:pt x="1601" y="2290"/>
                  </a:lnTo>
                  <a:lnTo>
                    <a:pt x="1561" y="430"/>
                  </a:lnTo>
                  <a:lnTo>
                    <a:pt x="60" y="0"/>
                  </a:ln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7157021" y="3675064"/>
              <a:ext cx="64214" cy="67918"/>
            </a:xfrm>
            <a:custGeom>
              <a:rect b="b" l="l" r="r" t="t"/>
              <a:pathLst>
                <a:path extrusionOk="0" h="1357" w="1283">
                  <a:moveTo>
                    <a:pt x="1165" y="0"/>
                  </a:moveTo>
                  <a:lnTo>
                    <a:pt x="0" y="168"/>
                  </a:lnTo>
                  <a:cubicBezTo>
                    <a:pt x="17" y="521"/>
                    <a:pt x="74" y="961"/>
                    <a:pt x="235" y="1356"/>
                  </a:cubicBezTo>
                  <a:cubicBezTo>
                    <a:pt x="843" y="1108"/>
                    <a:pt x="1282" y="873"/>
                    <a:pt x="1282" y="873"/>
                  </a:cubicBezTo>
                  <a:lnTo>
                    <a:pt x="1165" y="0"/>
                  </a:lnTo>
                  <a:close/>
                </a:path>
              </a:pathLst>
            </a:custGeom>
            <a:gradFill>
              <a:gsLst>
                <a:gs pos="0">
                  <a:srgbClr val="FFFFFF">
                    <a:alpha val="0"/>
                  </a:srgbClr>
                </a:gs>
                <a:gs pos="17000">
                  <a:srgbClr val="FFFFFF">
                    <a:alpha val="0"/>
                  </a:srgbClr>
                </a:gs>
                <a:gs pos="100000">
                  <a:srgbClr val="7E719E">
                    <a:alpha val="44313"/>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a:off x="6948162" y="3450239"/>
              <a:ext cx="81181" cy="159009"/>
            </a:xfrm>
            <a:custGeom>
              <a:rect b="b" l="l" r="r" t="t"/>
              <a:pathLst>
                <a:path extrusionOk="0" h="3177" w="1622">
                  <a:moveTo>
                    <a:pt x="1437" y="0"/>
                  </a:moveTo>
                  <a:cubicBezTo>
                    <a:pt x="601" y="394"/>
                    <a:pt x="151" y="1551"/>
                    <a:pt x="0" y="2746"/>
                  </a:cubicBezTo>
                  <a:cubicBezTo>
                    <a:pt x="306" y="2898"/>
                    <a:pt x="796" y="3079"/>
                    <a:pt x="1501" y="3176"/>
                  </a:cubicBezTo>
                  <a:lnTo>
                    <a:pt x="1622" y="1779"/>
                  </a:lnTo>
                  <a:lnTo>
                    <a:pt x="14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7180344" y="3366806"/>
              <a:ext cx="144544" cy="410260"/>
            </a:xfrm>
            <a:custGeom>
              <a:rect b="b" l="l" r="r" t="t"/>
              <a:pathLst>
                <a:path extrusionOk="0" h="8197" w="2888">
                  <a:moveTo>
                    <a:pt x="1601" y="1"/>
                  </a:moveTo>
                  <a:cubicBezTo>
                    <a:pt x="1565" y="1"/>
                    <a:pt x="1529" y="16"/>
                    <a:pt x="1505" y="46"/>
                  </a:cubicBezTo>
                  <a:cubicBezTo>
                    <a:pt x="1408" y="160"/>
                    <a:pt x="1337" y="281"/>
                    <a:pt x="1337" y="281"/>
                  </a:cubicBezTo>
                  <a:cubicBezTo>
                    <a:pt x="1321" y="279"/>
                    <a:pt x="1306" y="279"/>
                    <a:pt x="1292" y="279"/>
                  </a:cubicBezTo>
                  <a:cubicBezTo>
                    <a:pt x="1077" y="279"/>
                    <a:pt x="991" y="412"/>
                    <a:pt x="991" y="412"/>
                  </a:cubicBezTo>
                  <a:cubicBezTo>
                    <a:pt x="991" y="412"/>
                    <a:pt x="978" y="408"/>
                    <a:pt x="956" y="408"/>
                  </a:cubicBezTo>
                  <a:cubicBezTo>
                    <a:pt x="870" y="408"/>
                    <a:pt x="652" y="461"/>
                    <a:pt x="562" y="979"/>
                  </a:cubicBezTo>
                  <a:cubicBezTo>
                    <a:pt x="461" y="1560"/>
                    <a:pt x="478" y="2168"/>
                    <a:pt x="478" y="2168"/>
                  </a:cubicBezTo>
                  <a:cubicBezTo>
                    <a:pt x="478" y="2168"/>
                    <a:pt x="1" y="5098"/>
                    <a:pt x="108" y="6361"/>
                  </a:cubicBezTo>
                  <a:cubicBezTo>
                    <a:pt x="216" y="7623"/>
                    <a:pt x="823" y="8197"/>
                    <a:pt x="1428" y="8197"/>
                  </a:cubicBezTo>
                  <a:cubicBezTo>
                    <a:pt x="1961" y="8197"/>
                    <a:pt x="2593" y="7344"/>
                    <a:pt x="2888" y="6565"/>
                  </a:cubicBezTo>
                  <a:lnTo>
                    <a:pt x="1827" y="6357"/>
                  </a:lnTo>
                  <a:cubicBezTo>
                    <a:pt x="1521" y="5495"/>
                    <a:pt x="1431" y="2097"/>
                    <a:pt x="1431" y="2097"/>
                  </a:cubicBezTo>
                  <a:cubicBezTo>
                    <a:pt x="1491" y="1570"/>
                    <a:pt x="1693" y="1315"/>
                    <a:pt x="1851" y="1170"/>
                  </a:cubicBezTo>
                  <a:cubicBezTo>
                    <a:pt x="2009" y="1026"/>
                    <a:pt x="2170" y="828"/>
                    <a:pt x="2109" y="731"/>
                  </a:cubicBezTo>
                  <a:cubicBezTo>
                    <a:pt x="2090" y="699"/>
                    <a:pt x="2056" y="685"/>
                    <a:pt x="2016" y="685"/>
                  </a:cubicBezTo>
                  <a:cubicBezTo>
                    <a:pt x="1937" y="685"/>
                    <a:pt x="1835" y="738"/>
                    <a:pt x="1770" y="812"/>
                  </a:cubicBezTo>
                  <a:cubicBezTo>
                    <a:pt x="1731" y="858"/>
                    <a:pt x="1674" y="887"/>
                    <a:pt x="1627" y="887"/>
                  </a:cubicBezTo>
                  <a:cubicBezTo>
                    <a:pt x="1561" y="887"/>
                    <a:pt x="1514" y="829"/>
                    <a:pt x="1566" y="674"/>
                  </a:cubicBezTo>
                  <a:cubicBezTo>
                    <a:pt x="1619" y="505"/>
                    <a:pt x="1686" y="294"/>
                    <a:pt x="1727" y="170"/>
                  </a:cubicBezTo>
                  <a:cubicBezTo>
                    <a:pt x="1747" y="107"/>
                    <a:pt x="1716" y="39"/>
                    <a:pt x="1656" y="12"/>
                  </a:cubicBezTo>
                  <a:cubicBezTo>
                    <a:pt x="1638" y="5"/>
                    <a:pt x="1619" y="1"/>
                    <a:pt x="1601" y="1"/>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7270785" y="3684974"/>
              <a:ext cx="54104" cy="32833"/>
            </a:xfrm>
            <a:custGeom>
              <a:rect b="b" l="l" r="r" t="t"/>
              <a:pathLst>
                <a:path extrusionOk="0" h="656" w="1081">
                  <a:moveTo>
                    <a:pt x="20" y="0"/>
                  </a:moveTo>
                  <a:lnTo>
                    <a:pt x="20" y="0"/>
                  </a:lnTo>
                  <a:cubicBezTo>
                    <a:pt x="20" y="0"/>
                    <a:pt x="0" y="377"/>
                    <a:pt x="262" y="481"/>
                  </a:cubicBezTo>
                  <a:cubicBezTo>
                    <a:pt x="418" y="545"/>
                    <a:pt x="647" y="655"/>
                    <a:pt x="859" y="655"/>
                  </a:cubicBezTo>
                  <a:cubicBezTo>
                    <a:pt x="866" y="655"/>
                    <a:pt x="873" y="655"/>
                    <a:pt x="879" y="655"/>
                  </a:cubicBezTo>
                  <a:cubicBezTo>
                    <a:pt x="957" y="507"/>
                    <a:pt x="1024" y="357"/>
                    <a:pt x="1081" y="208"/>
                  </a:cubicBezTo>
                  <a:lnTo>
                    <a:pt x="20" y="0"/>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a:off x="7256821" y="3664353"/>
              <a:ext cx="31381" cy="35035"/>
            </a:xfrm>
            <a:custGeom>
              <a:rect b="b" l="l" r="r" t="t"/>
              <a:pathLst>
                <a:path extrusionOk="0" h="700" w="627">
                  <a:moveTo>
                    <a:pt x="332" y="1"/>
                  </a:moveTo>
                  <a:cubicBezTo>
                    <a:pt x="314" y="1"/>
                    <a:pt x="293" y="3"/>
                    <a:pt x="272" y="6"/>
                  </a:cubicBezTo>
                  <a:cubicBezTo>
                    <a:pt x="7" y="53"/>
                    <a:pt x="0" y="412"/>
                    <a:pt x="0" y="412"/>
                  </a:cubicBezTo>
                  <a:lnTo>
                    <a:pt x="299" y="412"/>
                  </a:lnTo>
                  <a:cubicBezTo>
                    <a:pt x="301" y="604"/>
                    <a:pt x="391" y="700"/>
                    <a:pt x="472" y="700"/>
                  </a:cubicBezTo>
                  <a:cubicBezTo>
                    <a:pt x="531" y="700"/>
                    <a:pt x="586" y="650"/>
                    <a:pt x="602" y="550"/>
                  </a:cubicBezTo>
                  <a:cubicBezTo>
                    <a:pt x="626" y="371"/>
                    <a:pt x="608" y="1"/>
                    <a:pt x="332" y="1"/>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9"/>
            <p:cNvSpPr/>
            <p:nvPr/>
          </p:nvSpPr>
          <p:spPr>
            <a:xfrm>
              <a:off x="7279994" y="3661000"/>
              <a:ext cx="24725" cy="42793"/>
            </a:xfrm>
            <a:custGeom>
              <a:rect b="b" l="l" r="r" t="t"/>
              <a:pathLst>
                <a:path extrusionOk="0" h="855" w="494">
                  <a:moveTo>
                    <a:pt x="176" y="1"/>
                  </a:moveTo>
                  <a:cubicBezTo>
                    <a:pt x="28" y="1"/>
                    <a:pt x="7" y="106"/>
                    <a:pt x="7" y="106"/>
                  </a:cubicBezTo>
                  <a:cubicBezTo>
                    <a:pt x="7" y="106"/>
                    <a:pt x="1" y="560"/>
                    <a:pt x="61" y="731"/>
                  </a:cubicBezTo>
                  <a:cubicBezTo>
                    <a:pt x="88" y="809"/>
                    <a:pt x="144" y="855"/>
                    <a:pt x="205" y="855"/>
                  </a:cubicBezTo>
                  <a:cubicBezTo>
                    <a:pt x="282" y="855"/>
                    <a:pt x="367" y="784"/>
                    <a:pt x="417" y="617"/>
                  </a:cubicBezTo>
                  <a:cubicBezTo>
                    <a:pt x="494" y="365"/>
                    <a:pt x="387" y="19"/>
                    <a:pt x="209" y="2"/>
                  </a:cubicBezTo>
                  <a:cubicBezTo>
                    <a:pt x="197" y="1"/>
                    <a:pt x="186" y="1"/>
                    <a:pt x="176" y="1"/>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
            <p:cNvSpPr/>
            <p:nvPr/>
          </p:nvSpPr>
          <p:spPr>
            <a:xfrm>
              <a:off x="7294959" y="3659148"/>
              <a:ext cx="26276" cy="50951"/>
            </a:xfrm>
            <a:custGeom>
              <a:rect b="b" l="l" r="r" t="t"/>
              <a:pathLst>
                <a:path extrusionOk="0" h="1018" w="525">
                  <a:moveTo>
                    <a:pt x="206" y="1"/>
                  </a:moveTo>
                  <a:cubicBezTo>
                    <a:pt x="106" y="1"/>
                    <a:pt x="27" y="107"/>
                    <a:pt x="27" y="107"/>
                  </a:cubicBezTo>
                  <a:cubicBezTo>
                    <a:pt x="27" y="107"/>
                    <a:pt x="1" y="614"/>
                    <a:pt x="10" y="848"/>
                  </a:cubicBezTo>
                  <a:cubicBezTo>
                    <a:pt x="17" y="968"/>
                    <a:pt x="75" y="1018"/>
                    <a:pt x="143" y="1018"/>
                  </a:cubicBezTo>
                  <a:cubicBezTo>
                    <a:pt x="210" y="1018"/>
                    <a:pt x="286" y="970"/>
                    <a:pt x="336" y="893"/>
                  </a:cubicBezTo>
                  <a:cubicBezTo>
                    <a:pt x="433" y="735"/>
                    <a:pt x="524" y="349"/>
                    <a:pt x="366" y="110"/>
                  </a:cubicBezTo>
                  <a:cubicBezTo>
                    <a:pt x="312" y="28"/>
                    <a:pt x="256" y="1"/>
                    <a:pt x="206" y="1"/>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7308372" y="3663603"/>
              <a:ext cx="23423" cy="46496"/>
            </a:xfrm>
            <a:custGeom>
              <a:rect b="b" l="l" r="r" t="t"/>
              <a:pathLst>
                <a:path extrusionOk="0" h="929" w="468">
                  <a:moveTo>
                    <a:pt x="262" y="0"/>
                  </a:moveTo>
                  <a:cubicBezTo>
                    <a:pt x="164" y="0"/>
                    <a:pt x="108" y="85"/>
                    <a:pt x="108" y="85"/>
                  </a:cubicBezTo>
                  <a:lnTo>
                    <a:pt x="41" y="652"/>
                  </a:lnTo>
                  <a:cubicBezTo>
                    <a:pt x="41" y="652"/>
                    <a:pt x="1" y="911"/>
                    <a:pt x="156" y="928"/>
                  </a:cubicBezTo>
                  <a:cubicBezTo>
                    <a:pt x="161" y="929"/>
                    <a:pt x="167" y="929"/>
                    <a:pt x="173" y="929"/>
                  </a:cubicBezTo>
                  <a:cubicBezTo>
                    <a:pt x="321" y="929"/>
                    <a:pt x="431" y="678"/>
                    <a:pt x="447" y="454"/>
                  </a:cubicBezTo>
                  <a:cubicBezTo>
                    <a:pt x="468" y="223"/>
                    <a:pt x="421" y="28"/>
                    <a:pt x="300" y="4"/>
                  </a:cubicBezTo>
                  <a:cubicBezTo>
                    <a:pt x="287" y="2"/>
                    <a:pt x="274" y="0"/>
                    <a:pt x="262" y="0"/>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6703318" y="3961700"/>
              <a:ext cx="122372" cy="53153"/>
            </a:xfrm>
            <a:custGeom>
              <a:rect b="b" l="l" r="r" t="t"/>
              <a:pathLst>
                <a:path extrusionOk="0" h="1062" w="2445">
                  <a:moveTo>
                    <a:pt x="1" y="0"/>
                  </a:moveTo>
                  <a:lnTo>
                    <a:pt x="545" y="1061"/>
                  </a:lnTo>
                  <a:lnTo>
                    <a:pt x="2445" y="1061"/>
                  </a:lnTo>
                  <a:lnTo>
                    <a:pt x="19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6825640" y="3880720"/>
              <a:ext cx="321671" cy="134134"/>
            </a:xfrm>
            <a:custGeom>
              <a:rect b="b" l="l" r="r" t="t"/>
              <a:pathLst>
                <a:path extrusionOk="0" h="2680" w="6427">
                  <a:moveTo>
                    <a:pt x="545" y="0"/>
                  </a:moveTo>
                  <a:lnTo>
                    <a:pt x="1" y="2679"/>
                  </a:lnTo>
                  <a:lnTo>
                    <a:pt x="5882" y="2679"/>
                  </a:lnTo>
                  <a:lnTo>
                    <a:pt x="642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6730545" y="4014803"/>
              <a:ext cx="294444" cy="228228"/>
            </a:xfrm>
            <a:custGeom>
              <a:rect b="b" l="l" r="r" t="t"/>
              <a:pathLst>
                <a:path extrusionOk="0" h="4560" w="5883">
                  <a:moveTo>
                    <a:pt x="1" y="0"/>
                  </a:moveTo>
                  <a:lnTo>
                    <a:pt x="1" y="4559"/>
                  </a:lnTo>
                  <a:lnTo>
                    <a:pt x="5883" y="4559"/>
                  </a:lnTo>
                  <a:lnTo>
                    <a:pt x="58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7024939" y="4014803"/>
              <a:ext cx="95145" cy="228228"/>
            </a:xfrm>
            <a:custGeom>
              <a:rect b="b" l="l" r="r" t="t"/>
              <a:pathLst>
                <a:path extrusionOk="0" h="4560" w="1901">
                  <a:moveTo>
                    <a:pt x="1" y="0"/>
                  </a:moveTo>
                  <a:lnTo>
                    <a:pt x="1" y="4559"/>
                  </a:lnTo>
                  <a:lnTo>
                    <a:pt x="1900" y="4559"/>
                  </a:lnTo>
                  <a:lnTo>
                    <a:pt x="19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7024939" y="3961700"/>
              <a:ext cx="122372" cy="53153"/>
            </a:xfrm>
            <a:custGeom>
              <a:rect b="b" l="l" r="r" t="t"/>
              <a:pathLst>
                <a:path extrusionOk="0" h="1062" w="2445">
                  <a:moveTo>
                    <a:pt x="544" y="0"/>
                  </a:moveTo>
                  <a:lnTo>
                    <a:pt x="1" y="1061"/>
                  </a:lnTo>
                  <a:lnTo>
                    <a:pt x="1900" y="1061"/>
                  </a:lnTo>
                  <a:lnTo>
                    <a:pt x="24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a:off x="5957473" y="4408397"/>
              <a:ext cx="435035" cy="68719"/>
            </a:xfrm>
            <a:custGeom>
              <a:rect b="b" l="l" r="r" t="t"/>
              <a:pathLst>
                <a:path extrusionOk="0" h="1373" w="8692">
                  <a:moveTo>
                    <a:pt x="8550" y="0"/>
                  </a:moveTo>
                  <a:cubicBezTo>
                    <a:pt x="8010" y="0"/>
                    <a:pt x="7273" y="227"/>
                    <a:pt x="6423" y="489"/>
                  </a:cubicBezTo>
                  <a:cubicBezTo>
                    <a:pt x="5218" y="861"/>
                    <a:pt x="3821" y="1292"/>
                    <a:pt x="2405" y="1292"/>
                  </a:cubicBezTo>
                  <a:cubicBezTo>
                    <a:pt x="1623" y="1292"/>
                    <a:pt x="835" y="1160"/>
                    <a:pt x="70" y="815"/>
                  </a:cubicBezTo>
                  <a:cubicBezTo>
                    <a:pt x="64" y="812"/>
                    <a:pt x="58" y="811"/>
                    <a:pt x="51" y="811"/>
                  </a:cubicBezTo>
                  <a:cubicBezTo>
                    <a:pt x="34" y="811"/>
                    <a:pt x="18" y="821"/>
                    <a:pt x="10" y="838"/>
                  </a:cubicBezTo>
                  <a:cubicBezTo>
                    <a:pt x="0" y="858"/>
                    <a:pt x="10" y="885"/>
                    <a:pt x="34" y="896"/>
                  </a:cubicBezTo>
                  <a:cubicBezTo>
                    <a:pt x="799" y="1244"/>
                    <a:pt x="1601" y="1373"/>
                    <a:pt x="2394" y="1373"/>
                  </a:cubicBezTo>
                  <a:cubicBezTo>
                    <a:pt x="3857" y="1373"/>
                    <a:pt x="5291" y="933"/>
                    <a:pt x="6449" y="573"/>
                  </a:cubicBezTo>
                  <a:cubicBezTo>
                    <a:pt x="7285" y="315"/>
                    <a:pt x="8013" y="90"/>
                    <a:pt x="8537" y="90"/>
                  </a:cubicBezTo>
                  <a:cubicBezTo>
                    <a:pt x="8573" y="90"/>
                    <a:pt x="8608" y="91"/>
                    <a:pt x="8642" y="93"/>
                  </a:cubicBezTo>
                  <a:cubicBezTo>
                    <a:pt x="8668" y="93"/>
                    <a:pt x="8688" y="73"/>
                    <a:pt x="8688" y="50"/>
                  </a:cubicBezTo>
                  <a:cubicBezTo>
                    <a:pt x="8692" y="26"/>
                    <a:pt x="8671" y="3"/>
                    <a:pt x="8648" y="3"/>
                  </a:cubicBezTo>
                  <a:cubicBezTo>
                    <a:pt x="8616" y="1"/>
                    <a:pt x="8583" y="0"/>
                    <a:pt x="8550" y="0"/>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a:off x="6146461" y="4262951"/>
              <a:ext cx="378778" cy="244194"/>
            </a:xfrm>
            <a:custGeom>
              <a:rect b="b" l="l" r="r" t="t"/>
              <a:pathLst>
                <a:path extrusionOk="0" h="4879" w="7568">
                  <a:moveTo>
                    <a:pt x="1672" y="1"/>
                  </a:moveTo>
                  <a:lnTo>
                    <a:pt x="1" y="1807"/>
                  </a:lnTo>
                  <a:cubicBezTo>
                    <a:pt x="1" y="1807"/>
                    <a:pt x="1240" y="2126"/>
                    <a:pt x="4036" y="3332"/>
                  </a:cubicBezTo>
                  <a:cubicBezTo>
                    <a:pt x="4859" y="3684"/>
                    <a:pt x="5658" y="4254"/>
                    <a:pt x="6373" y="4879"/>
                  </a:cubicBezTo>
                  <a:cubicBezTo>
                    <a:pt x="6662" y="4570"/>
                    <a:pt x="7142" y="3989"/>
                    <a:pt x="7568" y="3167"/>
                  </a:cubicBezTo>
                  <a:cubicBezTo>
                    <a:pt x="7437" y="3009"/>
                    <a:pt x="7300" y="2852"/>
                    <a:pt x="7151" y="2694"/>
                  </a:cubicBezTo>
                  <a:cubicBezTo>
                    <a:pt x="4956" y="303"/>
                    <a:pt x="1672" y="1"/>
                    <a:pt x="1672"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5994259" y="4232221"/>
              <a:ext cx="468318" cy="437938"/>
            </a:xfrm>
            <a:custGeom>
              <a:rect b="b" l="l" r="r" t="t"/>
              <a:pathLst>
                <a:path extrusionOk="0" h="8750" w="9357">
                  <a:moveTo>
                    <a:pt x="235" y="1"/>
                  </a:moveTo>
                  <a:cubicBezTo>
                    <a:pt x="235" y="1"/>
                    <a:pt x="0" y="1666"/>
                    <a:pt x="649" y="2267"/>
                  </a:cubicBezTo>
                  <a:cubicBezTo>
                    <a:pt x="1300" y="2871"/>
                    <a:pt x="3237" y="2787"/>
                    <a:pt x="4485" y="3167"/>
                  </a:cubicBezTo>
                  <a:cubicBezTo>
                    <a:pt x="5738" y="3543"/>
                    <a:pt x="6460" y="3828"/>
                    <a:pt x="6410" y="4687"/>
                  </a:cubicBezTo>
                  <a:cubicBezTo>
                    <a:pt x="6325" y="6222"/>
                    <a:pt x="4250" y="8196"/>
                    <a:pt x="4250" y="8196"/>
                  </a:cubicBezTo>
                  <a:lnTo>
                    <a:pt x="4929" y="8750"/>
                  </a:lnTo>
                  <a:cubicBezTo>
                    <a:pt x="4929" y="8750"/>
                    <a:pt x="7705" y="7108"/>
                    <a:pt x="8531" y="5503"/>
                  </a:cubicBezTo>
                  <a:cubicBezTo>
                    <a:pt x="9357" y="3898"/>
                    <a:pt x="8890" y="2243"/>
                    <a:pt x="7450" y="1417"/>
                  </a:cubicBezTo>
                  <a:cubicBezTo>
                    <a:pt x="5818" y="484"/>
                    <a:pt x="4415" y="333"/>
                    <a:pt x="4415" y="333"/>
                  </a:cubicBezTo>
                  <a:lnTo>
                    <a:pt x="235" y="1"/>
                  </a:lnTo>
                  <a:close/>
                </a:path>
              </a:pathLst>
            </a:custGeom>
            <a:solidFill>
              <a:srgbClr val="2827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6178744" y="4642380"/>
              <a:ext cx="102853" cy="73323"/>
            </a:xfrm>
            <a:custGeom>
              <a:rect b="b" l="l" r="r" t="t"/>
              <a:pathLst>
                <a:path extrusionOk="0" h="1465" w="2055">
                  <a:moveTo>
                    <a:pt x="564" y="1"/>
                  </a:moveTo>
                  <a:lnTo>
                    <a:pt x="0" y="592"/>
                  </a:lnTo>
                  <a:lnTo>
                    <a:pt x="1011" y="1464"/>
                  </a:lnTo>
                  <a:lnTo>
                    <a:pt x="2055" y="1464"/>
                  </a:lnTo>
                  <a:lnTo>
                    <a:pt x="1363" y="948"/>
                  </a:lnTo>
                  <a:lnTo>
                    <a:pt x="1243" y="555"/>
                  </a:lnTo>
                  <a:lnTo>
                    <a:pt x="5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6610225" y="4104543"/>
              <a:ext cx="144895" cy="87437"/>
            </a:xfrm>
            <a:custGeom>
              <a:rect b="b" l="l" r="r" t="t"/>
              <a:pathLst>
                <a:path extrusionOk="0" h="1747" w="2895">
                  <a:moveTo>
                    <a:pt x="1530" y="1"/>
                  </a:moveTo>
                  <a:cubicBezTo>
                    <a:pt x="1454" y="1"/>
                    <a:pt x="1386" y="82"/>
                    <a:pt x="1125" y="222"/>
                  </a:cubicBezTo>
                  <a:cubicBezTo>
                    <a:pt x="786" y="403"/>
                    <a:pt x="766" y="581"/>
                    <a:pt x="766" y="581"/>
                  </a:cubicBezTo>
                  <a:lnTo>
                    <a:pt x="0" y="685"/>
                  </a:lnTo>
                  <a:lnTo>
                    <a:pt x="162" y="1622"/>
                  </a:lnTo>
                  <a:lnTo>
                    <a:pt x="830" y="1508"/>
                  </a:lnTo>
                  <a:cubicBezTo>
                    <a:pt x="1131" y="1627"/>
                    <a:pt x="1930" y="1747"/>
                    <a:pt x="2168" y="1747"/>
                  </a:cubicBezTo>
                  <a:cubicBezTo>
                    <a:pt x="2177" y="1747"/>
                    <a:pt x="2185" y="1747"/>
                    <a:pt x="2193" y="1746"/>
                  </a:cubicBezTo>
                  <a:cubicBezTo>
                    <a:pt x="2391" y="1736"/>
                    <a:pt x="2348" y="1588"/>
                    <a:pt x="2216" y="1558"/>
                  </a:cubicBezTo>
                  <a:cubicBezTo>
                    <a:pt x="2086" y="1531"/>
                    <a:pt x="1757" y="1477"/>
                    <a:pt x="1757" y="1477"/>
                  </a:cubicBezTo>
                  <a:cubicBezTo>
                    <a:pt x="1757" y="1477"/>
                    <a:pt x="1971" y="1471"/>
                    <a:pt x="2327" y="1370"/>
                  </a:cubicBezTo>
                  <a:cubicBezTo>
                    <a:pt x="2684" y="1269"/>
                    <a:pt x="2825" y="1135"/>
                    <a:pt x="2811" y="1048"/>
                  </a:cubicBezTo>
                  <a:cubicBezTo>
                    <a:pt x="2797" y="957"/>
                    <a:pt x="2710" y="953"/>
                    <a:pt x="2710" y="953"/>
                  </a:cubicBezTo>
                  <a:cubicBezTo>
                    <a:pt x="2787" y="924"/>
                    <a:pt x="2895" y="823"/>
                    <a:pt x="2845" y="722"/>
                  </a:cubicBezTo>
                  <a:cubicBezTo>
                    <a:pt x="2818" y="670"/>
                    <a:pt x="2769" y="657"/>
                    <a:pt x="2727" y="657"/>
                  </a:cubicBezTo>
                  <a:cubicBezTo>
                    <a:pt x="2688" y="657"/>
                    <a:pt x="2656" y="668"/>
                    <a:pt x="2656" y="668"/>
                  </a:cubicBezTo>
                  <a:cubicBezTo>
                    <a:pt x="2740" y="576"/>
                    <a:pt x="2662" y="463"/>
                    <a:pt x="2541" y="463"/>
                  </a:cubicBezTo>
                  <a:cubicBezTo>
                    <a:pt x="2513" y="463"/>
                    <a:pt x="2483" y="470"/>
                    <a:pt x="2451" y="484"/>
                  </a:cubicBezTo>
                  <a:cubicBezTo>
                    <a:pt x="2287" y="558"/>
                    <a:pt x="1703" y="631"/>
                    <a:pt x="1596" y="631"/>
                  </a:cubicBezTo>
                  <a:cubicBezTo>
                    <a:pt x="1491" y="628"/>
                    <a:pt x="1415" y="510"/>
                    <a:pt x="1515" y="400"/>
                  </a:cubicBezTo>
                  <a:cubicBezTo>
                    <a:pt x="1612" y="289"/>
                    <a:pt x="1730" y="94"/>
                    <a:pt x="1605" y="24"/>
                  </a:cubicBezTo>
                  <a:cubicBezTo>
                    <a:pt x="1576" y="8"/>
                    <a:pt x="1553" y="1"/>
                    <a:pt x="1530" y="1"/>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6285600" y="3914653"/>
              <a:ext cx="358158" cy="277027"/>
            </a:xfrm>
            <a:custGeom>
              <a:rect b="b" l="l" r="r" t="t"/>
              <a:pathLst>
                <a:path extrusionOk="0" h="5535" w="7156">
                  <a:moveTo>
                    <a:pt x="0" y="1"/>
                  </a:moveTo>
                  <a:lnTo>
                    <a:pt x="759" y="3932"/>
                  </a:lnTo>
                  <a:cubicBezTo>
                    <a:pt x="2600" y="5266"/>
                    <a:pt x="4524" y="5534"/>
                    <a:pt x="5775" y="5534"/>
                  </a:cubicBezTo>
                  <a:cubicBezTo>
                    <a:pt x="6618" y="5534"/>
                    <a:pt x="7155" y="5412"/>
                    <a:pt x="7155" y="5412"/>
                  </a:cubicBezTo>
                  <a:lnTo>
                    <a:pt x="7064" y="4338"/>
                  </a:lnTo>
                  <a:cubicBezTo>
                    <a:pt x="4160" y="3898"/>
                    <a:pt x="1055" y="15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6285600" y="3914653"/>
              <a:ext cx="135986" cy="247898"/>
            </a:xfrm>
            <a:custGeom>
              <a:rect b="b" l="l" r="r" t="t"/>
              <a:pathLst>
                <a:path extrusionOk="0" h="4953" w="2717">
                  <a:moveTo>
                    <a:pt x="0" y="1"/>
                  </a:moveTo>
                  <a:lnTo>
                    <a:pt x="759" y="3932"/>
                  </a:lnTo>
                  <a:cubicBezTo>
                    <a:pt x="1384" y="4385"/>
                    <a:pt x="2019" y="4714"/>
                    <a:pt x="2633" y="4953"/>
                  </a:cubicBezTo>
                  <a:cubicBezTo>
                    <a:pt x="2676" y="4237"/>
                    <a:pt x="2704" y="3116"/>
                    <a:pt x="2716" y="2522"/>
                  </a:cubicBezTo>
                  <a:cubicBezTo>
                    <a:pt x="1501" y="1710"/>
                    <a:pt x="511" y="773"/>
                    <a:pt x="0" y="1"/>
                  </a:cubicBezTo>
                  <a:close/>
                </a:path>
              </a:pathLst>
            </a:custGeom>
            <a:gradFill>
              <a:gsLst>
                <a:gs pos="0">
                  <a:srgbClr val="FFFFFF">
                    <a:alpha val="0"/>
                  </a:srgbClr>
                </a:gs>
                <a:gs pos="17000">
                  <a:srgbClr val="FFFFFF">
                    <a:alpha val="0"/>
                  </a:srgbClr>
                </a:gs>
                <a:gs pos="100000">
                  <a:srgbClr val="7E719E">
                    <a:alpha val="44313"/>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6230145" y="3665304"/>
              <a:ext cx="267217" cy="216616"/>
            </a:xfrm>
            <a:custGeom>
              <a:rect b="b" l="l" r="r" t="t"/>
              <a:pathLst>
                <a:path extrusionOk="0" h="4328" w="5339">
                  <a:moveTo>
                    <a:pt x="2982" y="1"/>
                  </a:moveTo>
                  <a:cubicBezTo>
                    <a:pt x="2670" y="1"/>
                    <a:pt x="2344" y="227"/>
                    <a:pt x="2230" y="262"/>
                  </a:cubicBezTo>
                  <a:cubicBezTo>
                    <a:pt x="2205" y="270"/>
                    <a:pt x="2168" y="272"/>
                    <a:pt x="2122" y="272"/>
                  </a:cubicBezTo>
                  <a:cubicBezTo>
                    <a:pt x="2073" y="272"/>
                    <a:pt x="2012" y="270"/>
                    <a:pt x="1947" y="270"/>
                  </a:cubicBezTo>
                  <a:cubicBezTo>
                    <a:pt x="1722" y="270"/>
                    <a:pt x="1432" y="300"/>
                    <a:pt x="1253" y="564"/>
                  </a:cubicBezTo>
                  <a:cubicBezTo>
                    <a:pt x="978" y="981"/>
                    <a:pt x="722" y="1122"/>
                    <a:pt x="360" y="1410"/>
                  </a:cubicBezTo>
                  <a:cubicBezTo>
                    <a:pt x="0" y="1696"/>
                    <a:pt x="246" y="2394"/>
                    <a:pt x="246" y="2394"/>
                  </a:cubicBezTo>
                  <a:cubicBezTo>
                    <a:pt x="246" y="2394"/>
                    <a:pt x="75" y="2707"/>
                    <a:pt x="146" y="3147"/>
                  </a:cubicBezTo>
                  <a:cubicBezTo>
                    <a:pt x="212" y="3590"/>
                    <a:pt x="880" y="3744"/>
                    <a:pt x="817" y="4328"/>
                  </a:cubicBezTo>
                  <a:cubicBezTo>
                    <a:pt x="817" y="4328"/>
                    <a:pt x="2877" y="3454"/>
                    <a:pt x="3371" y="3454"/>
                  </a:cubicBezTo>
                  <a:cubicBezTo>
                    <a:pt x="3382" y="3454"/>
                    <a:pt x="3392" y="3454"/>
                    <a:pt x="3401" y="3455"/>
                  </a:cubicBezTo>
                  <a:cubicBezTo>
                    <a:pt x="3429" y="3458"/>
                    <a:pt x="3458" y="3459"/>
                    <a:pt x="3490" y="3459"/>
                  </a:cubicBezTo>
                  <a:cubicBezTo>
                    <a:pt x="3947" y="3459"/>
                    <a:pt x="4773" y="3180"/>
                    <a:pt x="5047" y="2549"/>
                  </a:cubicBezTo>
                  <a:cubicBezTo>
                    <a:pt x="5338" y="1874"/>
                    <a:pt x="4621" y="1266"/>
                    <a:pt x="4241" y="1108"/>
                  </a:cubicBezTo>
                  <a:cubicBezTo>
                    <a:pt x="3858" y="947"/>
                    <a:pt x="3650" y="343"/>
                    <a:pt x="3277" y="88"/>
                  </a:cubicBezTo>
                  <a:cubicBezTo>
                    <a:pt x="3186" y="25"/>
                    <a:pt x="3085" y="1"/>
                    <a:pt x="2982"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a:off x="6261076" y="3771060"/>
              <a:ext cx="153804" cy="155906"/>
            </a:xfrm>
            <a:custGeom>
              <a:rect b="b" l="l" r="r" t="t"/>
              <a:pathLst>
                <a:path extrusionOk="0" h="3115" w="3073">
                  <a:moveTo>
                    <a:pt x="954" y="0"/>
                  </a:moveTo>
                  <a:cubicBezTo>
                    <a:pt x="758" y="0"/>
                    <a:pt x="561" y="146"/>
                    <a:pt x="490" y="449"/>
                  </a:cubicBezTo>
                  <a:cubicBezTo>
                    <a:pt x="377" y="929"/>
                    <a:pt x="786" y="1271"/>
                    <a:pt x="786" y="1271"/>
                  </a:cubicBezTo>
                  <a:lnTo>
                    <a:pt x="0" y="2531"/>
                  </a:lnTo>
                  <a:cubicBezTo>
                    <a:pt x="0" y="2531"/>
                    <a:pt x="353" y="2980"/>
                    <a:pt x="749" y="3115"/>
                  </a:cubicBezTo>
                  <a:lnTo>
                    <a:pt x="1240" y="2386"/>
                  </a:lnTo>
                  <a:cubicBezTo>
                    <a:pt x="1240" y="2386"/>
                    <a:pt x="1485" y="2577"/>
                    <a:pt x="1981" y="2594"/>
                  </a:cubicBezTo>
                  <a:cubicBezTo>
                    <a:pt x="1986" y="2594"/>
                    <a:pt x="1991" y="2595"/>
                    <a:pt x="1996" y="2595"/>
                  </a:cubicBezTo>
                  <a:cubicBezTo>
                    <a:pt x="2508" y="2595"/>
                    <a:pt x="2696" y="1742"/>
                    <a:pt x="2696" y="1742"/>
                  </a:cubicBezTo>
                  <a:cubicBezTo>
                    <a:pt x="2775" y="1770"/>
                    <a:pt x="2835" y="1778"/>
                    <a:pt x="2878" y="1778"/>
                  </a:cubicBezTo>
                  <a:cubicBezTo>
                    <a:pt x="2944" y="1778"/>
                    <a:pt x="2972" y="1759"/>
                    <a:pt x="2972" y="1759"/>
                  </a:cubicBezTo>
                  <a:cubicBezTo>
                    <a:pt x="2861" y="1460"/>
                    <a:pt x="3073" y="362"/>
                    <a:pt x="3073" y="362"/>
                  </a:cubicBezTo>
                  <a:lnTo>
                    <a:pt x="3073" y="362"/>
                  </a:lnTo>
                  <a:cubicBezTo>
                    <a:pt x="3018" y="398"/>
                    <a:pt x="2956" y="412"/>
                    <a:pt x="2895" y="412"/>
                  </a:cubicBezTo>
                  <a:cubicBezTo>
                    <a:pt x="2716" y="412"/>
                    <a:pt x="2539" y="295"/>
                    <a:pt x="2539" y="295"/>
                  </a:cubicBezTo>
                  <a:cubicBezTo>
                    <a:pt x="2454" y="356"/>
                    <a:pt x="2380" y="378"/>
                    <a:pt x="2317" y="378"/>
                  </a:cubicBezTo>
                  <a:cubicBezTo>
                    <a:pt x="2137" y="378"/>
                    <a:pt x="2045" y="194"/>
                    <a:pt x="2045" y="194"/>
                  </a:cubicBezTo>
                  <a:cubicBezTo>
                    <a:pt x="2045" y="194"/>
                    <a:pt x="1726" y="810"/>
                    <a:pt x="1480" y="810"/>
                  </a:cubicBezTo>
                  <a:cubicBezTo>
                    <a:pt x="1471" y="810"/>
                    <a:pt x="1463" y="810"/>
                    <a:pt x="1454" y="808"/>
                  </a:cubicBezTo>
                  <a:cubicBezTo>
                    <a:pt x="1206" y="761"/>
                    <a:pt x="1502" y="395"/>
                    <a:pt x="1263" y="140"/>
                  </a:cubicBezTo>
                  <a:cubicBezTo>
                    <a:pt x="1176" y="48"/>
                    <a:pt x="1065" y="0"/>
                    <a:pt x="954" y="0"/>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6344409" y="3831620"/>
              <a:ext cx="42392" cy="42392"/>
            </a:xfrm>
            <a:custGeom>
              <a:rect b="b" l="l" r="r" t="t"/>
              <a:pathLst>
                <a:path extrusionOk="0" h="847" w="847">
                  <a:moveTo>
                    <a:pt x="424" y="1"/>
                  </a:moveTo>
                  <a:cubicBezTo>
                    <a:pt x="189" y="1"/>
                    <a:pt x="1" y="189"/>
                    <a:pt x="1" y="424"/>
                  </a:cubicBezTo>
                  <a:cubicBezTo>
                    <a:pt x="1" y="656"/>
                    <a:pt x="189" y="847"/>
                    <a:pt x="424" y="847"/>
                  </a:cubicBezTo>
                  <a:cubicBezTo>
                    <a:pt x="658" y="847"/>
                    <a:pt x="847" y="656"/>
                    <a:pt x="847" y="424"/>
                  </a:cubicBezTo>
                  <a:cubicBezTo>
                    <a:pt x="847" y="189"/>
                    <a:pt x="658" y="1"/>
                    <a:pt x="424" y="1"/>
                  </a:cubicBezTo>
                  <a:close/>
                </a:path>
              </a:pathLst>
            </a:custGeom>
            <a:gradFill>
              <a:gsLst>
                <a:gs pos="0">
                  <a:schemeClr val="accent3"/>
                </a:gs>
                <a:gs pos="7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6300916" y="3872511"/>
              <a:ext cx="22222" cy="35636"/>
            </a:xfrm>
            <a:custGeom>
              <a:rect b="b" l="l" r="r" t="t"/>
              <a:pathLst>
                <a:path extrusionOk="0" h="712" w="444">
                  <a:moveTo>
                    <a:pt x="47" y="0"/>
                  </a:moveTo>
                  <a:cubicBezTo>
                    <a:pt x="47" y="0"/>
                    <a:pt x="1" y="409"/>
                    <a:pt x="205" y="712"/>
                  </a:cubicBezTo>
                  <a:lnTo>
                    <a:pt x="444" y="359"/>
                  </a:lnTo>
                  <a:cubicBezTo>
                    <a:pt x="91" y="107"/>
                    <a:pt x="47" y="0"/>
                    <a:pt x="47"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5987402" y="3893883"/>
              <a:ext cx="465115" cy="459559"/>
            </a:xfrm>
            <a:custGeom>
              <a:rect b="b" l="l" r="r" t="t"/>
              <a:pathLst>
                <a:path extrusionOk="0" h="9182" w="9293">
                  <a:moveTo>
                    <a:pt x="5023" y="0"/>
                  </a:moveTo>
                  <a:cubicBezTo>
                    <a:pt x="2134" y="0"/>
                    <a:pt x="0" y="6710"/>
                    <a:pt x="0" y="6710"/>
                  </a:cubicBezTo>
                  <a:cubicBezTo>
                    <a:pt x="1203" y="7178"/>
                    <a:pt x="2522" y="7289"/>
                    <a:pt x="3499" y="7289"/>
                  </a:cubicBezTo>
                  <a:cubicBezTo>
                    <a:pt x="4372" y="7289"/>
                    <a:pt x="4971" y="7201"/>
                    <a:pt x="4971" y="7201"/>
                  </a:cubicBezTo>
                  <a:cubicBezTo>
                    <a:pt x="5032" y="5871"/>
                    <a:pt x="5368" y="4874"/>
                    <a:pt x="5368" y="4874"/>
                  </a:cubicBezTo>
                  <a:cubicBezTo>
                    <a:pt x="6099" y="7150"/>
                    <a:pt x="8564" y="9181"/>
                    <a:pt x="8564" y="9181"/>
                  </a:cubicBezTo>
                  <a:lnTo>
                    <a:pt x="9292" y="8510"/>
                  </a:lnTo>
                  <a:cubicBezTo>
                    <a:pt x="7077" y="5122"/>
                    <a:pt x="7641" y="258"/>
                    <a:pt x="5213" y="10"/>
                  </a:cubicBezTo>
                  <a:cubicBezTo>
                    <a:pt x="5149" y="3"/>
                    <a:pt x="5086" y="0"/>
                    <a:pt x="50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6416031" y="4319808"/>
              <a:ext cx="50450" cy="85385"/>
            </a:xfrm>
            <a:custGeom>
              <a:rect b="b" l="l" r="r" t="t"/>
              <a:pathLst>
                <a:path extrusionOk="0" h="1706" w="1008">
                  <a:moveTo>
                    <a:pt x="728" y="0"/>
                  </a:moveTo>
                  <a:lnTo>
                    <a:pt x="0" y="671"/>
                  </a:lnTo>
                  <a:lnTo>
                    <a:pt x="473" y="1705"/>
                  </a:lnTo>
                  <a:cubicBezTo>
                    <a:pt x="944" y="1373"/>
                    <a:pt x="1007" y="459"/>
                    <a:pt x="728" y="0"/>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7542306" y="4028417"/>
              <a:ext cx="344644" cy="580480"/>
            </a:xfrm>
            <a:custGeom>
              <a:rect b="b" l="l" r="r" t="t"/>
              <a:pathLst>
                <a:path extrusionOk="0" h="11598" w="6886">
                  <a:moveTo>
                    <a:pt x="4889" y="1"/>
                  </a:moveTo>
                  <a:lnTo>
                    <a:pt x="3566" y="1129"/>
                  </a:lnTo>
                  <a:lnTo>
                    <a:pt x="1974" y="736"/>
                  </a:lnTo>
                  <a:cubicBezTo>
                    <a:pt x="1276" y="1350"/>
                    <a:pt x="739" y="2361"/>
                    <a:pt x="510" y="3909"/>
                  </a:cubicBezTo>
                  <a:cubicBezTo>
                    <a:pt x="417" y="4556"/>
                    <a:pt x="228" y="5198"/>
                    <a:pt x="0" y="5795"/>
                  </a:cubicBezTo>
                  <a:cubicBezTo>
                    <a:pt x="252" y="6050"/>
                    <a:pt x="634" y="6362"/>
                    <a:pt x="1192" y="6631"/>
                  </a:cubicBezTo>
                  <a:cubicBezTo>
                    <a:pt x="1306" y="6376"/>
                    <a:pt x="1373" y="6211"/>
                    <a:pt x="1373" y="6211"/>
                  </a:cubicBezTo>
                  <a:lnTo>
                    <a:pt x="1373" y="6211"/>
                  </a:lnTo>
                  <a:cubicBezTo>
                    <a:pt x="1373" y="6212"/>
                    <a:pt x="1309" y="8779"/>
                    <a:pt x="846" y="10089"/>
                  </a:cubicBezTo>
                  <a:lnTo>
                    <a:pt x="2884" y="11593"/>
                  </a:lnTo>
                  <a:cubicBezTo>
                    <a:pt x="2884" y="11593"/>
                    <a:pt x="2957" y="11598"/>
                    <a:pt x="3082" y="11598"/>
                  </a:cubicBezTo>
                  <a:cubicBezTo>
                    <a:pt x="3745" y="11598"/>
                    <a:pt x="5875" y="11460"/>
                    <a:pt x="6339" y="9716"/>
                  </a:cubicBezTo>
                  <a:cubicBezTo>
                    <a:pt x="6886" y="7645"/>
                    <a:pt x="6637" y="934"/>
                    <a:pt x="6637" y="934"/>
                  </a:cubicBezTo>
                  <a:cubicBezTo>
                    <a:pt x="6214" y="548"/>
                    <a:pt x="5660" y="151"/>
                    <a:pt x="48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7641105" y="4025364"/>
              <a:ext cx="145896" cy="84034"/>
            </a:xfrm>
            <a:custGeom>
              <a:rect b="b" l="l" r="r" t="t"/>
              <a:pathLst>
                <a:path extrusionOk="0" h="1679" w="2915">
                  <a:moveTo>
                    <a:pt x="2242" y="0"/>
                  </a:moveTo>
                  <a:cubicBezTo>
                    <a:pt x="2067" y="0"/>
                    <a:pt x="1883" y="12"/>
                    <a:pt x="1689" y="38"/>
                  </a:cubicBezTo>
                  <a:cubicBezTo>
                    <a:pt x="1082" y="118"/>
                    <a:pt x="501" y="357"/>
                    <a:pt x="0" y="797"/>
                  </a:cubicBezTo>
                  <a:cubicBezTo>
                    <a:pt x="128" y="1049"/>
                    <a:pt x="539" y="1679"/>
                    <a:pt x="1418" y="1679"/>
                  </a:cubicBezTo>
                  <a:cubicBezTo>
                    <a:pt x="1490" y="1679"/>
                    <a:pt x="1564" y="1675"/>
                    <a:pt x="1641" y="1666"/>
                  </a:cubicBezTo>
                  <a:cubicBezTo>
                    <a:pt x="2481" y="1573"/>
                    <a:pt x="2797" y="666"/>
                    <a:pt x="2915" y="62"/>
                  </a:cubicBezTo>
                  <a:cubicBezTo>
                    <a:pt x="2707" y="23"/>
                    <a:pt x="2483" y="0"/>
                    <a:pt x="2242" y="0"/>
                  </a:cubicBezTo>
                  <a:close/>
                </a:path>
              </a:pathLst>
            </a:custGeom>
            <a:solidFill>
              <a:srgbClr val="A97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7741405" y="3820910"/>
              <a:ext cx="33133" cy="35485"/>
            </a:xfrm>
            <a:custGeom>
              <a:rect b="b" l="l" r="r" t="t"/>
              <a:pathLst>
                <a:path extrusionOk="0" h="709" w="662">
                  <a:moveTo>
                    <a:pt x="145" y="1"/>
                  </a:moveTo>
                  <a:lnTo>
                    <a:pt x="0" y="128"/>
                  </a:lnTo>
                  <a:lnTo>
                    <a:pt x="517" y="709"/>
                  </a:lnTo>
                  <a:lnTo>
                    <a:pt x="662" y="577"/>
                  </a:lnTo>
                  <a:lnTo>
                    <a:pt x="145" y="1"/>
                  </a:lnTo>
                  <a:close/>
                </a:path>
              </a:pathLst>
            </a:custGeom>
            <a:solidFill>
              <a:srgbClr val="E95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7744658" y="3766505"/>
              <a:ext cx="106406" cy="86536"/>
            </a:xfrm>
            <a:custGeom>
              <a:rect b="b" l="l" r="r" t="t"/>
              <a:pathLst>
                <a:path extrusionOk="0" h="1729" w="2126">
                  <a:moveTo>
                    <a:pt x="915" y="1"/>
                  </a:moveTo>
                  <a:cubicBezTo>
                    <a:pt x="416" y="1"/>
                    <a:pt x="0" y="683"/>
                    <a:pt x="80" y="1088"/>
                  </a:cubicBezTo>
                  <a:lnTo>
                    <a:pt x="597" y="1664"/>
                  </a:lnTo>
                  <a:cubicBezTo>
                    <a:pt x="650" y="1709"/>
                    <a:pt x="721" y="1729"/>
                    <a:pt x="801" y="1729"/>
                  </a:cubicBezTo>
                  <a:cubicBezTo>
                    <a:pt x="1290" y="1729"/>
                    <a:pt x="2125" y="975"/>
                    <a:pt x="1396" y="231"/>
                  </a:cubicBezTo>
                  <a:cubicBezTo>
                    <a:pt x="1236" y="68"/>
                    <a:pt x="1071" y="1"/>
                    <a:pt x="915"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7584448" y="3803643"/>
              <a:ext cx="199149" cy="240140"/>
            </a:xfrm>
            <a:custGeom>
              <a:rect b="b" l="l" r="r" t="t"/>
              <a:pathLst>
                <a:path extrusionOk="0" h="4798" w="3979">
                  <a:moveTo>
                    <a:pt x="1920" y="1"/>
                  </a:moveTo>
                  <a:cubicBezTo>
                    <a:pt x="1793" y="1"/>
                    <a:pt x="1662" y="13"/>
                    <a:pt x="1529" y="40"/>
                  </a:cubicBezTo>
                  <a:cubicBezTo>
                    <a:pt x="323" y="282"/>
                    <a:pt x="1" y="893"/>
                    <a:pt x="18" y="1285"/>
                  </a:cubicBezTo>
                  <a:cubicBezTo>
                    <a:pt x="34" y="1681"/>
                    <a:pt x="125" y="2071"/>
                    <a:pt x="679" y="2259"/>
                  </a:cubicBezTo>
                  <a:lnTo>
                    <a:pt x="733" y="3212"/>
                  </a:lnTo>
                  <a:cubicBezTo>
                    <a:pt x="733" y="3212"/>
                    <a:pt x="360" y="3783"/>
                    <a:pt x="531" y="4303"/>
                  </a:cubicBezTo>
                  <a:cubicBezTo>
                    <a:pt x="627" y="4595"/>
                    <a:pt x="905" y="4797"/>
                    <a:pt x="1236" y="4797"/>
                  </a:cubicBezTo>
                  <a:cubicBezTo>
                    <a:pt x="1495" y="4797"/>
                    <a:pt x="1786" y="4673"/>
                    <a:pt x="2048" y="4371"/>
                  </a:cubicBezTo>
                  <a:lnTo>
                    <a:pt x="2952" y="4226"/>
                  </a:lnTo>
                  <a:cubicBezTo>
                    <a:pt x="2952" y="4226"/>
                    <a:pt x="2908" y="3652"/>
                    <a:pt x="3250" y="3183"/>
                  </a:cubicBezTo>
                  <a:cubicBezTo>
                    <a:pt x="3593" y="2709"/>
                    <a:pt x="3979" y="2279"/>
                    <a:pt x="3861" y="1500"/>
                  </a:cubicBezTo>
                  <a:cubicBezTo>
                    <a:pt x="3754" y="807"/>
                    <a:pt x="2945" y="1"/>
                    <a:pt x="1920"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7686950" y="3883322"/>
              <a:ext cx="68819" cy="162112"/>
            </a:xfrm>
            <a:custGeom>
              <a:rect b="b" l="l" r="r" t="t"/>
              <a:pathLst>
                <a:path extrusionOk="0" h="3239" w="1375">
                  <a:moveTo>
                    <a:pt x="656" y="1"/>
                  </a:moveTo>
                  <a:cubicBezTo>
                    <a:pt x="500" y="1"/>
                    <a:pt x="375" y="90"/>
                    <a:pt x="383" y="281"/>
                  </a:cubicBezTo>
                  <a:cubicBezTo>
                    <a:pt x="400" y="691"/>
                    <a:pt x="679" y="1184"/>
                    <a:pt x="541" y="1761"/>
                  </a:cubicBezTo>
                  <a:cubicBezTo>
                    <a:pt x="400" y="2336"/>
                    <a:pt x="0" y="2779"/>
                    <a:pt x="0" y="2779"/>
                  </a:cubicBezTo>
                  <a:lnTo>
                    <a:pt x="74" y="3222"/>
                  </a:lnTo>
                  <a:cubicBezTo>
                    <a:pt x="74" y="3222"/>
                    <a:pt x="154" y="3239"/>
                    <a:pt x="286" y="3239"/>
                  </a:cubicBezTo>
                  <a:cubicBezTo>
                    <a:pt x="445" y="3239"/>
                    <a:pt x="679" y="3214"/>
                    <a:pt x="941" y="3108"/>
                  </a:cubicBezTo>
                  <a:cubicBezTo>
                    <a:pt x="941" y="3108"/>
                    <a:pt x="854" y="1681"/>
                    <a:pt x="685" y="1140"/>
                  </a:cubicBezTo>
                  <a:cubicBezTo>
                    <a:pt x="685" y="1140"/>
                    <a:pt x="1374" y="724"/>
                    <a:pt x="1162" y="328"/>
                  </a:cubicBezTo>
                  <a:cubicBezTo>
                    <a:pt x="1050" y="116"/>
                    <a:pt x="833" y="1"/>
                    <a:pt x="656" y="1"/>
                  </a:cubicBezTo>
                  <a:close/>
                </a:path>
              </a:pathLst>
            </a:custGeom>
            <a:solidFill>
              <a:srgbClr val="A97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7600264" y="3876365"/>
              <a:ext cx="85535" cy="90440"/>
            </a:xfrm>
            <a:custGeom>
              <a:rect b="b" l="l" r="r" t="t"/>
              <a:pathLst>
                <a:path extrusionOk="0" h="1807" w="1709">
                  <a:moveTo>
                    <a:pt x="1377" y="0"/>
                  </a:moveTo>
                  <a:cubicBezTo>
                    <a:pt x="1377" y="0"/>
                    <a:pt x="1085" y="142"/>
                    <a:pt x="728" y="142"/>
                  </a:cubicBezTo>
                  <a:cubicBezTo>
                    <a:pt x="721" y="142"/>
                    <a:pt x="713" y="142"/>
                    <a:pt x="705" y="141"/>
                  </a:cubicBezTo>
                  <a:cubicBezTo>
                    <a:pt x="339" y="134"/>
                    <a:pt x="226" y="0"/>
                    <a:pt x="226" y="0"/>
                  </a:cubicBezTo>
                  <a:lnTo>
                    <a:pt x="226" y="0"/>
                  </a:lnTo>
                  <a:cubicBezTo>
                    <a:pt x="226" y="1"/>
                    <a:pt x="255" y="275"/>
                    <a:pt x="195" y="772"/>
                  </a:cubicBezTo>
                  <a:cubicBezTo>
                    <a:pt x="131" y="1269"/>
                    <a:pt x="0" y="1609"/>
                    <a:pt x="0" y="1609"/>
                  </a:cubicBezTo>
                  <a:cubicBezTo>
                    <a:pt x="138" y="1722"/>
                    <a:pt x="417" y="1759"/>
                    <a:pt x="417" y="1759"/>
                  </a:cubicBezTo>
                  <a:cubicBezTo>
                    <a:pt x="417" y="1759"/>
                    <a:pt x="628" y="1800"/>
                    <a:pt x="940" y="1806"/>
                  </a:cubicBezTo>
                  <a:cubicBezTo>
                    <a:pt x="942" y="1806"/>
                    <a:pt x="944" y="1806"/>
                    <a:pt x="946" y="1806"/>
                  </a:cubicBezTo>
                  <a:cubicBezTo>
                    <a:pt x="1257" y="1806"/>
                    <a:pt x="1602" y="1464"/>
                    <a:pt x="1656" y="913"/>
                  </a:cubicBezTo>
                  <a:cubicBezTo>
                    <a:pt x="1709" y="360"/>
                    <a:pt x="1377" y="0"/>
                    <a:pt x="1377" y="0"/>
                  </a:cubicBezTo>
                  <a:close/>
                </a:path>
              </a:pathLst>
            </a:custGeom>
            <a:solidFill>
              <a:srgbClr val="A97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7618932" y="3916505"/>
              <a:ext cx="45896" cy="46096"/>
            </a:xfrm>
            <a:custGeom>
              <a:rect b="b" l="l" r="r" t="t"/>
              <a:pathLst>
                <a:path extrusionOk="0" h="921" w="917">
                  <a:moveTo>
                    <a:pt x="457" y="1"/>
                  </a:moveTo>
                  <a:cubicBezTo>
                    <a:pt x="205" y="1"/>
                    <a:pt x="0" y="206"/>
                    <a:pt x="0" y="460"/>
                  </a:cubicBezTo>
                  <a:cubicBezTo>
                    <a:pt x="0" y="712"/>
                    <a:pt x="205" y="920"/>
                    <a:pt x="457" y="920"/>
                  </a:cubicBezTo>
                  <a:cubicBezTo>
                    <a:pt x="712" y="920"/>
                    <a:pt x="916" y="712"/>
                    <a:pt x="916" y="460"/>
                  </a:cubicBezTo>
                  <a:cubicBezTo>
                    <a:pt x="916" y="206"/>
                    <a:pt x="712" y="1"/>
                    <a:pt x="457" y="1"/>
                  </a:cubicBezTo>
                  <a:close/>
                </a:path>
              </a:pathLst>
            </a:custGeom>
            <a:gradFill>
              <a:gsLst>
                <a:gs pos="0">
                  <a:schemeClr val="accent3"/>
                </a:gs>
                <a:gs pos="7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7851465" y="4655293"/>
              <a:ext cx="126426" cy="60410"/>
            </a:xfrm>
            <a:custGeom>
              <a:rect b="b" l="l" r="r" t="t"/>
              <a:pathLst>
                <a:path extrusionOk="0" h="1207" w="2526">
                  <a:moveTo>
                    <a:pt x="266" y="1"/>
                  </a:moveTo>
                  <a:lnTo>
                    <a:pt x="1" y="1206"/>
                  </a:lnTo>
                  <a:lnTo>
                    <a:pt x="2333" y="1206"/>
                  </a:lnTo>
                  <a:cubicBezTo>
                    <a:pt x="2478" y="1206"/>
                    <a:pt x="2525" y="1012"/>
                    <a:pt x="2398" y="948"/>
                  </a:cubicBezTo>
                  <a:lnTo>
                    <a:pt x="1145" y="297"/>
                  </a:lnTo>
                  <a:lnTo>
                    <a:pt x="2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7636200" y="4603391"/>
              <a:ext cx="228578" cy="107257"/>
            </a:xfrm>
            <a:custGeom>
              <a:rect b="b" l="l" r="r" t="t"/>
              <a:pathLst>
                <a:path extrusionOk="0" h="2143" w="4567">
                  <a:moveTo>
                    <a:pt x="2075" y="1"/>
                  </a:moveTo>
                  <a:lnTo>
                    <a:pt x="1" y="1481"/>
                  </a:lnTo>
                  <a:cubicBezTo>
                    <a:pt x="1431" y="1800"/>
                    <a:pt x="2807" y="2025"/>
                    <a:pt x="3603" y="2142"/>
                  </a:cubicBezTo>
                  <a:cubicBezTo>
                    <a:pt x="3859" y="2029"/>
                    <a:pt x="4164" y="1834"/>
                    <a:pt x="4466" y="1501"/>
                  </a:cubicBezTo>
                  <a:lnTo>
                    <a:pt x="4567" y="1038"/>
                  </a:lnTo>
                  <a:cubicBezTo>
                    <a:pt x="3684" y="756"/>
                    <a:pt x="2851" y="393"/>
                    <a:pt x="2075"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7530494" y="4480969"/>
              <a:ext cx="499099" cy="234735"/>
            </a:xfrm>
            <a:custGeom>
              <a:rect b="b" l="l" r="r" t="t"/>
              <a:pathLst>
                <a:path extrusionOk="0" h="4690" w="9972">
                  <a:moveTo>
                    <a:pt x="8389" y="1"/>
                  </a:moveTo>
                  <a:cubicBezTo>
                    <a:pt x="7572" y="1"/>
                    <a:pt x="6547" y="223"/>
                    <a:pt x="5809" y="620"/>
                  </a:cubicBezTo>
                  <a:cubicBezTo>
                    <a:pt x="4463" y="1349"/>
                    <a:pt x="2489" y="2689"/>
                    <a:pt x="1" y="3491"/>
                  </a:cubicBezTo>
                  <a:lnTo>
                    <a:pt x="1" y="4689"/>
                  </a:lnTo>
                  <a:cubicBezTo>
                    <a:pt x="1" y="4689"/>
                    <a:pt x="3630" y="4642"/>
                    <a:pt x="6803" y="3367"/>
                  </a:cubicBezTo>
                  <a:cubicBezTo>
                    <a:pt x="9972" y="2091"/>
                    <a:pt x="9952" y="1204"/>
                    <a:pt x="9707" y="479"/>
                  </a:cubicBezTo>
                  <a:cubicBezTo>
                    <a:pt x="9595" y="152"/>
                    <a:pt x="9063" y="1"/>
                    <a:pt x="83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7603117" y="4377366"/>
              <a:ext cx="174624" cy="215966"/>
            </a:xfrm>
            <a:custGeom>
              <a:rect b="b" l="l" r="r" t="t"/>
              <a:pathLst>
                <a:path extrusionOk="0" h="4315" w="3489">
                  <a:moveTo>
                    <a:pt x="2439" y="1"/>
                  </a:moveTo>
                  <a:cubicBezTo>
                    <a:pt x="2425" y="1"/>
                    <a:pt x="2409" y="2"/>
                    <a:pt x="2394" y="5"/>
                  </a:cubicBezTo>
                  <a:lnTo>
                    <a:pt x="215" y="454"/>
                  </a:lnTo>
                  <a:cubicBezTo>
                    <a:pt x="84" y="482"/>
                    <a:pt x="0" y="606"/>
                    <a:pt x="24" y="736"/>
                  </a:cubicBezTo>
                  <a:lnTo>
                    <a:pt x="665" y="4117"/>
                  </a:lnTo>
                  <a:cubicBezTo>
                    <a:pt x="689" y="4234"/>
                    <a:pt x="790" y="4315"/>
                    <a:pt x="904" y="4315"/>
                  </a:cubicBezTo>
                  <a:cubicBezTo>
                    <a:pt x="922" y="4315"/>
                    <a:pt x="940" y="4313"/>
                    <a:pt x="957" y="4309"/>
                  </a:cubicBezTo>
                  <a:lnTo>
                    <a:pt x="3274" y="3795"/>
                  </a:lnTo>
                  <a:cubicBezTo>
                    <a:pt x="3404" y="3765"/>
                    <a:pt x="3488" y="3634"/>
                    <a:pt x="3458" y="3503"/>
                  </a:cubicBezTo>
                  <a:lnTo>
                    <a:pt x="2679" y="186"/>
                  </a:lnTo>
                  <a:cubicBezTo>
                    <a:pt x="2653" y="76"/>
                    <a:pt x="2553" y="1"/>
                    <a:pt x="24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7722586" y="4276915"/>
              <a:ext cx="275125" cy="266516"/>
            </a:xfrm>
            <a:custGeom>
              <a:rect b="b" l="l" r="r" t="t"/>
              <a:pathLst>
                <a:path extrusionOk="0" h="5325" w="5497">
                  <a:moveTo>
                    <a:pt x="5339" y="1"/>
                  </a:moveTo>
                  <a:lnTo>
                    <a:pt x="3478" y="790"/>
                  </a:lnTo>
                  <a:cubicBezTo>
                    <a:pt x="3559" y="1260"/>
                    <a:pt x="3555" y="1727"/>
                    <a:pt x="3445" y="2129"/>
                  </a:cubicBezTo>
                  <a:cubicBezTo>
                    <a:pt x="3106" y="3335"/>
                    <a:pt x="1739" y="4063"/>
                    <a:pt x="1739" y="4063"/>
                  </a:cubicBezTo>
                  <a:cubicBezTo>
                    <a:pt x="1484" y="4000"/>
                    <a:pt x="1518" y="3862"/>
                    <a:pt x="1135" y="3788"/>
                  </a:cubicBezTo>
                  <a:cubicBezTo>
                    <a:pt x="1024" y="3765"/>
                    <a:pt x="938" y="3757"/>
                    <a:pt x="872" y="3757"/>
                  </a:cubicBezTo>
                  <a:cubicBezTo>
                    <a:pt x="712" y="3757"/>
                    <a:pt x="672" y="3805"/>
                    <a:pt x="672" y="3805"/>
                  </a:cubicBezTo>
                  <a:lnTo>
                    <a:pt x="735" y="4070"/>
                  </a:lnTo>
                  <a:cubicBezTo>
                    <a:pt x="501" y="4133"/>
                    <a:pt x="27" y="4187"/>
                    <a:pt x="13" y="4308"/>
                  </a:cubicBezTo>
                  <a:cubicBezTo>
                    <a:pt x="1" y="4426"/>
                    <a:pt x="151" y="4483"/>
                    <a:pt x="151" y="4483"/>
                  </a:cubicBezTo>
                  <a:cubicBezTo>
                    <a:pt x="151" y="4483"/>
                    <a:pt x="24" y="4506"/>
                    <a:pt x="38" y="4624"/>
                  </a:cubicBezTo>
                  <a:cubicBezTo>
                    <a:pt x="47" y="4745"/>
                    <a:pt x="239" y="4771"/>
                    <a:pt x="239" y="4771"/>
                  </a:cubicBezTo>
                  <a:cubicBezTo>
                    <a:pt x="182" y="4808"/>
                    <a:pt x="175" y="4983"/>
                    <a:pt x="481" y="4990"/>
                  </a:cubicBezTo>
                  <a:cubicBezTo>
                    <a:pt x="486" y="4990"/>
                    <a:pt x="491" y="4990"/>
                    <a:pt x="496" y="4990"/>
                  </a:cubicBezTo>
                  <a:cubicBezTo>
                    <a:pt x="799" y="4990"/>
                    <a:pt x="1075" y="4899"/>
                    <a:pt x="1075" y="4899"/>
                  </a:cubicBezTo>
                  <a:lnTo>
                    <a:pt x="1075" y="4899"/>
                  </a:lnTo>
                  <a:cubicBezTo>
                    <a:pt x="1075" y="4899"/>
                    <a:pt x="880" y="5057"/>
                    <a:pt x="806" y="5164"/>
                  </a:cubicBezTo>
                  <a:cubicBezTo>
                    <a:pt x="738" y="5272"/>
                    <a:pt x="806" y="5324"/>
                    <a:pt x="874" y="5324"/>
                  </a:cubicBezTo>
                  <a:cubicBezTo>
                    <a:pt x="903" y="5324"/>
                    <a:pt x="932" y="5314"/>
                    <a:pt x="951" y="5295"/>
                  </a:cubicBezTo>
                  <a:cubicBezTo>
                    <a:pt x="1011" y="5231"/>
                    <a:pt x="1108" y="5100"/>
                    <a:pt x="1394" y="4970"/>
                  </a:cubicBezTo>
                  <a:cubicBezTo>
                    <a:pt x="1682" y="4835"/>
                    <a:pt x="1800" y="4808"/>
                    <a:pt x="1800" y="4808"/>
                  </a:cubicBezTo>
                  <a:cubicBezTo>
                    <a:pt x="3281" y="4600"/>
                    <a:pt x="5496" y="2717"/>
                    <a:pt x="5392" y="538"/>
                  </a:cubicBezTo>
                  <a:cubicBezTo>
                    <a:pt x="5382" y="357"/>
                    <a:pt x="5362" y="179"/>
                    <a:pt x="5339" y="1"/>
                  </a:cubicBezTo>
                  <a:close/>
                </a:path>
              </a:pathLst>
            </a:custGeom>
            <a:solidFill>
              <a:srgbClr val="A97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7791154" y="4060149"/>
              <a:ext cx="198648" cy="256306"/>
            </a:xfrm>
            <a:custGeom>
              <a:rect b="b" l="l" r="r" t="t"/>
              <a:pathLst>
                <a:path extrusionOk="0" h="5121" w="3969">
                  <a:moveTo>
                    <a:pt x="1310" y="1"/>
                  </a:moveTo>
                  <a:cubicBezTo>
                    <a:pt x="1310" y="1"/>
                    <a:pt x="0" y="1894"/>
                    <a:pt x="887" y="2707"/>
                  </a:cubicBezTo>
                  <a:cubicBezTo>
                    <a:pt x="1474" y="3247"/>
                    <a:pt x="1951" y="4194"/>
                    <a:pt x="2108" y="5121"/>
                  </a:cubicBezTo>
                  <a:cubicBezTo>
                    <a:pt x="2551" y="5020"/>
                    <a:pt x="3196" y="4805"/>
                    <a:pt x="3969" y="4332"/>
                  </a:cubicBezTo>
                  <a:cubicBezTo>
                    <a:pt x="3673" y="2381"/>
                    <a:pt x="2350" y="712"/>
                    <a:pt x="13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7282646" y="4479718"/>
              <a:ext cx="81582" cy="190941"/>
            </a:xfrm>
            <a:custGeom>
              <a:rect b="b" l="l" r="r" t="t"/>
              <a:pathLst>
                <a:path extrusionOk="0" h="3815" w="1630">
                  <a:moveTo>
                    <a:pt x="1" y="1"/>
                  </a:moveTo>
                  <a:lnTo>
                    <a:pt x="743" y="3815"/>
                  </a:lnTo>
                  <a:lnTo>
                    <a:pt x="1629" y="3781"/>
                  </a:lnTo>
                  <a:cubicBezTo>
                    <a:pt x="1629" y="3781"/>
                    <a:pt x="1629" y="2975"/>
                    <a:pt x="1445" y="914"/>
                  </a:cubicBezTo>
                  <a:lnTo>
                    <a:pt x="1" y="1"/>
                  </a:lnTo>
                  <a:close/>
                </a:path>
              </a:pathLst>
            </a:custGeom>
            <a:solidFill>
              <a:srgbClr val="FFA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7314929" y="4668957"/>
              <a:ext cx="129479" cy="46747"/>
            </a:xfrm>
            <a:custGeom>
              <a:rect b="b" l="l" r="r" t="t"/>
              <a:pathLst>
                <a:path extrusionOk="0" h="934" w="2587">
                  <a:moveTo>
                    <a:pt x="984" y="0"/>
                  </a:moveTo>
                  <a:lnTo>
                    <a:pt x="98" y="34"/>
                  </a:lnTo>
                  <a:lnTo>
                    <a:pt x="1" y="933"/>
                  </a:lnTo>
                  <a:lnTo>
                    <a:pt x="2586" y="933"/>
                  </a:lnTo>
                  <a:lnTo>
                    <a:pt x="9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7300664" y="4571810"/>
              <a:ext cx="1051" cy="5606"/>
            </a:xfrm>
            <a:custGeom>
              <a:rect b="b" l="l" r="r" t="t"/>
              <a:pathLst>
                <a:path extrusionOk="0" h="112" w="21">
                  <a:moveTo>
                    <a:pt x="0" y="1"/>
                  </a:moveTo>
                  <a:lnTo>
                    <a:pt x="0" y="1"/>
                  </a:lnTo>
                  <a:lnTo>
                    <a:pt x="20" y="111"/>
                  </a:lnTo>
                  <a:lnTo>
                    <a:pt x="20" y="111"/>
                  </a:lnTo>
                  <a:close/>
                </a:path>
              </a:pathLst>
            </a:custGeom>
            <a:solidFill>
              <a:srgbClr val="3DA6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7300664" y="4571810"/>
              <a:ext cx="43393" cy="5606"/>
            </a:xfrm>
            <a:custGeom>
              <a:rect b="b" l="l" r="r" t="t"/>
              <a:pathLst>
                <a:path extrusionOk="0" h="112" w="867">
                  <a:moveTo>
                    <a:pt x="0" y="1"/>
                  </a:moveTo>
                  <a:lnTo>
                    <a:pt x="20" y="111"/>
                  </a:lnTo>
                  <a:cubicBezTo>
                    <a:pt x="302" y="82"/>
                    <a:pt x="588" y="44"/>
                    <a:pt x="866" y="1"/>
                  </a:cubicBezTo>
                  <a:close/>
                </a:path>
              </a:pathLst>
            </a:custGeom>
            <a:solidFill>
              <a:srgbClr val="FF84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7354919" y="4525464"/>
              <a:ext cx="250" cy="551"/>
            </a:xfrm>
            <a:custGeom>
              <a:rect b="b" l="l" r="r" t="t"/>
              <a:pathLst>
                <a:path extrusionOk="0" h="11" w="5">
                  <a:moveTo>
                    <a:pt x="1" y="0"/>
                  </a:moveTo>
                  <a:cubicBezTo>
                    <a:pt x="1" y="4"/>
                    <a:pt x="4" y="7"/>
                    <a:pt x="4" y="10"/>
                  </a:cubicBezTo>
                  <a:cubicBezTo>
                    <a:pt x="4" y="7"/>
                    <a:pt x="4" y="4"/>
                    <a:pt x="1" y="0"/>
                  </a:cubicBezTo>
                  <a:close/>
                </a:path>
              </a:pathLst>
            </a:custGeom>
            <a:solidFill>
              <a:srgbClr val="3DA6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7282646" y="4479718"/>
              <a:ext cx="76026" cy="92142"/>
            </a:xfrm>
            <a:custGeom>
              <a:rect b="b" l="l" r="r" t="t"/>
              <a:pathLst>
                <a:path extrusionOk="0" h="1841" w="1519">
                  <a:moveTo>
                    <a:pt x="1" y="1"/>
                  </a:moveTo>
                  <a:lnTo>
                    <a:pt x="360" y="1841"/>
                  </a:lnTo>
                  <a:lnTo>
                    <a:pt x="1226" y="1841"/>
                  </a:lnTo>
                  <a:cubicBezTo>
                    <a:pt x="1324" y="1827"/>
                    <a:pt x="1421" y="1810"/>
                    <a:pt x="1519" y="1793"/>
                  </a:cubicBezTo>
                  <a:cubicBezTo>
                    <a:pt x="1516" y="1753"/>
                    <a:pt x="1512" y="1713"/>
                    <a:pt x="1508" y="1673"/>
                  </a:cubicBezTo>
                  <a:cubicBezTo>
                    <a:pt x="1496" y="1482"/>
                    <a:pt x="1479" y="1273"/>
                    <a:pt x="1458" y="1051"/>
                  </a:cubicBezTo>
                  <a:cubicBezTo>
                    <a:pt x="1458" y="1038"/>
                    <a:pt x="1455" y="1025"/>
                    <a:pt x="1455" y="1011"/>
                  </a:cubicBezTo>
                  <a:lnTo>
                    <a:pt x="1455" y="1008"/>
                  </a:lnTo>
                  <a:cubicBezTo>
                    <a:pt x="1451" y="984"/>
                    <a:pt x="1451" y="958"/>
                    <a:pt x="1448" y="935"/>
                  </a:cubicBezTo>
                  <a:lnTo>
                    <a:pt x="1448" y="927"/>
                  </a:lnTo>
                  <a:lnTo>
                    <a:pt x="1448" y="924"/>
                  </a:lnTo>
                  <a:cubicBezTo>
                    <a:pt x="1448" y="921"/>
                    <a:pt x="1448" y="918"/>
                    <a:pt x="1445" y="914"/>
                  </a:cubicBezTo>
                  <a:lnTo>
                    <a:pt x="1160" y="733"/>
                  </a:lnTo>
                  <a:lnTo>
                    <a:pt x="1008" y="639"/>
                  </a:lnTo>
                  <a:lnTo>
                    <a:pt x="1" y="1"/>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a:off x="6996561" y="4566455"/>
              <a:ext cx="1201" cy="5205"/>
            </a:xfrm>
            <a:custGeom>
              <a:rect b="b" l="l" r="r" t="t"/>
              <a:pathLst>
                <a:path extrusionOk="0" h="104" w="24">
                  <a:moveTo>
                    <a:pt x="24" y="0"/>
                  </a:moveTo>
                  <a:lnTo>
                    <a:pt x="24" y="0"/>
                  </a:lnTo>
                  <a:lnTo>
                    <a:pt x="0" y="104"/>
                  </a:lnTo>
                  <a:lnTo>
                    <a:pt x="0" y="104"/>
                  </a:lnTo>
                  <a:close/>
                </a:path>
              </a:pathLst>
            </a:custGeom>
            <a:solidFill>
              <a:srgbClr val="BDD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a:off x="6997712" y="4478417"/>
              <a:ext cx="17017" cy="88038"/>
            </a:xfrm>
            <a:custGeom>
              <a:rect b="b" l="l" r="r" t="t"/>
              <a:pathLst>
                <a:path extrusionOk="0" h="1759" w="340">
                  <a:moveTo>
                    <a:pt x="340" y="0"/>
                  </a:moveTo>
                  <a:lnTo>
                    <a:pt x="340" y="0"/>
                  </a:lnTo>
                  <a:lnTo>
                    <a:pt x="1" y="1759"/>
                  </a:lnTo>
                  <a:lnTo>
                    <a:pt x="1" y="1759"/>
                  </a:lnTo>
                  <a:close/>
                </a:path>
              </a:pathLst>
            </a:custGeom>
            <a:solidFill>
              <a:srgbClr val="BDD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a:off x="6938903" y="4478417"/>
              <a:ext cx="75826" cy="88038"/>
            </a:xfrm>
            <a:custGeom>
              <a:rect b="b" l="l" r="r" t="t"/>
              <a:pathLst>
                <a:path extrusionOk="0" h="1759" w="1515">
                  <a:moveTo>
                    <a:pt x="1515" y="0"/>
                  </a:moveTo>
                  <a:lnTo>
                    <a:pt x="68" y="913"/>
                  </a:lnTo>
                  <a:cubicBezTo>
                    <a:pt x="44" y="1202"/>
                    <a:pt x="20" y="1464"/>
                    <a:pt x="0" y="1702"/>
                  </a:cubicBezTo>
                  <a:cubicBezTo>
                    <a:pt x="118" y="1722"/>
                    <a:pt x="239" y="1739"/>
                    <a:pt x="367" y="1759"/>
                  </a:cubicBezTo>
                  <a:lnTo>
                    <a:pt x="1176" y="1759"/>
                  </a:lnTo>
                  <a:lnTo>
                    <a:pt x="1515" y="0"/>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a:off x="6942256" y="3799238"/>
              <a:ext cx="413713" cy="740740"/>
            </a:xfrm>
            <a:custGeom>
              <a:rect b="b" l="l" r="r" t="t"/>
              <a:pathLst>
                <a:path extrusionOk="0" h="14800" w="8266">
                  <a:moveTo>
                    <a:pt x="1733" y="0"/>
                  </a:moveTo>
                  <a:cubicBezTo>
                    <a:pt x="1733" y="0"/>
                    <a:pt x="461" y="8440"/>
                    <a:pt x="1" y="14483"/>
                  </a:cubicBezTo>
                  <a:cubicBezTo>
                    <a:pt x="1" y="14483"/>
                    <a:pt x="2330" y="14800"/>
                    <a:pt x="4779" y="14800"/>
                  </a:cubicBezTo>
                  <a:cubicBezTo>
                    <a:pt x="6003" y="14800"/>
                    <a:pt x="7258" y="14720"/>
                    <a:pt x="8266" y="14483"/>
                  </a:cubicBezTo>
                  <a:cubicBezTo>
                    <a:pt x="8266" y="14483"/>
                    <a:pt x="7759" y="7101"/>
                    <a:pt x="7380" y="4707"/>
                  </a:cubicBezTo>
                  <a:cubicBezTo>
                    <a:pt x="7003" y="2310"/>
                    <a:pt x="6634" y="0"/>
                    <a:pt x="66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a:off x="6554619" y="4242981"/>
              <a:ext cx="705605" cy="27077"/>
            </a:xfrm>
            <a:custGeom>
              <a:rect b="b" l="l" r="r" t="t"/>
              <a:pathLst>
                <a:path extrusionOk="0" h="541" w="14098">
                  <a:moveTo>
                    <a:pt x="0" y="0"/>
                  </a:moveTo>
                  <a:lnTo>
                    <a:pt x="0" y="541"/>
                  </a:lnTo>
                  <a:lnTo>
                    <a:pt x="14097" y="541"/>
                  </a:lnTo>
                  <a:lnTo>
                    <a:pt x="140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a:off x="6146461" y="4262951"/>
              <a:ext cx="503153" cy="411061"/>
            </a:xfrm>
            <a:custGeom>
              <a:rect b="b" l="l" r="r" t="t"/>
              <a:pathLst>
                <a:path extrusionOk="0" h="8213" w="10053">
                  <a:moveTo>
                    <a:pt x="1672" y="1"/>
                  </a:moveTo>
                  <a:lnTo>
                    <a:pt x="1" y="1807"/>
                  </a:lnTo>
                  <a:cubicBezTo>
                    <a:pt x="1" y="1807"/>
                    <a:pt x="1240" y="2126"/>
                    <a:pt x="4036" y="3332"/>
                  </a:cubicBezTo>
                  <a:cubicBezTo>
                    <a:pt x="6836" y="4533"/>
                    <a:pt x="9344" y="8213"/>
                    <a:pt x="9344" y="8213"/>
                  </a:cubicBezTo>
                  <a:lnTo>
                    <a:pt x="10052" y="7723"/>
                  </a:lnTo>
                  <a:cubicBezTo>
                    <a:pt x="10052" y="7723"/>
                    <a:pt x="9351" y="5084"/>
                    <a:pt x="7151" y="2694"/>
                  </a:cubicBezTo>
                  <a:cubicBezTo>
                    <a:pt x="4956" y="303"/>
                    <a:pt x="1672" y="1"/>
                    <a:pt x="1672" y="1"/>
                  </a:cubicBezTo>
                  <a:close/>
                </a:path>
              </a:pathLst>
            </a:custGeom>
            <a:solidFill>
              <a:srgbClr val="2827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a:off x="6614079" y="4646234"/>
              <a:ext cx="120871" cy="69469"/>
            </a:xfrm>
            <a:custGeom>
              <a:rect b="b" l="l" r="r" t="t"/>
              <a:pathLst>
                <a:path extrusionOk="0" h="1388" w="2415">
                  <a:moveTo>
                    <a:pt x="2415" y="1"/>
                  </a:moveTo>
                  <a:lnTo>
                    <a:pt x="709" y="65"/>
                  </a:lnTo>
                  <a:lnTo>
                    <a:pt x="1" y="555"/>
                  </a:lnTo>
                  <a:lnTo>
                    <a:pt x="343" y="1387"/>
                  </a:lnTo>
                  <a:lnTo>
                    <a:pt x="24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a:off x="7450864" y="4318407"/>
              <a:ext cx="151101" cy="197347"/>
            </a:xfrm>
            <a:custGeom>
              <a:rect b="b" l="l" r="r" t="t"/>
              <a:pathLst>
                <a:path extrusionOk="0" h="3943" w="3019">
                  <a:moveTo>
                    <a:pt x="1827" y="1"/>
                  </a:moveTo>
                  <a:cubicBezTo>
                    <a:pt x="1116" y="1868"/>
                    <a:pt x="1" y="3335"/>
                    <a:pt x="1" y="3335"/>
                  </a:cubicBezTo>
                  <a:lnTo>
                    <a:pt x="1045" y="3942"/>
                  </a:lnTo>
                  <a:cubicBezTo>
                    <a:pt x="1776" y="3479"/>
                    <a:pt x="2647" y="1666"/>
                    <a:pt x="3019" y="837"/>
                  </a:cubicBezTo>
                  <a:lnTo>
                    <a:pt x="1827" y="1"/>
                  </a:lnTo>
                  <a:close/>
                </a:path>
              </a:pathLst>
            </a:custGeom>
            <a:solidFill>
              <a:srgbClr val="A97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a:off x="7310674" y="4443632"/>
              <a:ext cx="554104" cy="272072"/>
            </a:xfrm>
            <a:custGeom>
              <a:rect b="b" l="l" r="r" t="t"/>
              <a:pathLst>
                <a:path extrusionOk="0" h="5436" w="11071">
                  <a:moveTo>
                    <a:pt x="2580" y="0"/>
                  </a:moveTo>
                  <a:cubicBezTo>
                    <a:pt x="1191" y="0"/>
                    <a:pt x="1" y="1700"/>
                    <a:pt x="1969" y="3092"/>
                  </a:cubicBezTo>
                  <a:cubicBezTo>
                    <a:pt x="4058" y="4566"/>
                    <a:pt x="10806" y="5435"/>
                    <a:pt x="10806" y="5435"/>
                  </a:cubicBezTo>
                  <a:lnTo>
                    <a:pt x="11071" y="4230"/>
                  </a:lnTo>
                  <a:cubicBezTo>
                    <a:pt x="7230" y="3008"/>
                    <a:pt x="4326" y="252"/>
                    <a:pt x="2835" y="20"/>
                  </a:cubicBezTo>
                  <a:cubicBezTo>
                    <a:pt x="2750" y="7"/>
                    <a:pt x="2664" y="0"/>
                    <a:pt x="25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a:off x="7413727" y="4655694"/>
              <a:ext cx="116817" cy="60010"/>
            </a:xfrm>
            <a:custGeom>
              <a:rect b="b" l="l" r="r" t="t"/>
              <a:pathLst>
                <a:path extrusionOk="0" h="1199" w="2334">
                  <a:moveTo>
                    <a:pt x="2334" y="0"/>
                  </a:moveTo>
                  <a:lnTo>
                    <a:pt x="1320" y="326"/>
                  </a:lnTo>
                  <a:lnTo>
                    <a:pt x="175" y="856"/>
                  </a:lnTo>
                  <a:cubicBezTo>
                    <a:pt x="1" y="936"/>
                    <a:pt x="58" y="1198"/>
                    <a:pt x="253" y="1198"/>
                  </a:cubicBezTo>
                  <a:lnTo>
                    <a:pt x="2334" y="1198"/>
                  </a:lnTo>
                  <a:lnTo>
                    <a:pt x="23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4" name="Google Shape;454;p29"/>
            <p:cNvGrpSpPr/>
            <p:nvPr/>
          </p:nvGrpSpPr>
          <p:grpSpPr>
            <a:xfrm>
              <a:off x="6731629" y="4254175"/>
              <a:ext cx="359100" cy="461819"/>
              <a:chOff x="6857425" y="2442956"/>
              <a:chExt cx="359100" cy="461819"/>
            </a:xfrm>
          </p:grpSpPr>
          <p:cxnSp>
            <p:nvCxnSpPr>
              <p:cNvPr id="455" name="Google Shape;455;p29"/>
              <p:cNvCxnSpPr/>
              <p:nvPr/>
            </p:nvCxnSpPr>
            <p:spPr>
              <a:xfrm>
                <a:off x="7036971" y="2442956"/>
                <a:ext cx="0" cy="461700"/>
              </a:xfrm>
              <a:prstGeom prst="straightConnector1">
                <a:avLst/>
              </a:prstGeom>
              <a:noFill/>
              <a:ln cap="flat" cmpd="sng" w="9525">
                <a:solidFill>
                  <a:schemeClr val="dk1"/>
                </a:solidFill>
                <a:prstDash val="solid"/>
                <a:round/>
                <a:headEnd len="med" w="med" type="none"/>
                <a:tailEnd len="med" w="med" type="none"/>
              </a:ln>
            </p:spPr>
          </p:cxnSp>
          <p:cxnSp>
            <p:nvCxnSpPr>
              <p:cNvPr id="456" name="Google Shape;456;p29"/>
              <p:cNvCxnSpPr/>
              <p:nvPr/>
            </p:nvCxnSpPr>
            <p:spPr>
              <a:xfrm>
                <a:off x="6857425" y="2904775"/>
                <a:ext cx="359100" cy="0"/>
              </a:xfrm>
              <a:prstGeom prst="straightConnector1">
                <a:avLst/>
              </a:prstGeom>
              <a:noFill/>
              <a:ln cap="flat" cmpd="sng" w="9525">
                <a:solidFill>
                  <a:schemeClr val="dk1"/>
                </a:solidFill>
                <a:prstDash val="solid"/>
                <a:round/>
                <a:headEnd len="med" w="med" type="none"/>
                <a:tailEnd len="med" w="med" type="none"/>
              </a:ln>
            </p:spPr>
          </p:cxnSp>
        </p:grpSp>
      </p:grpSp>
      <p:sp>
        <p:nvSpPr>
          <p:cNvPr id="457" name="Google Shape;457;p29"/>
          <p:cNvSpPr txBox="1"/>
          <p:nvPr/>
        </p:nvSpPr>
        <p:spPr>
          <a:xfrm>
            <a:off x="718225" y="1404275"/>
            <a:ext cx="4367400" cy="385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Slab Regular"/>
                <a:ea typeface="Roboto Slab Regular"/>
                <a:cs typeface="Roboto Slab Regular"/>
                <a:sym typeface="Roboto Slab Regular"/>
              </a:rPr>
              <a:t>Project management is a critical job requirement for freelancers - It’s used to achieve goals in a time and cost sufficient matter.</a:t>
            </a:r>
            <a:endParaRPr>
              <a:latin typeface="Roboto Slab Regular"/>
              <a:ea typeface="Roboto Slab Regular"/>
              <a:cs typeface="Roboto Slab Regular"/>
              <a:sym typeface="Roboto Slab Regular"/>
            </a:endParaRPr>
          </a:p>
          <a:p>
            <a:pPr indent="0" lvl="0" marL="0" rtl="0" algn="l">
              <a:spcBef>
                <a:spcPts val="0"/>
              </a:spcBef>
              <a:spcAft>
                <a:spcPts val="0"/>
              </a:spcAft>
              <a:buNone/>
            </a:pPr>
            <a:r>
              <a:t/>
            </a:r>
            <a:endParaRPr>
              <a:latin typeface="Roboto Slab Regular"/>
              <a:ea typeface="Roboto Slab Regular"/>
              <a:cs typeface="Roboto Slab Regular"/>
              <a:sym typeface="Roboto Slab Regular"/>
            </a:endParaRPr>
          </a:p>
          <a:p>
            <a:pPr indent="0" lvl="0" marL="0" rtl="0" algn="just">
              <a:lnSpc>
                <a:spcPct val="115000"/>
              </a:lnSpc>
              <a:spcBef>
                <a:spcPts val="0"/>
              </a:spcBef>
              <a:spcAft>
                <a:spcPts val="0"/>
              </a:spcAft>
              <a:buNone/>
            </a:pPr>
            <a:r>
              <a:rPr lang="en">
                <a:latin typeface="Roboto Slab Regular"/>
                <a:ea typeface="Roboto Slab Regular"/>
                <a:cs typeface="Roboto Slab Regular"/>
                <a:sym typeface="Roboto Slab Regular"/>
              </a:rPr>
              <a:t>Adopting project management structure would as well result in a more holistic level of interaction between freelancers and their clients and increasing their autonomy in the project. Making them a “business owner” managing their own project and not only creating a product or providing a service</a:t>
            </a:r>
            <a:endParaRPr>
              <a:latin typeface="Roboto Slab Regular"/>
              <a:ea typeface="Roboto Slab Regular"/>
              <a:cs typeface="Roboto Slab Regular"/>
              <a:sym typeface="Roboto Slab Regular"/>
            </a:endParaRPr>
          </a:p>
          <a:p>
            <a:pPr indent="0" lvl="0" marL="0" rtl="0" algn="l">
              <a:spcBef>
                <a:spcPts val="0"/>
              </a:spcBef>
              <a:spcAft>
                <a:spcPts val="0"/>
              </a:spcAft>
              <a:buNone/>
            </a:pPr>
            <a:r>
              <a:t/>
            </a:r>
            <a:endParaRPr>
              <a:latin typeface="Roboto Slab Regular"/>
              <a:ea typeface="Roboto Slab Regular"/>
              <a:cs typeface="Roboto Slab Regular"/>
              <a:sym typeface="Roboto Slab Regular"/>
            </a:endParaRPr>
          </a:p>
          <a:p>
            <a:pPr indent="0" lvl="0" marL="0" rtl="0" algn="l">
              <a:spcBef>
                <a:spcPts val="0"/>
              </a:spcBef>
              <a:spcAft>
                <a:spcPts val="0"/>
              </a:spcAft>
              <a:buNone/>
            </a:pPr>
            <a:r>
              <a:t/>
            </a:r>
            <a:endParaRPr>
              <a:latin typeface="Roboto Slab Regular"/>
              <a:ea typeface="Roboto Slab Regular"/>
              <a:cs typeface="Roboto Slab Regular"/>
              <a:sym typeface="Roboto Slab Regular"/>
            </a:endParaRPr>
          </a:p>
          <a:p>
            <a:pPr indent="0" lvl="0" marL="0" rtl="0" algn="l">
              <a:spcBef>
                <a:spcPts val="0"/>
              </a:spcBef>
              <a:spcAft>
                <a:spcPts val="0"/>
              </a:spcAft>
              <a:buNone/>
            </a:pPr>
            <a:r>
              <a:t/>
            </a:r>
            <a:endParaRPr>
              <a:latin typeface="Roboto Slab Regular"/>
              <a:ea typeface="Roboto Slab Regular"/>
              <a:cs typeface="Roboto Slab Regular"/>
              <a:sym typeface="Roboto Slab Regular"/>
            </a:endParaRPr>
          </a:p>
          <a:p>
            <a:pPr indent="0" lvl="0" marL="0" rtl="0" algn="l">
              <a:spcBef>
                <a:spcPts val="0"/>
              </a:spcBef>
              <a:spcAft>
                <a:spcPts val="0"/>
              </a:spcAft>
              <a:buNone/>
            </a:pPr>
            <a:br>
              <a:rPr lang="en">
                <a:latin typeface="Roboto Slab Regular"/>
                <a:ea typeface="Roboto Slab Regular"/>
                <a:cs typeface="Roboto Slab Regular"/>
                <a:sym typeface="Roboto Slab Regular"/>
              </a:rPr>
            </a:br>
            <a:endParaRPr>
              <a:latin typeface="Roboto Slab Regular"/>
              <a:ea typeface="Roboto Slab Regular"/>
              <a:cs typeface="Roboto Slab Regular"/>
              <a:sym typeface="Roboto Slab Regular"/>
            </a:endParaRPr>
          </a:p>
        </p:txBody>
      </p:sp>
      <p:pic>
        <p:nvPicPr>
          <p:cNvPr id="458" name="Google Shape;458;p29"/>
          <p:cNvPicPr preferRelativeResize="0"/>
          <p:nvPr/>
        </p:nvPicPr>
        <p:blipFill rotWithShape="1">
          <a:blip r:embed="rId3">
            <a:alphaModFix/>
          </a:blip>
          <a:srcRect b="43607" l="0" r="0" t="0"/>
          <a:stretch/>
        </p:blipFill>
        <p:spPr>
          <a:xfrm>
            <a:off x="5844650" y="1358950"/>
            <a:ext cx="2565050" cy="2900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2" name="Shape 462"/>
        <p:cNvGrpSpPr/>
        <p:nvPr/>
      </p:nvGrpSpPr>
      <p:grpSpPr>
        <a:xfrm>
          <a:off x="0" y="0"/>
          <a:ext cx="0" cy="0"/>
          <a:chOff x="0" y="0"/>
          <a:chExt cx="0" cy="0"/>
        </a:xfrm>
      </p:grpSpPr>
      <p:grpSp>
        <p:nvGrpSpPr>
          <p:cNvPr id="463" name="Google Shape;463;p30"/>
          <p:cNvGrpSpPr/>
          <p:nvPr/>
        </p:nvGrpSpPr>
        <p:grpSpPr>
          <a:xfrm>
            <a:off x="4186537" y="2109985"/>
            <a:ext cx="2097346" cy="1723931"/>
            <a:chOff x="6000100" y="3076250"/>
            <a:chExt cx="587871" cy="512373"/>
          </a:xfrm>
        </p:grpSpPr>
        <p:sp>
          <p:nvSpPr>
            <p:cNvPr id="464" name="Google Shape;464;p30"/>
            <p:cNvSpPr/>
            <p:nvPr/>
          </p:nvSpPr>
          <p:spPr>
            <a:xfrm>
              <a:off x="6000100" y="3076250"/>
              <a:ext cx="587871" cy="512373"/>
            </a:xfrm>
            <a:custGeom>
              <a:rect b="b" l="l" r="r" t="t"/>
              <a:pathLst>
                <a:path extrusionOk="0" h="88838" w="101884">
                  <a:moveTo>
                    <a:pt x="50272" y="0"/>
                  </a:moveTo>
                  <a:cubicBezTo>
                    <a:pt x="31897" y="0"/>
                    <a:pt x="14791" y="11087"/>
                    <a:pt x="8322" y="29000"/>
                  </a:cubicBezTo>
                  <a:cubicBezTo>
                    <a:pt x="1" y="51995"/>
                    <a:pt x="12332" y="77546"/>
                    <a:pt x="35878" y="86063"/>
                  </a:cubicBezTo>
                  <a:cubicBezTo>
                    <a:pt x="41078" y="87945"/>
                    <a:pt x="46391" y="88838"/>
                    <a:pt x="51602" y="88838"/>
                  </a:cubicBezTo>
                  <a:cubicBezTo>
                    <a:pt x="69970" y="88838"/>
                    <a:pt x="87079" y="77751"/>
                    <a:pt x="93562" y="59838"/>
                  </a:cubicBezTo>
                  <a:cubicBezTo>
                    <a:pt x="101883" y="36843"/>
                    <a:pt x="89534" y="11292"/>
                    <a:pt x="66006" y="2775"/>
                  </a:cubicBezTo>
                  <a:cubicBezTo>
                    <a:pt x="60802" y="893"/>
                    <a:pt x="55486" y="0"/>
                    <a:pt x="50272" y="0"/>
                  </a:cubicBezTo>
                  <a:close/>
                </a:path>
              </a:pathLst>
            </a:custGeom>
            <a:gradFill>
              <a:gsLst>
                <a:gs pos="0">
                  <a:srgbClr val="D4EBDE"/>
                </a:gs>
                <a:gs pos="100000">
                  <a:srgbClr val="70CAC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5" name="Google Shape;465;p30"/>
            <p:cNvGrpSpPr/>
            <p:nvPr/>
          </p:nvGrpSpPr>
          <p:grpSpPr>
            <a:xfrm>
              <a:off x="6031360" y="3076713"/>
              <a:ext cx="539107" cy="480965"/>
              <a:chOff x="6031360" y="3076713"/>
              <a:chExt cx="539107" cy="480965"/>
            </a:xfrm>
          </p:grpSpPr>
          <p:sp>
            <p:nvSpPr>
              <p:cNvPr id="466" name="Google Shape;466;p30"/>
              <p:cNvSpPr/>
              <p:nvPr/>
            </p:nvSpPr>
            <p:spPr>
              <a:xfrm>
                <a:off x="6160232" y="3107767"/>
                <a:ext cx="410235" cy="449911"/>
              </a:xfrm>
              <a:custGeom>
                <a:rect b="b" l="l" r="r" t="t"/>
                <a:pathLst>
                  <a:path extrusionOk="0" h="78008" w="71098">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0"/>
              <p:cNvSpPr/>
              <p:nvPr/>
            </p:nvSpPr>
            <p:spPr>
              <a:xfrm>
                <a:off x="6031360" y="3319580"/>
                <a:ext cx="62149" cy="151155"/>
              </a:xfrm>
              <a:custGeom>
                <a:rect b="b" l="l" r="r" t="t"/>
                <a:pathLst>
                  <a:path extrusionOk="0" h="26208" w="10771">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0"/>
              <p:cNvSpPr/>
              <p:nvPr/>
            </p:nvSpPr>
            <p:spPr>
              <a:xfrm>
                <a:off x="6189159" y="3076713"/>
                <a:ext cx="117131" cy="35868"/>
              </a:xfrm>
              <a:custGeom>
                <a:rect b="b" l="l" r="r" t="t"/>
                <a:pathLst>
                  <a:path extrusionOk="0" h="6219" w="2030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0"/>
              <p:cNvSpPr/>
              <p:nvPr/>
            </p:nvSpPr>
            <p:spPr>
              <a:xfrm>
                <a:off x="6350006" y="3503923"/>
                <a:ext cx="45156" cy="42581"/>
              </a:xfrm>
              <a:custGeom>
                <a:rect b="b" l="l" r="r" t="t"/>
                <a:pathLst>
                  <a:path extrusionOk="0" h="7383" w="7826">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0"/>
              <p:cNvSpPr/>
              <p:nvPr/>
            </p:nvSpPr>
            <p:spPr>
              <a:xfrm>
                <a:off x="6262180" y="3141947"/>
                <a:ext cx="28469" cy="38688"/>
              </a:xfrm>
              <a:custGeom>
                <a:rect b="b" l="l" r="r" t="t"/>
                <a:pathLst>
                  <a:path extrusionOk="0" h="6708" w="4934">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0"/>
              <p:cNvSpPr/>
              <p:nvPr/>
            </p:nvSpPr>
            <p:spPr>
              <a:xfrm>
                <a:off x="6251907" y="3101042"/>
                <a:ext cx="26011" cy="13686"/>
              </a:xfrm>
              <a:custGeom>
                <a:rect b="b" l="l" r="r" t="t"/>
                <a:pathLst>
                  <a:path extrusionOk="0" h="2373" w="4508">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
              <p:cNvSpPr/>
              <p:nvPr/>
            </p:nvSpPr>
            <p:spPr>
              <a:xfrm>
                <a:off x="6250613" y="3155645"/>
                <a:ext cx="21609" cy="17008"/>
              </a:xfrm>
              <a:custGeom>
                <a:rect b="b" l="l" r="r" t="t"/>
                <a:pathLst>
                  <a:path extrusionOk="0" h="2949" w="3745">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3" name="Google Shape;473;p30"/>
          <p:cNvGrpSpPr/>
          <p:nvPr/>
        </p:nvGrpSpPr>
        <p:grpSpPr>
          <a:xfrm>
            <a:off x="3427363" y="1592428"/>
            <a:ext cx="3615678" cy="2986200"/>
            <a:chOff x="4721450" y="1509475"/>
            <a:chExt cx="79350" cy="74325"/>
          </a:xfrm>
        </p:grpSpPr>
        <p:sp>
          <p:nvSpPr>
            <p:cNvPr id="474" name="Google Shape;474;p30"/>
            <p:cNvSpPr/>
            <p:nvPr/>
          </p:nvSpPr>
          <p:spPr>
            <a:xfrm>
              <a:off x="4729025" y="1509475"/>
              <a:ext cx="27050" cy="26725"/>
            </a:xfrm>
            <a:custGeom>
              <a:rect b="b" l="l" r="r" t="t"/>
              <a:pathLst>
                <a:path extrusionOk="0" h="1069" w="1082">
                  <a:moveTo>
                    <a:pt x="440" y="1"/>
                  </a:moveTo>
                  <a:lnTo>
                    <a:pt x="570" y="224"/>
                  </a:lnTo>
                  <a:cubicBezTo>
                    <a:pt x="296" y="405"/>
                    <a:pt x="94" y="672"/>
                    <a:pt x="0" y="989"/>
                  </a:cubicBezTo>
                  <a:lnTo>
                    <a:pt x="188" y="809"/>
                  </a:lnTo>
                  <a:lnTo>
                    <a:pt x="462" y="1068"/>
                  </a:lnTo>
                  <a:cubicBezTo>
                    <a:pt x="527" y="888"/>
                    <a:pt x="649" y="737"/>
                    <a:pt x="808" y="628"/>
                  </a:cubicBezTo>
                  <a:lnTo>
                    <a:pt x="923" y="823"/>
                  </a:lnTo>
                  <a:lnTo>
                    <a:pt x="1082" y="188"/>
                  </a:lnTo>
                  <a:lnTo>
                    <a:pt x="440" y="1"/>
                  </a:lnTo>
                  <a:close/>
                </a:path>
              </a:pathLst>
            </a:custGeom>
            <a:gradFill>
              <a:gsLst>
                <a:gs pos="0">
                  <a:srgbClr val="FDF7F7"/>
                </a:gs>
                <a:gs pos="100000">
                  <a:srgbClr val="DC9E9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0"/>
            <p:cNvSpPr/>
            <p:nvPr/>
          </p:nvSpPr>
          <p:spPr>
            <a:xfrm>
              <a:off x="4721450" y="1533275"/>
              <a:ext cx="32300" cy="42600"/>
            </a:xfrm>
            <a:custGeom>
              <a:rect b="b" l="l" r="r" t="t"/>
              <a:pathLst>
                <a:path extrusionOk="0" h="1704" w="1292">
                  <a:moveTo>
                    <a:pt x="491" y="1"/>
                  </a:moveTo>
                  <a:lnTo>
                    <a:pt x="0" y="455"/>
                  </a:lnTo>
                  <a:lnTo>
                    <a:pt x="238" y="455"/>
                  </a:lnTo>
                  <a:cubicBezTo>
                    <a:pt x="253" y="1025"/>
                    <a:pt x="635" y="1530"/>
                    <a:pt x="1183" y="1703"/>
                  </a:cubicBezTo>
                  <a:lnTo>
                    <a:pt x="1024" y="1530"/>
                  </a:lnTo>
                  <a:lnTo>
                    <a:pt x="1291" y="1256"/>
                  </a:lnTo>
                  <a:cubicBezTo>
                    <a:pt x="952" y="1133"/>
                    <a:pt x="721" y="816"/>
                    <a:pt x="707" y="455"/>
                  </a:cubicBezTo>
                  <a:lnTo>
                    <a:pt x="945" y="455"/>
                  </a:lnTo>
                  <a:lnTo>
                    <a:pt x="491" y="1"/>
                  </a:lnTo>
                  <a:close/>
                </a:path>
              </a:pathLst>
            </a:custGeom>
            <a:gradFill>
              <a:gsLst>
                <a:gs pos="0">
                  <a:srgbClr val="FDF7F7"/>
                </a:gs>
                <a:gs pos="100000">
                  <a:srgbClr val="DC9E9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0"/>
            <p:cNvSpPr/>
            <p:nvPr/>
          </p:nvSpPr>
          <p:spPr>
            <a:xfrm>
              <a:off x="4750650" y="1551675"/>
              <a:ext cx="42950" cy="32125"/>
            </a:xfrm>
            <a:custGeom>
              <a:rect b="b" l="l" r="r" t="t"/>
              <a:pathLst>
                <a:path extrusionOk="0" h="1285" w="1718">
                  <a:moveTo>
                    <a:pt x="1256" y="1"/>
                  </a:moveTo>
                  <a:cubicBezTo>
                    <a:pt x="1126" y="332"/>
                    <a:pt x="808" y="556"/>
                    <a:pt x="448" y="570"/>
                  </a:cubicBezTo>
                  <a:lnTo>
                    <a:pt x="448" y="340"/>
                  </a:lnTo>
                  <a:lnTo>
                    <a:pt x="1" y="794"/>
                  </a:lnTo>
                  <a:lnTo>
                    <a:pt x="448" y="1284"/>
                  </a:lnTo>
                  <a:lnTo>
                    <a:pt x="448" y="1032"/>
                  </a:lnTo>
                  <a:cubicBezTo>
                    <a:pt x="1039" y="1025"/>
                    <a:pt x="1551" y="635"/>
                    <a:pt x="1717" y="73"/>
                  </a:cubicBezTo>
                  <a:lnTo>
                    <a:pt x="1717" y="73"/>
                  </a:lnTo>
                  <a:lnTo>
                    <a:pt x="1515" y="260"/>
                  </a:lnTo>
                  <a:lnTo>
                    <a:pt x="1256" y="1"/>
                  </a:lnTo>
                  <a:close/>
                </a:path>
              </a:pathLst>
            </a:custGeom>
            <a:gradFill>
              <a:gsLst>
                <a:gs pos="0">
                  <a:srgbClr val="FDF7F7"/>
                </a:gs>
                <a:gs pos="100000">
                  <a:srgbClr val="DC9E9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0"/>
            <p:cNvSpPr/>
            <p:nvPr/>
          </p:nvSpPr>
          <p:spPr>
            <a:xfrm>
              <a:off x="4761300" y="1510025"/>
              <a:ext cx="39500" cy="44375"/>
            </a:xfrm>
            <a:custGeom>
              <a:rect b="b" l="l" r="r" t="t"/>
              <a:pathLst>
                <a:path extrusionOk="0" h="1775" w="1580">
                  <a:moveTo>
                    <a:pt x="13" y="0"/>
                  </a:moveTo>
                  <a:cubicBezTo>
                    <a:pt x="9" y="0"/>
                    <a:pt x="5" y="0"/>
                    <a:pt x="0" y="0"/>
                  </a:cubicBezTo>
                  <a:lnTo>
                    <a:pt x="0" y="462"/>
                  </a:lnTo>
                  <a:cubicBezTo>
                    <a:pt x="476" y="462"/>
                    <a:pt x="873" y="844"/>
                    <a:pt x="880" y="1328"/>
                  </a:cubicBezTo>
                  <a:lnTo>
                    <a:pt x="635" y="1328"/>
                  </a:lnTo>
                  <a:lnTo>
                    <a:pt x="1089" y="1775"/>
                  </a:lnTo>
                  <a:lnTo>
                    <a:pt x="1580" y="1328"/>
                  </a:lnTo>
                  <a:lnTo>
                    <a:pt x="1349" y="1328"/>
                  </a:lnTo>
                  <a:cubicBezTo>
                    <a:pt x="1335" y="589"/>
                    <a:pt x="743" y="0"/>
                    <a:pt x="13" y="0"/>
                  </a:cubicBezTo>
                  <a:close/>
                </a:path>
              </a:pathLst>
            </a:custGeom>
            <a:gradFill>
              <a:gsLst>
                <a:gs pos="0">
                  <a:srgbClr val="FDF7F7"/>
                </a:gs>
                <a:gs pos="100000">
                  <a:srgbClr val="DC9E9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30"/>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Life Cycle</a:t>
            </a:r>
            <a:endParaRPr/>
          </a:p>
        </p:txBody>
      </p:sp>
      <p:sp>
        <p:nvSpPr>
          <p:cNvPr id="479" name="Google Shape;479;p30"/>
          <p:cNvSpPr txBox="1"/>
          <p:nvPr/>
        </p:nvSpPr>
        <p:spPr>
          <a:xfrm>
            <a:off x="3343400" y="3627600"/>
            <a:ext cx="5835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rgbClr val="FFFFFF"/>
                </a:solidFill>
                <a:latin typeface="Advent Pro SemiBold"/>
                <a:ea typeface="Advent Pro SemiBold"/>
                <a:cs typeface="Advent Pro SemiBold"/>
                <a:sym typeface="Advent Pro SemiBold"/>
              </a:rPr>
              <a:t>02</a:t>
            </a:r>
            <a:endParaRPr sz="1800">
              <a:solidFill>
                <a:srgbClr val="FFFFFF"/>
              </a:solidFill>
              <a:latin typeface="Advent Pro SemiBold"/>
              <a:ea typeface="Advent Pro SemiBold"/>
              <a:cs typeface="Advent Pro SemiBold"/>
              <a:sym typeface="Advent Pro SemiBold"/>
            </a:endParaRPr>
          </a:p>
        </p:txBody>
      </p:sp>
      <p:sp>
        <p:nvSpPr>
          <p:cNvPr id="480" name="Google Shape;480;p30"/>
          <p:cNvSpPr txBox="1"/>
          <p:nvPr/>
        </p:nvSpPr>
        <p:spPr>
          <a:xfrm>
            <a:off x="721000" y="1478850"/>
            <a:ext cx="28155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Slab Regular"/>
                <a:ea typeface="Roboto Slab Regular"/>
                <a:cs typeface="Roboto Slab Regular"/>
                <a:sym typeface="Roboto Slab Regular"/>
              </a:rPr>
              <a:t>The project life cycle shows the nature of a project, it </a:t>
            </a:r>
            <a:r>
              <a:rPr lang="en">
                <a:latin typeface="Roboto Slab Regular"/>
                <a:ea typeface="Roboto Slab Regular"/>
                <a:cs typeface="Roboto Slab Regular"/>
                <a:sym typeface="Roboto Slab Regular"/>
              </a:rPr>
              <a:t>acknowledges</a:t>
            </a:r>
            <a:r>
              <a:rPr lang="en">
                <a:latin typeface="Roboto Slab Regular"/>
                <a:ea typeface="Roboto Slab Regular"/>
                <a:cs typeface="Roboto Slab Regular"/>
                <a:sym typeface="Roboto Slab Regular"/>
              </a:rPr>
              <a:t> that projects have limited lifespans with four stages it goes through.</a:t>
            </a:r>
            <a:endParaRPr>
              <a:latin typeface="Roboto Slab Regular"/>
              <a:ea typeface="Roboto Slab Regular"/>
              <a:cs typeface="Roboto Slab Regular"/>
              <a:sym typeface="Roboto Slab Regular"/>
            </a:endParaRPr>
          </a:p>
          <a:p>
            <a:pPr indent="0" lvl="0" marL="0" rtl="0" algn="l">
              <a:spcBef>
                <a:spcPts val="0"/>
              </a:spcBef>
              <a:spcAft>
                <a:spcPts val="0"/>
              </a:spcAft>
              <a:buNone/>
            </a:pPr>
            <a:r>
              <a:t/>
            </a:r>
            <a:endParaRPr>
              <a:latin typeface="Roboto Slab Regular"/>
              <a:ea typeface="Roboto Slab Regular"/>
              <a:cs typeface="Roboto Slab Regular"/>
              <a:sym typeface="Roboto Slab Regular"/>
            </a:endParaRPr>
          </a:p>
          <a:p>
            <a:pPr indent="0" lvl="0" marL="0" rtl="0" algn="l">
              <a:spcBef>
                <a:spcPts val="0"/>
              </a:spcBef>
              <a:spcAft>
                <a:spcPts val="0"/>
              </a:spcAft>
              <a:buNone/>
            </a:pPr>
            <a:r>
              <a:rPr lang="en">
                <a:latin typeface="Roboto Slab Regular"/>
                <a:ea typeface="Roboto Slab Regular"/>
                <a:cs typeface="Roboto Slab Regular"/>
                <a:sym typeface="Roboto Slab Regular"/>
              </a:rPr>
              <a:t>As a freelancer you can have a range of projects for different clients in different stages of the cycle. Therefore, keeping track and planning the different components can be very </a:t>
            </a:r>
            <a:r>
              <a:rPr lang="en">
                <a:latin typeface="Roboto Slab Regular"/>
                <a:ea typeface="Roboto Slab Regular"/>
                <a:cs typeface="Roboto Slab Regular"/>
                <a:sym typeface="Roboto Slab Regular"/>
              </a:rPr>
              <a:t>beneficial.</a:t>
            </a:r>
            <a:r>
              <a:rPr lang="en">
                <a:latin typeface="Roboto Slab Regular"/>
                <a:ea typeface="Roboto Slab Regular"/>
                <a:cs typeface="Roboto Slab Regular"/>
                <a:sym typeface="Roboto Slab Regular"/>
              </a:rPr>
              <a:t> </a:t>
            </a:r>
            <a:endParaRPr>
              <a:latin typeface="Roboto Slab Regular"/>
              <a:ea typeface="Roboto Slab Regular"/>
              <a:cs typeface="Roboto Slab Regular"/>
              <a:sym typeface="Roboto Slab Regular"/>
            </a:endParaRPr>
          </a:p>
        </p:txBody>
      </p:sp>
      <p:sp>
        <p:nvSpPr>
          <p:cNvPr id="481" name="Google Shape;481;p30"/>
          <p:cNvSpPr txBox="1"/>
          <p:nvPr/>
        </p:nvSpPr>
        <p:spPr>
          <a:xfrm>
            <a:off x="7096000" y="2474175"/>
            <a:ext cx="111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Slab"/>
                <a:ea typeface="Roboto Slab"/>
                <a:cs typeface="Roboto Slab"/>
                <a:sym typeface="Roboto Slab"/>
              </a:rPr>
              <a:t>Defining</a:t>
            </a:r>
            <a:endParaRPr b="1">
              <a:latin typeface="Roboto Slab"/>
              <a:ea typeface="Roboto Slab"/>
              <a:cs typeface="Roboto Slab"/>
              <a:sym typeface="Roboto Slab"/>
            </a:endParaRPr>
          </a:p>
        </p:txBody>
      </p:sp>
      <p:grpSp>
        <p:nvGrpSpPr>
          <p:cNvPr id="482" name="Google Shape;482;p30"/>
          <p:cNvGrpSpPr/>
          <p:nvPr/>
        </p:nvGrpSpPr>
        <p:grpSpPr>
          <a:xfrm>
            <a:off x="5487024" y="2232811"/>
            <a:ext cx="1608968" cy="1841434"/>
            <a:chOff x="7636443" y="1204988"/>
            <a:chExt cx="804565" cy="677795"/>
          </a:xfrm>
        </p:grpSpPr>
        <p:grpSp>
          <p:nvGrpSpPr>
            <p:cNvPr id="483" name="Google Shape;483;p30"/>
            <p:cNvGrpSpPr/>
            <p:nvPr/>
          </p:nvGrpSpPr>
          <p:grpSpPr>
            <a:xfrm>
              <a:off x="7636443" y="1509705"/>
              <a:ext cx="804565" cy="373078"/>
              <a:chOff x="7636443" y="1509705"/>
              <a:chExt cx="804565" cy="373078"/>
            </a:xfrm>
          </p:grpSpPr>
          <p:sp>
            <p:nvSpPr>
              <p:cNvPr id="484" name="Google Shape;484;p30"/>
              <p:cNvSpPr/>
              <p:nvPr/>
            </p:nvSpPr>
            <p:spPr>
              <a:xfrm>
                <a:off x="7636443" y="1509705"/>
                <a:ext cx="749840" cy="373078"/>
              </a:xfrm>
              <a:custGeom>
                <a:rect b="b" l="l" r="r" t="t"/>
                <a:pathLst>
                  <a:path extrusionOk="0" h="10331" w="20764">
                    <a:moveTo>
                      <a:pt x="10376" y="1"/>
                    </a:moveTo>
                    <a:lnTo>
                      <a:pt x="1" y="5028"/>
                    </a:lnTo>
                    <a:lnTo>
                      <a:pt x="10376" y="10331"/>
                    </a:lnTo>
                    <a:lnTo>
                      <a:pt x="20763" y="5028"/>
                    </a:lnTo>
                    <a:lnTo>
                      <a:pt x="10376" y="1"/>
                    </a:ln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0"/>
              <p:cNvSpPr/>
              <p:nvPr/>
            </p:nvSpPr>
            <p:spPr>
              <a:xfrm>
                <a:off x="8398251" y="1667375"/>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30"/>
            <p:cNvGrpSpPr/>
            <p:nvPr/>
          </p:nvGrpSpPr>
          <p:grpSpPr>
            <a:xfrm>
              <a:off x="7636443" y="1408133"/>
              <a:ext cx="804565" cy="373078"/>
              <a:chOff x="7636443" y="1408133"/>
              <a:chExt cx="804565" cy="373078"/>
            </a:xfrm>
          </p:grpSpPr>
          <p:sp>
            <p:nvSpPr>
              <p:cNvPr id="487" name="Google Shape;487;p30"/>
              <p:cNvSpPr/>
              <p:nvPr/>
            </p:nvSpPr>
            <p:spPr>
              <a:xfrm>
                <a:off x="7636443" y="1408133"/>
                <a:ext cx="749840" cy="373078"/>
              </a:xfrm>
              <a:custGeom>
                <a:rect b="b" l="l" r="r" t="t"/>
                <a:pathLst>
                  <a:path extrusionOk="0" h="10331" w="20764">
                    <a:moveTo>
                      <a:pt x="10376" y="1"/>
                    </a:moveTo>
                    <a:lnTo>
                      <a:pt x="1" y="5028"/>
                    </a:lnTo>
                    <a:lnTo>
                      <a:pt x="10376" y="10331"/>
                    </a:lnTo>
                    <a:lnTo>
                      <a:pt x="20763" y="5028"/>
                    </a:lnTo>
                    <a:lnTo>
                      <a:pt x="10376" y="1"/>
                    </a:ln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a:off x="8398251" y="1565802"/>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30"/>
            <p:cNvGrpSpPr/>
            <p:nvPr/>
          </p:nvGrpSpPr>
          <p:grpSpPr>
            <a:xfrm>
              <a:off x="7636443" y="1306560"/>
              <a:ext cx="804565" cy="373078"/>
              <a:chOff x="7636443" y="1306560"/>
              <a:chExt cx="804565" cy="373078"/>
            </a:xfrm>
          </p:grpSpPr>
          <p:sp>
            <p:nvSpPr>
              <p:cNvPr id="490" name="Google Shape;490;p30"/>
              <p:cNvSpPr/>
              <p:nvPr/>
            </p:nvSpPr>
            <p:spPr>
              <a:xfrm>
                <a:off x="7636443" y="1306560"/>
                <a:ext cx="749840" cy="373078"/>
              </a:xfrm>
              <a:custGeom>
                <a:rect b="b" l="l" r="r" t="t"/>
                <a:pathLst>
                  <a:path extrusionOk="0" h="10331" w="20764">
                    <a:moveTo>
                      <a:pt x="10376" y="1"/>
                    </a:moveTo>
                    <a:lnTo>
                      <a:pt x="1" y="5028"/>
                    </a:lnTo>
                    <a:lnTo>
                      <a:pt x="10376" y="10331"/>
                    </a:lnTo>
                    <a:lnTo>
                      <a:pt x="20763" y="5028"/>
                    </a:lnTo>
                    <a:lnTo>
                      <a:pt x="10376" y="1"/>
                    </a:ln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
              <p:cNvSpPr/>
              <p:nvPr/>
            </p:nvSpPr>
            <p:spPr>
              <a:xfrm>
                <a:off x="8398251" y="1464230"/>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30"/>
            <p:cNvGrpSpPr/>
            <p:nvPr/>
          </p:nvGrpSpPr>
          <p:grpSpPr>
            <a:xfrm>
              <a:off x="7636443" y="1204988"/>
              <a:ext cx="804565" cy="373078"/>
              <a:chOff x="7636443" y="1204988"/>
              <a:chExt cx="804565" cy="373078"/>
            </a:xfrm>
          </p:grpSpPr>
          <p:sp>
            <p:nvSpPr>
              <p:cNvPr id="493" name="Google Shape;493;p30"/>
              <p:cNvSpPr/>
              <p:nvPr/>
            </p:nvSpPr>
            <p:spPr>
              <a:xfrm>
                <a:off x="7636443" y="1204988"/>
                <a:ext cx="749840" cy="373078"/>
              </a:xfrm>
              <a:custGeom>
                <a:rect b="b" l="l" r="r" t="t"/>
                <a:pathLst>
                  <a:path extrusionOk="0" h="10331" w="20764">
                    <a:moveTo>
                      <a:pt x="10376" y="1"/>
                    </a:moveTo>
                    <a:lnTo>
                      <a:pt x="1" y="5028"/>
                    </a:lnTo>
                    <a:lnTo>
                      <a:pt x="10376" y="10331"/>
                    </a:lnTo>
                    <a:lnTo>
                      <a:pt x="20763" y="5028"/>
                    </a:lnTo>
                    <a:lnTo>
                      <a:pt x="10376" y="1"/>
                    </a:ln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0"/>
              <p:cNvSpPr/>
              <p:nvPr/>
            </p:nvSpPr>
            <p:spPr>
              <a:xfrm>
                <a:off x="8398251" y="1362658"/>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95" name="Google Shape;495;p30"/>
          <p:cNvSpPr txBox="1"/>
          <p:nvPr/>
        </p:nvSpPr>
        <p:spPr>
          <a:xfrm>
            <a:off x="7096000" y="3297200"/>
            <a:ext cx="9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Slab"/>
                <a:ea typeface="Roboto Slab"/>
                <a:cs typeface="Roboto Slab"/>
                <a:sym typeface="Roboto Slab"/>
              </a:rPr>
              <a:t>Closing</a:t>
            </a:r>
            <a:endParaRPr b="1">
              <a:latin typeface="Roboto Slab"/>
              <a:ea typeface="Roboto Slab"/>
              <a:cs typeface="Roboto Slab"/>
              <a:sym typeface="Roboto Slab"/>
            </a:endParaRPr>
          </a:p>
        </p:txBody>
      </p:sp>
      <p:sp>
        <p:nvSpPr>
          <p:cNvPr id="496" name="Google Shape;496;p30"/>
          <p:cNvSpPr txBox="1"/>
          <p:nvPr/>
        </p:nvSpPr>
        <p:spPr>
          <a:xfrm>
            <a:off x="7109325" y="3046600"/>
            <a:ext cx="128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Slab"/>
                <a:ea typeface="Roboto Slab"/>
                <a:cs typeface="Roboto Slab"/>
                <a:sym typeface="Roboto Slab"/>
              </a:rPr>
              <a:t>Executing</a:t>
            </a:r>
            <a:endParaRPr b="1">
              <a:latin typeface="Roboto Slab"/>
              <a:ea typeface="Roboto Slab"/>
              <a:cs typeface="Roboto Slab"/>
              <a:sym typeface="Roboto Slab"/>
            </a:endParaRPr>
          </a:p>
        </p:txBody>
      </p:sp>
      <p:sp>
        <p:nvSpPr>
          <p:cNvPr id="497" name="Google Shape;497;p30"/>
          <p:cNvSpPr txBox="1"/>
          <p:nvPr/>
        </p:nvSpPr>
        <p:spPr>
          <a:xfrm>
            <a:off x="7096000" y="2771850"/>
            <a:ext cx="135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Slab"/>
                <a:ea typeface="Roboto Slab"/>
                <a:cs typeface="Roboto Slab"/>
                <a:sym typeface="Roboto Slab"/>
              </a:rPr>
              <a:t>Planning</a:t>
            </a:r>
            <a:endParaRPr b="1">
              <a:latin typeface="Roboto Slab"/>
              <a:ea typeface="Roboto Slab"/>
              <a:cs typeface="Roboto Slab"/>
              <a:sym typeface="Roboto Slab"/>
            </a:endParaRPr>
          </a:p>
        </p:txBody>
      </p:sp>
      <p:pic>
        <p:nvPicPr>
          <p:cNvPr id="498" name="Google Shape;498;p30"/>
          <p:cNvPicPr preferRelativeResize="0"/>
          <p:nvPr/>
        </p:nvPicPr>
        <p:blipFill rotWithShape="1">
          <a:blip r:embed="rId3">
            <a:alphaModFix/>
          </a:blip>
          <a:srcRect b="0" l="0" r="0" t="54792"/>
          <a:stretch/>
        </p:blipFill>
        <p:spPr>
          <a:xfrm>
            <a:off x="5501742" y="1749000"/>
            <a:ext cx="2565050" cy="2325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2" name="Shape 502"/>
        <p:cNvGrpSpPr/>
        <p:nvPr/>
      </p:nvGrpSpPr>
      <p:grpSpPr>
        <a:xfrm>
          <a:off x="0" y="0"/>
          <a:ext cx="0" cy="0"/>
          <a:chOff x="0" y="0"/>
          <a:chExt cx="0" cy="0"/>
        </a:xfrm>
      </p:grpSpPr>
      <p:sp>
        <p:nvSpPr>
          <p:cNvPr id="503" name="Google Shape;503;p31"/>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Planning as a freelancer</a:t>
            </a:r>
            <a:endParaRPr/>
          </a:p>
        </p:txBody>
      </p:sp>
      <p:sp>
        <p:nvSpPr>
          <p:cNvPr id="504" name="Google Shape;504;p31"/>
          <p:cNvSpPr txBox="1"/>
          <p:nvPr/>
        </p:nvSpPr>
        <p:spPr>
          <a:xfrm>
            <a:off x="3343400" y="3627600"/>
            <a:ext cx="5835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rgbClr val="FFFFFF"/>
                </a:solidFill>
                <a:latin typeface="Advent Pro SemiBold"/>
                <a:ea typeface="Advent Pro SemiBold"/>
                <a:cs typeface="Advent Pro SemiBold"/>
                <a:sym typeface="Advent Pro SemiBold"/>
              </a:rPr>
              <a:t>02</a:t>
            </a:r>
            <a:endParaRPr sz="1800">
              <a:solidFill>
                <a:srgbClr val="FFFFFF"/>
              </a:solidFill>
              <a:latin typeface="Advent Pro SemiBold"/>
              <a:ea typeface="Advent Pro SemiBold"/>
              <a:cs typeface="Advent Pro SemiBold"/>
              <a:sym typeface="Advent Pro SemiBold"/>
            </a:endParaRPr>
          </a:p>
        </p:txBody>
      </p:sp>
      <p:sp>
        <p:nvSpPr>
          <p:cNvPr id="505" name="Google Shape;505;p31"/>
          <p:cNvSpPr txBox="1"/>
          <p:nvPr/>
        </p:nvSpPr>
        <p:spPr>
          <a:xfrm>
            <a:off x="7095800" y="3627600"/>
            <a:ext cx="5835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rgbClr val="1F1A33"/>
                </a:solidFill>
                <a:latin typeface="Advent Pro SemiBold"/>
                <a:ea typeface="Advent Pro SemiBold"/>
                <a:cs typeface="Advent Pro SemiBold"/>
                <a:sym typeface="Advent Pro SemiBold"/>
              </a:rPr>
              <a:t>04</a:t>
            </a:r>
            <a:endParaRPr sz="1800">
              <a:solidFill>
                <a:srgbClr val="1F1A33"/>
              </a:solidFill>
              <a:latin typeface="Advent Pro SemiBold"/>
              <a:ea typeface="Advent Pro SemiBold"/>
              <a:cs typeface="Advent Pro SemiBold"/>
              <a:sym typeface="Advent Pro SemiBold"/>
            </a:endParaRPr>
          </a:p>
        </p:txBody>
      </p:sp>
      <p:sp>
        <p:nvSpPr>
          <p:cNvPr id="506" name="Google Shape;506;p31"/>
          <p:cNvSpPr/>
          <p:nvPr/>
        </p:nvSpPr>
        <p:spPr>
          <a:xfrm>
            <a:off x="4958525" y="1353275"/>
            <a:ext cx="3472500" cy="2906700"/>
          </a:xfrm>
          <a:prstGeom prst="roundRect">
            <a:avLst>
              <a:gd fmla="val 8797" name="adj"/>
            </a:avLst>
          </a:prstGeom>
          <a:solidFill>
            <a:schemeClr val="accent1"/>
          </a:solidFill>
          <a:ln>
            <a:noFill/>
          </a:ln>
          <a:effectLst>
            <a:outerShdw blurRad="42863" rotWithShape="0" algn="bl" dir="540000" dist="9525">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07" name="Google Shape;507;p31"/>
          <p:cNvSpPr txBox="1"/>
          <p:nvPr/>
        </p:nvSpPr>
        <p:spPr>
          <a:xfrm>
            <a:off x="5000375" y="2601600"/>
            <a:ext cx="3388800" cy="14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latin typeface="Advent Pro"/>
                <a:ea typeface="Advent Pro"/>
                <a:cs typeface="Advent Pro"/>
                <a:sym typeface="Advent Pro"/>
              </a:rPr>
              <a:t>Work breakdown structure (WBS)</a:t>
            </a:r>
            <a:br>
              <a:rPr b="1" lang="en">
                <a:solidFill>
                  <a:srgbClr val="FFFFFF"/>
                </a:solidFill>
                <a:latin typeface="Advent Pro"/>
                <a:ea typeface="Advent Pro"/>
                <a:cs typeface="Advent Pro"/>
                <a:sym typeface="Advent Pro"/>
              </a:rPr>
            </a:br>
            <a:r>
              <a:rPr lang="en" sz="1100">
                <a:solidFill>
                  <a:srgbClr val="FFFFFF"/>
                </a:solidFill>
                <a:latin typeface="Roboto Slab Regular"/>
                <a:ea typeface="Roboto Slab Regular"/>
                <a:cs typeface="Roboto Slab Regular"/>
                <a:sym typeface="Roboto Slab Regular"/>
              </a:rPr>
              <a:t>The different types of deliverables in a project  can be shown by using this process, breaking them down into smaller parts = work packages, that are operational for one person.</a:t>
            </a:r>
            <a:br>
              <a:rPr lang="en" sz="1100">
                <a:solidFill>
                  <a:srgbClr val="FFFFFF"/>
                </a:solidFill>
                <a:latin typeface="Roboto Slab Regular"/>
                <a:ea typeface="Roboto Slab Regular"/>
                <a:cs typeface="Roboto Slab Regular"/>
                <a:sym typeface="Roboto Slab Regular"/>
              </a:rPr>
            </a:br>
            <a:r>
              <a:rPr lang="en" sz="1100">
                <a:solidFill>
                  <a:srgbClr val="FFFFFF"/>
                </a:solidFill>
                <a:latin typeface="Roboto Slab Regular"/>
                <a:ea typeface="Roboto Slab Regular"/>
                <a:cs typeface="Roboto Slab Regular"/>
                <a:sym typeface="Roboto Slab Regular"/>
              </a:rPr>
              <a:t>The WBS can serve as a framework for a freelancer to evaluate cost and time performance for each part of the project</a:t>
            </a:r>
            <a:endParaRPr sz="1100">
              <a:solidFill>
                <a:srgbClr val="FFFFFF"/>
              </a:solidFill>
              <a:latin typeface="Roboto Slab Regular"/>
              <a:ea typeface="Roboto Slab Regular"/>
              <a:cs typeface="Roboto Slab Regular"/>
              <a:sym typeface="Roboto Slab Regular"/>
            </a:endParaRPr>
          </a:p>
          <a:p>
            <a:pPr indent="0" lvl="0" marL="0" rtl="0" algn="just">
              <a:lnSpc>
                <a:spcPct val="115000"/>
              </a:lnSpc>
              <a:spcBef>
                <a:spcPts val="1600"/>
              </a:spcBef>
              <a:spcAft>
                <a:spcPts val="1200"/>
              </a:spcAft>
              <a:buNone/>
            </a:pPr>
            <a:r>
              <a:t/>
            </a:r>
            <a:endParaRPr sz="1100"/>
          </a:p>
        </p:txBody>
      </p:sp>
      <p:sp>
        <p:nvSpPr>
          <p:cNvPr id="508" name="Google Shape;508;p31"/>
          <p:cNvSpPr txBox="1"/>
          <p:nvPr/>
        </p:nvSpPr>
        <p:spPr>
          <a:xfrm>
            <a:off x="5000375" y="1474488"/>
            <a:ext cx="3388800" cy="77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rgbClr val="FFFFFF"/>
                </a:solidFill>
                <a:latin typeface="Advent Pro"/>
                <a:ea typeface="Advent Pro"/>
                <a:cs typeface="Advent Pro"/>
                <a:sym typeface="Advent Pro"/>
              </a:rPr>
              <a:t>S.M.A.R.T =</a:t>
            </a:r>
            <a:r>
              <a:rPr b="1" lang="en" sz="1100">
                <a:solidFill>
                  <a:srgbClr val="FFFFFF"/>
                </a:solidFill>
                <a:latin typeface="Advent Pro"/>
                <a:ea typeface="Advent Pro"/>
                <a:cs typeface="Advent Pro"/>
                <a:sym typeface="Advent Pro"/>
              </a:rPr>
              <a:t> </a:t>
            </a:r>
            <a:r>
              <a:rPr lang="en" sz="1100">
                <a:solidFill>
                  <a:srgbClr val="FFFFFF"/>
                </a:solidFill>
                <a:latin typeface="Roboto Slab"/>
                <a:ea typeface="Roboto Slab"/>
                <a:cs typeface="Roboto Slab"/>
                <a:sym typeface="Roboto Slab"/>
              </a:rPr>
              <a:t>S</a:t>
            </a:r>
            <a:r>
              <a:rPr i="1" lang="en" sz="1100">
                <a:solidFill>
                  <a:srgbClr val="FFFFFF"/>
                </a:solidFill>
                <a:latin typeface="Roboto Slab"/>
                <a:ea typeface="Roboto Slab"/>
                <a:cs typeface="Roboto Slab"/>
                <a:sym typeface="Roboto Slab"/>
              </a:rPr>
              <a:t>pecific, Measurable, Assignable, Realistic and Time related</a:t>
            </a:r>
            <a:br>
              <a:rPr i="1" lang="en" sz="1100">
                <a:solidFill>
                  <a:srgbClr val="FFFFFF"/>
                </a:solidFill>
                <a:latin typeface="Roboto Slab"/>
                <a:ea typeface="Roboto Slab"/>
                <a:cs typeface="Roboto Slab"/>
                <a:sym typeface="Roboto Slab"/>
              </a:rPr>
            </a:br>
            <a:r>
              <a:rPr lang="en" sz="1100">
                <a:solidFill>
                  <a:srgbClr val="FFFFFF"/>
                </a:solidFill>
                <a:latin typeface="Roboto Slab Regular"/>
                <a:ea typeface="Roboto Slab Regular"/>
                <a:cs typeface="Roboto Slab Regular"/>
                <a:sym typeface="Roboto Slab Regular"/>
              </a:rPr>
              <a:t>This guide can be used when setting objectives - Simplifying the necessary characteristics of objectives to drive a project to completion</a:t>
            </a:r>
            <a:br>
              <a:rPr lang="en" sz="1100">
                <a:solidFill>
                  <a:srgbClr val="FFFFFF"/>
                </a:solidFill>
                <a:latin typeface="Roboto Slab Regular"/>
                <a:ea typeface="Roboto Slab Regular"/>
                <a:cs typeface="Roboto Slab Regular"/>
                <a:sym typeface="Roboto Slab Regular"/>
              </a:rPr>
            </a:br>
            <a:endParaRPr sz="1100">
              <a:solidFill>
                <a:srgbClr val="FFFFFF"/>
              </a:solidFill>
              <a:latin typeface="Roboto Slab Regular"/>
              <a:ea typeface="Roboto Slab Regular"/>
              <a:cs typeface="Roboto Slab Regular"/>
              <a:sym typeface="Roboto Slab Regular"/>
            </a:endParaRPr>
          </a:p>
        </p:txBody>
      </p:sp>
      <p:sp>
        <p:nvSpPr>
          <p:cNvPr id="509" name="Google Shape;509;p31"/>
          <p:cNvSpPr/>
          <p:nvPr/>
        </p:nvSpPr>
        <p:spPr>
          <a:xfrm>
            <a:off x="783475" y="1353275"/>
            <a:ext cx="3472500" cy="2941500"/>
          </a:xfrm>
          <a:prstGeom prst="roundRect">
            <a:avLst>
              <a:gd fmla="val 8797" name="adj"/>
            </a:avLst>
          </a:prstGeom>
          <a:gradFill>
            <a:gsLst>
              <a:gs pos="0">
                <a:schemeClr val="dk2"/>
              </a:gs>
              <a:gs pos="100000">
                <a:schemeClr val="lt1"/>
              </a:gs>
            </a:gsLst>
            <a:lin ang="5400700" scaled="0"/>
          </a:gradFill>
          <a:ln>
            <a:noFill/>
          </a:ln>
          <a:effectLst>
            <a:outerShdw blurRad="42863" rotWithShape="0" algn="bl" dir="540000" dist="9525">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10" name="Google Shape;510;p31"/>
          <p:cNvSpPr txBox="1"/>
          <p:nvPr/>
        </p:nvSpPr>
        <p:spPr>
          <a:xfrm>
            <a:off x="977300" y="1474500"/>
            <a:ext cx="2949600" cy="921300"/>
          </a:xfrm>
          <a:prstGeom prst="rect">
            <a:avLst/>
          </a:prstGeom>
          <a:solidFill>
            <a:srgbClr val="F2F2F2">
              <a:alpha val="0"/>
            </a:srgbClr>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Roboto Slab Regular"/>
                <a:ea typeface="Roboto Slab Regular"/>
                <a:cs typeface="Roboto Slab Regular"/>
                <a:sym typeface="Roboto Slab Regular"/>
              </a:rPr>
              <a:t>Having a poor project scope is one of the most common barriers for a successful project.</a:t>
            </a:r>
            <a:br>
              <a:rPr lang="en" sz="1200">
                <a:solidFill>
                  <a:srgbClr val="FFFFFF"/>
                </a:solidFill>
                <a:latin typeface="Roboto Slab Regular"/>
                <a:ea typeface="Roboto Slab Regular"/>
                <a:cs typeface="Roboto Slab Regular"/>
                <a:sym typeface="Roboto Slab Regular"/>
              </a:rPr>
            </a:br>
            <a:r>
              <a:rPr lang="en" sz="1100">
                <a:solidFill>
                  <a:srgbClr val="FFFFFF"/>
                </a:solidFill>
                <a:latin typeface="Roboto Slab Regular"/>
                <a:ea typeface="Roboto Slab Regular"/>
                <a:cs typeface="Roboto Slab Regular"/>
                <a:sym typeface="Roboto Slab Regular"/>
              </a:rPr>
              <a:t>A project scope includes various components such as:</a:t>
            </a:r>
            <a:br>
              <a:rPr lang="en" sz="1100">
                <a:solidFill>
                  <a:srgbClr val="FFFFFF"/>
                </a:solidFill>
                <a:latin typeface="Roboto Slab Regular"/>
                <a:ea typeface="Roboto Slab Regular"/>
                <a:cs typeface="Roboto Slab Regular"/>
                <a:sym typeface="Roboto Slab Regular"/>
              </a:rPr>
            </a:br>
            <a:r>
              <a:rPr b="1" lang="en" sz="1100">
                <a:solidFill>
                  <a:srgbClr val="FFFFFF"/>
                </a:solidFill>
                <a:latin typeface="Roboto Slab"/>
                <a:ea typeface="Roboto Slab"/>
                <a:cs typeface="Roboto Slab"/>
                <a:sym typeface="Roboto Slab"/>
              </a:rPr>
              <a:t>Objectives</a:t>
            </a:r>
            <a:r>
              <a:rPr lang="en" sz="1100">
                <a:solidFill>
                  <a:srgbClr val="FFFFFF"/>
                </a:solidFill>
                <a:latin typeface="Roboto Slab Regular"/>
                <a:ea typeface="Roboto Slab Regular"/>
                <a:cs typeface="Roboto Slab Regular"/>
                <a:sym typeface="Roboto Slab Regular"/>
              </a:rPr>
              <a:t>, that are used to convert strategies into operational and measurable targets</a:t>
            </a:r>
            <a:br>
              <a:rPr lang="en" sz="1100">
                <a:solidFill>
                  <a:srgbClr val="FFFFFF"/>
                </a:solidFill>
                <a:latin typeface="Roboto Slab Regular"/>
                <a:ea typeface="Roboto Slab Regular"/>
                <a:cs typeface="Roboto Slab Regular"/>
                <a:sym typeface="Roboto Slab Regular"/>
              </a:rPr>
            </a:br>
            <a:r>
              <a:rPr b="1" lang="en" sz="1100">
                <a:solidFill>
                  <a:srgbClr val="FFFFFF"/>
                </a:solidFill>
                <a:latin typeface="Roboto Slab"/>
                <a:ea typeface="Roboto Slab"/>
                <a:cs typeface="Roboto Slab"/>
                <a:sym typeface="Roboto Slab"/>
              </a:rPr>
              <a:t>Deliverables, </a:t>
            </a:r>
            <a:r>
              <a:rPr lang="en" sz="1100">
                <a:solidFill>
                  <a:srgbClr val="FFFFFF"/>
                </a:solidFill>
                <a:latin typeface="Roboto Slab Regular"/>
                <a:ea typeface="Roboto Slab Regular"/>
                <a:cs typeface="Roboto Slab Regular"/>
                <a:sym typeface="Roboto Slab Regular"/>
              </a:rPr>
              <a:t>they clarify the objectives of the project and can be used as a communication tool for the stakeholders to have insight on the process</a:t>
            </a:r>
            <a:endParaRPr sz="1100">
              <a:solidFill>
                <a:srgbClr val="FFFFFF"/>
              </a:solidFill>
              <a:latin typeface="Roboto Slab Regular"/>
              <a:ea typeface="Roboto Slab Regular"/>
              <a:cs typeface="Roboto Slab Regular"/>
              <a:sym typeface="Roboto Slab Regular"/>
            </a:endParaRPr>
          </a:p>
          <a:p>
            <a:pPr indent="0" lvl="0" marL="0" rtl="0" algn="l">
              <a:lnSpc>
                <a:spcPct val="115000"/>
              </a:lnSpc>
              <a:spcBef>
                <a:spcPts val="1600"/>
              </a:spcBef>
              <a:spcAft>
                <a:spcPts val="0"/>
              </a:spcAft>
              <a:buNone/>
            </a:pPr>
            <a:r>
              <a:t/>
            </a:r>
            <a:endParaRPr sz="1100">
              <a:solidFill>
                <a:srgbClr val="FFFFFF"/>
              </a:solidFill>
              <a:latin typeface="Roboto Slab Regular"/>
              <a:ea typeface="Roboto Slab Regular"/>
              <a:cs typeface="Roboto Slab Regular"/>
              <a:sym typeface="Roboto Slab Regular"/>
            </a:endParaRPr>
          </a:p>
          <a:p>
            <a:pPr indent="0" lvl="0" marL="0" rtl="0" algn="l">
              <a:lnSpc>
                <a:spcPct val="115000"/>
              </a:lnSpc>
              <a:spcBef>
                <a:spcPts val="1600"/>
              </a:spcBef>
              <a:spcAft>
                <a:spcPts val="0"/>
              </a:spcAft>
              <a:buNone/>
            </a:pPr>
            <a:r>
              <a:t/>
            </a:r>
            <a:endParaRPr sz="1100">
              <a:solidFill>
                <a:srgbClr val="FFFFFF"/>
              </a:solidFill>
              <a:latin typeface="Roboto Slab Regular"/>
              <a:ea typeface="Roboto Slab Regular"/>
              <a:cs typeface="Roboto Slab Regular"/>
              <a:sym typeface="Roboto Slab Regular"/>
            </a:endParaRPr>
          </a:p>
          <a:p>
            <a:pPr indent="0" lvl="0" marL="0" rtl="0" algn="l">
              <a:lnSpc>
                <a:spcPct val="115000"/>
              </a:lnSpc>
              <a:spcBef>
                <a:spcPts val="1600"/>
              </a:spcBef>
              <a:spcAft>
                <a:spcPts val="0"/>
              </a:spcAft>
              <a:buNone/>
            </a:pPr>
            <a:r>
              <a:t/>
            </a:r>
            <a:endParaRPr sz="1100">
              <a:latin typeface="Roboto Slab Regular"/>
              <a:ea typeface="Roboto Slab Regular"/>
              <a:cs typeface="Roboto Slab Regular"/>
              <a:sym typeface="Roboto Slab Regular"/>
            </a:endParaRPr>
          </a:p>
          <a:p>
            <a:pPr indent="0" lvl="0" marL="0" rtl="0" algn="l">
              <a:lnSpc>
                <a:spcPct val="115000"/>
              </a:lnSpc>
              <a:spcBef>
                <a:spcPts val="1600"/>
              </a:spcBef>
              <a:spcAft>
                <a:spcPts val="0"/>
              </a:spcAft>
              <a:buNone/>
            </a:pPr>
            <a:r>
              <a:t/>
            </a:r>
            <a:endParaRPr sz="1200">
              <a:solidFill>
                <a:srgbClr val="FFFFFF"/>
              </a:solidFill>
              <a:latin typeface="Roboto Slab Regular"/>
              <a:ea typeface="Roboto Slab Regular"/>
              <a:cs typeface="Roboto Slab Regular"/>
              <a:sym typeface="Roboto Slab Regular"/>
            </a:endParaRPr>
          </a:p>
          <a:p>
            <a:pPr indent="0" lvl="0" marL="0" rtl="0" algn="l">
              <a:lnSpc>
                <a:spcPct val="115000"/>
              </a:lnSpc>
              <a:spcBef>
                <a:spcPts val="1600"/>
              </a:spcBef>
              <a:spcAft>
                <a:spcPts val="1600"/>
              </a:spcAft>
              <a:buNone/>
            </a:pPr>
            <a:r>
              <a:t/>
            </a:r>
            <a:endParaRPr sz="1200">
              <a:solidFill>
                <a:srgbClr val="FFFFFF"/>
              </a:solidFill>
              <a:latin typeface="Roboto Slab Regular"/>
              <a:ea typeface="Roboto Slab Regular"/>
              <a:cs typeface="Roboto Slab Regular"/>
              <a:sym typeface="Roboto Slab Regul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4" name="Shape 514"/>
        <p:cNvGrpSpPr/>
        <p:nvPr/>
      </p:nvGrpSpPr>
      <p:grpSpPr>
        <a:xfrm>
          <a:off x="0" y="0"/>
          <a:ext cx="0" cy="0"/>
          <a:chOff x="0" y="0"/>
          <a:chExt cx="0" cy="0"/>
        </a:xfrm>
      </p:grpSpPr>
      <p:sp>
        <p:nvSpPr>
          <p:cNvPr id="515" name="Google Shape;515;p32"/>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Stakeholders</a:t>
            </a:r>
            <a:endParaRPr/>
          </a:p>
        </p:txBody>
      </p:sp>
      <p:sp>
        <p:nvSpPr>
          <p:cNvPr id="516" name="Google Shape;516;p32"/>
          <p:cNvSpPr txBox="1"/>
          <p:nvPr/>
        </p:nvSpPr>
        <p:spPr>
          <a:xfrm>
            <a:off x="3343400" y="3627600"/>
            <a:ext cx="5835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rgbClr val="FFFFFF"/>
                </a:solidFill>
                <a:latin typeface="Advent Pro SemiBold"/>
                <a:ea typeface="Advent Pro SemiBold"/>
                <a:cs typeface="Advent Pro SemiBold"/>
                <a:sym typeface="Advent Pro SemiBold"/>
              </a:rPr>
              <a:t>02</a:t>
            </a:r>
            <a:endParaRPr sz="1800">
              <a:solidFill>
                <a:srgbClr val="FFFFFF"/>
              </a:solidFill>
              <a:latin typeface="Advent Pro SemiBold"/>
              <a:ea typeface="Advent Pro SemiBold"/>
              <a:cs typeface="Advent Pro SemiBold"/>
              <a:sym typeface="Advent Pro SemiBold"/>
            </a:endParaRPr>
          </a:p>
        </p:txBody>
      </p:sp>
      <p:pic>
        <p:nvPicPr>
          <p:cNvPr id="517" name="Google Shape;517;p32"/>
          <p:cNvPicPr preferRelativeResize="0"/>
          <p:nvPr/>
        </p:nvPicPr>
        <p:blipFill>
          <a:blip r:embed="rId3">
            <a:alphaModFix/>
          </a:blip>
          <a:stretch>
            <a:fillRect/>
          </a:stretch>
        </p:blipFill>
        <p:spPr>
          <a:xfrm>
            <a:off x="5512613" y="2579988"/>
            <a:ext cx="2905125" cy="2066925"/>
          </a:xfrm>
          <a:prstGeom prst="rect">
            <a:avLst/>
          </a:prstGeom>
          <a:noFill/>
          <a:ln>
            <a:noFill/>
          </a:ln>
        </p:spPr>
      </p:pic>
      <p:sp>
        <p:nvSpPr>
          <p:cNvPr id="518" name="Google Shape;518;p32"/>
          <p:cNvSpPr txBox="1"/>
          <p:nvPr/>
        </p:nvSpPr>
        <p:spPr>
          <a:xfrm>
            <a:off x="849750" y="1400600"/>
            <a:ext cx="352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Slab"/>
                <a:ea typeface="Roboto Slab"/>
                <a:cs typeface="Roboto Slab"/>
                <a:sym typeface="Roboto Slab"/>
              </a:rPr>
              <a:t>Who are they and how do you manage them?</a:t>
            </a:r>
            <a:endParaRPr b="1">
              <a:latin typeface="Roboto Slab"/>
              <a:ea typeface="Roboto Slab"/>
              <a:cs typeface="Roboto Slab"/>
              <a:sym typeface="Roboto Slab"/>
            </a:endParaRPr>
          </a:p>
        </p:txBody>
      </p:sp>
      <p:sp>
        <p:nvSpPr>
          <p:cNvPr id="519" name="Google Shape;519;p32"/>
          <p:cNvSpPr txBox="1"/>
          <p:nvPr/>
        </p:nvSpPr>
        <p:spPr>
          <a:xfrm>
            <a:off x="779575" y="2238525"/>
            <a:ext cx="4044600" cy="2301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100">
                <a:latin typeface="Roboto Slab Regular"/>
                <a:ea typeface="Roboto Slab Regular"/>
                <a:cs typeface="Roboto Slab Regular"/>
                <a:sym typeface="Roboto Slab Regular"/>
              </a:rPr>
              <a:t>Freelancers will recognize that there will be multiple stakeholders that they need to cooperate with when dealing with a project such as → top management, sponsors, government, contractors etc. </a:t>
            </a:r>
            <a:endParaRPr sz="1100">
              <a:latin typeface="Roboto Slab Regular"/>
              <a:ea typeface="Roboto Slab Regular"/>
              <a:cs typeface="Roboto Slab Regular"/>
              <a:sym typeface="Roboto Slab Regular"/>
            </a:endParaRPr>
          </a:p>
          <a:p>
            <a:pPr indent="0" lvl="0" marL="0" rtl="0" algn="just">
              <a:lnSpc>
                <a:spcPct val="115000"/>
              </a:lnSpc>
              <a:spcBef>
                <a:spcPts val="0"/>
              </a:spcBef>
              <a:spcAft>
                <a:spcPts val="0"/>
              </a:spcAft>
              <a:buNone/>
            </a:pPr>
            <a:r>
              <a:rPr lang="en" sz="1100">
                <a:latin typeface="Roboto Slab Regular"/>
                <a:ea typeface="Roboto Slab Regular"/>
                <a:cs typeface="Roboto Slab Regular"/>
                <a:sym typeface="Roboto Slab Regular"/>
              </a:rPr>
              <a:t>But the most important one being the client. </a:t>
            </a:r>
            <a:endParaRPr sz="1100">
              <a:latin typeface="Roboto Slab Regular"/>
              <a:ea typeface="Roboto Slab Regular"/>
              <a:cs typeface="Roboto Slab Regular"/>
              <a:sym typeface="Roboto Slab Regular"/>
            </a:endParaRPr>
          </a:p>
          <a:p>
            <a:pPr indent="0" lvl="0" marL="0" rtl="0" algn="just">
              <a:lnSpc>
                <a:spcPct val="115000"/>
              </a:lnSpc>
              <a:spcBef>
                <a:spcPts val="0"/>
              </a:spcBef>
              <a:spcAft>
                <a:spcPts val="0"/>
              </a:spcAft>
              <a:buNone/>
            </a:pPr>
            <a:br>
              <a:rPr lang="en" sz="1100">
                <a:latin typeface="Roboto Slab Regular"/>
                <a:ea typeface="Roboto Slab Regular"/>
                <a:cs typeface="Roboto Slab Regular"/>
                <a:sym typeface="Roboto Slab Regular"/>
              </a:rPr>
            </a:br>
            <a:r>
              <a:rPr lang="en" sz="1100">
                <a:latin typeface="Roboto Slab Regular"/>
                <a:ea typeface="Roboto Slab Regular"/>
                <a:cs typeface="Roboto Slab Regular"/>
                <a:sym typeface="Roboto Slab Regular"/>
              </a:rPr>
              <a:t>The freelancer has to identify the effect the stakeholders have on the project and build a cooperative network where the priority is to engage the project stakeholders and allow for change rather than directing and planning to achieve the goal</a:t>
            </a:r>
            <a:endParaRPr>
              <a:latin typeface="Roboto Slab Regular"/>
              <a:ea typeface="Roboto Slab Regular"/>
              <a:cs typeface="Roboto Slab Regular"/>
              <a:sym typeface="Roboto Slab Regul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3" name="Shape 523"/>
        <p:cNvGrpSpPr/>
        <p:nvPr/>
      </p:nvGrpSpPr>
      <p:grpSpPr>
        <a:xfrm>
          <a:off x="0" y="0"/>
          <a:ext cx="0" cy="0"/>
          <a:chOff x="0" y="0"/>
          <a:chExt cx="0" cy="0"/>
        </a:xfrm>
      </p:grpSpPr>
      <p:sp>
        <p:nvSpPr>
          <p:cNvPr id="524" name="Google Shape;524;p33"/>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Controlling your resources</a:t>
            </a:r>
            <a:endParaRPr/>
          </a:p>
        </p:txBody>
      </p:sp>
      <p:sp>
        <p:nvSpPr>
          <p:cNvPr id="525" name="Google Shape;525;p33"/>
          <p:cNvSpPr txBox="1"/>
          <p:nvPr/>
        </p:nvSpPr>
        <p:spPr>
          <a:xfrm>
            <a:off x="947475" y="1290375"/>
            <a:ext cx="284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Slab Regular"/>
                <a:ea typeface="Roboto Slab Regular"/>
                <a:cs typeface="Roboto Slab Regular"/>
                <a:sym typeface="Roboto Slab Regular"/>
              </a:rPr>
              <a:t>Bottoms up</a:t>
            </a:r>
            <a:endParaRPr>
              <a:latin typeface="Roboto Slab Regular"/>
              <a:ea typeface="Roboto Slab Regular"/>
              <a:cs typeface="Roboto Slab Regular"/>
              <a:sym typeface="Roboto Slab Regular"/>
            </a:endParaRPr>
          </a:p>
        </p:txBody>
      </p:sp>
      <p:sp>
        <p:nvSpPr>
          <p:cNvPr id="526" name="Google Shape;526;p33"/>
          <p:cNvSpPr txBox="1"/>
          <p:nvPr/>
        </p:nvSpPr>
        <p:spPr>
          <a:xfrm>
            <a:off x="4899850" y="1290375"/>
            <a:ext cx="34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Slab Regular"/>
                <a:ea typeface="Roboto Slab Regular"/>
                <a:cs typeface="Roboto Slab Regular"/>
                <a:sym typeface="Roboto Slab Regular"/>
              </a:rPr>
              <a:t>Multi project resource schedule</a:t>
            </a:r>
            <a:endParaRPr>
              <a:latin typeface="Roboto Slab Regular"/>
              <a:ea typeface="Roboto Slab Regular"/>
              <a:cs typeface="Roboto Slab Regular"/>
              <a:sym typeface="Roboto Slab Regular"/>
            </a:endParaRPr>
          </a:p>
        </p:txBody>
      </p:sp>
      <p:sp>
        <p:nvSpPr>
          <p:cNvPr id="527" name="Google Shape;527;p33"/>
          <p:cNvSpPr txBox="1"/>
          <p:nvPr/>
        </p:nvSpPr>
        <p:spPr>
          <a:xfrm>
            <a:off x="620875" y="1908175"/>
            <a:ext cx="3673800" cy="2690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100">
                <a:latin typeface="Roboto Slab Regular"/>
                <a:ea typeface="Roboto Slab Regular"/>
                <a:cs typeface="Roboto Slab Regular"/>
                <a:sym typeface="Roboto Slab Regular"/>
              </a:rPr>
              <a:t>For a freelancer using the approach “bottom-up” for estimating the time and cost of completing the different project deliverables would be most appropriate. Since this approach is generally used by the people executing the work where their estimates are found in the WBS. Associating the work packages with the matched cost accounts, available resources and detailed time estimates making them into major deliverables. These can be used as budgets and resource schedules for control, furthermore provide an insight for clients that want to compare the low-cost efficient method with specific restrictions.</a:t>
            </a:r>
            <a:endParaRPr>
              <a:latin typeface="Roboto Slab Regular"/>
              <a:ea typeface="Roboto Slab Regular"/>
              <a:cs typeface="Roboto Slab Regular"/>
              <a:sym typeface="Roboto Slab Regular"/>
            </a:endParaRPr>
          </a:p>
        </p:txBody>
      </p:sp>
      <p:sp>
        <p:nvSpPr>
          <p:cNvPr id="528" name="Google Shape;528;p33"/>
          <p:cNvSpPr txBox="1"/>
          <p:nvPr/>
        </p:nvSpPr>
        <p:spPr>
          <a:xfrm>
            <a:off x="4664050" y="1908175"/>
            <a:ext cx="3673800" cy="2690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100">
                <a:latin typeface="Roboto Slab Regular"/>
                <a:ea typeface="Roboto Slab Regular"/>
                <a:cs typeface="Roboto Slab Regular"/>
                <a:sym typeface="Roboto Slab Regular"/>
              </a:rPr>
              <a:t>Freelancers are often in a multi project environment where the projects are non-sequential to each other and the resources are scattered over the projects. Freelancers must develop a dynamic system to allocate, prioritize and schedule where their resources need to be applied across multiple projects with different requirements, time constraints and risks. By using a “multi project resource </a:t>
            </a:r>
            <a:r>
              <a:rPr lang="en" sz="1100">
                <a:latin typeface="Roboto Slab Regular"/>
                <a:ea typeface="Roboto Slab Regular"/>
                <a:cs typeface="Roboto Slab Regular"/>
                <a:sym typeface="Roboto Slab Regular"/>
              </a:rPr>
              <a:t>schedule”</a:t>
            </a:r>
            <a:r>
              <a:rPr lang="en" sz="1100">
                <a:latin typeface="Roboto Slab Regular"/>
                <a:ea typeface="Roboto Slab Regular"/>
                <a:cs typeface="Roboto Slab Regular"/>
                <a:sym typeface="Roboto Slab Regular"/>
              </a:rPr>
              <a:t> you approaching the individual projects as fragments of one major project can further enhance the resource flexibility over the individual projects and clarify the scheduling heuristics and priorities.</a:t>
            </a:r>
            <a:endParaRPr>
              <a:latin typeface="Roboto Slab Regular"/>
              <a:ea typeface="Roboto Slab Regular"/>
              <a:cs typeface="Roboto Slab Regular"/>
              <a:sym typeface="Roboto Slab Regul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2" name="Shape 532"/>
        <p:cNvGrpSpPr/>
        <p:nvPr/>
      </p:nvGrpSpPr>
      <p:grpSpPr>
        <a:xfrm>
          <a:off x="0" y="0"/>
          <a:ext cx="0" cy="0"/>
          <a:chOff x="0" y="0"/>
          <a:chExt cx="0" cy="0"/>
        </a:xfrm>
      </p:grpSpPr>
      <p:sp>
        <p:nvSpPr>
          <p:cNvPr id="533" name="Google Shape;533;p34"/>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Risk Management</a:t>
            </a:r>
            <a:endParaRPr/>
          </a:p>
        </p:txBody>
      </p:sp>
      <p:sp>
        <p:nvSpPr>
          <p:cNvPr id="534" name="Google Shape;534;p34"/>
          <p:cNvSpPr txBox="1"/>
          <p:nvPr/>
        </p:nvSpPr>
        <p:spPr>
          <a:xfrm>
            <a:off x="728225" y="1603725"/>
            <a:ext cx="4169100" cy="247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Slab Regular"/>
                <a:ea typeface="Roboto Slab Regular"/>
                <a:cs typeface="Roboto Slab Regular"/>
                <a:sym typeface="Roboto Slab Regular"/>
              </a:rPr>
              <a:t>Risk Breakdown Structure</a:t>
            </a:r>
            <a:br>
              <a:rPr lang="en">
                <a:latin typeface="Roboto Slab Regular"/>
                <a:ea typeface="Roboto Slab Regular"/>
                <a:cs typeface="Roboto Slab Regular"/>
                <a:sym typeface="Roboto Slab Regular"/>
              </a:rPr>
            </a:br>
            <a:br>
              <a:rPr lang="en">
                <a:latin typeface="Roboto Slab Regular"/>
                <a:ea typeface="Roboto Slab Regular"/>
                <a:cs typeface="Roboto Slab Regular"/>
                <a:sym typeface="Roboto Slab Regular"/>
              </a:rPr>
            </a:br>
            <a:r>
              <a:rPr lang="en" sz="1100">
                <a:latin typeface="Roboto Slab Regular"/>
                <a:ea typeface="Roboto Slab Regular"/>
                <a:cs typeface="Roboto Slab Regular"/>
                <a:sym typeface="Roboto Slab Regular"/>
              </a:rPr>
              <a:t>During the whole project life cycle there will be risk factors that no amount of planning can overcome</a:t>
            </a:r>
            <a:br>
              <a:rPr lang="en" sz="1100">
                <a:latin typeface="Roboto Slab Regular"/>
                <a:ea typeface="Roboto Slab Regular"/>
                <a:cs typeface="Roboto Slab Regular"/>
                <a:sym typeface="Roboto Slab Regular"/>
              </a:rPr>
            </a:br>
            <a:r>
              <a:rPr lang="en" sz="1100">
                <a:latin typeface="Roboto Slab Regular"/>
                <a:ea typeface="Roboto Slab Regular"/>
                <a:cs typeface="Roboto Slab Regular"/>
                <a:sym typeface="Roboto Slab Regular"/>
              </a:rPr>
              <a:t>The approach of risk management is proactive rather than reactive and its an iterative process that is continuing throughout the whole project. Identifying the risks in the beginning of the project will minimize the cost. . By utilizing the approach called risk breakdown structure in concurrence with the WBS it can assist to identify potential risks. The breakdown structure starts focusing on risks affecting the whole project, further breaking down towards specific sections and objectives of the project.</a:t>
            </a:r>
            <a:endParaRPr>
              <a:latin typeface="Roboto Slab Regular"/>
              <a:ea typeface="Roboto Slab Regular"/>
              <a:cs typeface="Roboto Slab Regular"/>
              <a:sym typeface="Roboto Slab Regular"/>
            </a:endParaRPr>
          </a:p>
        </p:txBody>
      </p:sp>
      <p:sp>
        <p:nvSpPr>
          <p:cNvPr id="535" name="Google Shape;535;p34"/>
          <p:cNvSpPr txBox="1"/>
          <p:nvPr/>
        </p:nvSpPr>
        <p:spPr>
          <a:xfrm>
            <a:off x="5456775" y="1568175"/>
            <a:ext cx="2187300" cy="2549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latin typeface="Roboto Slab Regular"/>
                <a:ea typeface="Roboto Slab Regular"/>
                <a:cs typeface="Roboto Slab Regular"/>
                <a:sym typeface="Roboto Slab Regular"/>
              </a:rPr>
              <a:t>What does it give?</a:t>
            </a:r>
            <a:br>
              <a:rPr lang="en" sz="1100">
                <a:latin typeface="Roboto Slab Regular"/>
                <a:ea typeface="Roboto Slab Regular"/>
                <a:cs typeface="Roboto Slab Regular"/>
                <a:sym typeface="Roboto Slab Regular"/>
              </a:rPr>
            </a:br>
            <a:br>
              <a:rPr lang="en" sz="1100">
                <a:latin typeface="Roboto Slab Regular"/>
                <a:ea typeface="Roboto Slab Regular"/>
                <a:cs typeface="Roboto Slab Regular"/>
                <a:sym typeface="Roboto Slab Regular"/>
              </a:rPr>
            </a:br>
            <a:r>
              <a:rPr lang="en" sz="1100">
                <a:latin typeface="Roboto Slab Regular"/>
                <a:ea typeface="Roboto Slab Regular"/>
                <a:cs typeface="Roboto Slab Regular"/>
                <a:sym typeface="Roboto Slab Regular"/>
              </a:rPr>
              <a:t>Having a successful risk management plan gives a freelancer better control of their future and improves the probability of reaching project objectives within the budget and schedule, furthermore enabling for creating a better reputation and a bigger network.</a:t>
            </a:r>
            <a:endParaRPr>
              <a:latin typeface="Roboto Slab Regular"/>
              <a:ea typeface="Roboto Slab Regular"/>
              <a:cs typeface="Roboto Slab Regular"/>
              <a:sym typeface="Roboto Slab Regul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9" name="Shape 539"/>
        <p:cNvGrpSpPr/>
        <p:nvPr/>
      </p:nvGrpSpPr>
      <p:grpSpPr>
        <a:xfrm>
          <a:off x="0" y="0"/>
          <a:ext cx="0" cy="0"/>
          <a:chOff x="0" y="0"/>
          <a:chExt cx="0" cy="0"/>
        </a:xfrm>
      </p:grpSpPr>
      <p:sp>
        <p:nvSpPr>
          <p:cNvPr id="540" name="Google Shape;540;p35"/>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Budgeting</a:t>
            </a:r>
            <a:endParaRPr/>
          </a:p>
        </p:txBody>
      </p:sp>
      <p:sp>
        <p:nvSpPr>
          <p:cNvPr id="541" name="Google Shape;541;p35"/>
          <p:cNvSpPr/>
          <p:nvPr/>
        </p:nvSpPr>
        <p:spPr>
          <a:xfrm flipH="1" rot="-8100000">
            <a:off x="1228636" y="1165423"/>
            <a:ext cx="473054" cy="473054"/>
          </a:xfrm>
          <a:prstGeom prst="teardrop">
            <a:avLst>
              <a:gd fmla="val 100000" name="adj"/>
            </a:avLst>
          </a:prstGeom>
          <a:gradFill>
            <a:gsLst>
              <a:gs pos="0">
                <a:srgbClr val="FAD647"/>
              </a:gs>
              <a:gs pos="100000">
                <a:srgbClr val="FFE582"/>
              </a:gs>
            </a:gsLst>
            <a:lin ang="5400700" scaled="0"/>
          </a:gradFill>
          <a:ln>
            <a:noFill/>
          </a:ln>
          <a:effectLst>
            <a:outerShdw blurRad="42863" rotWithShape="0" algn="bl" dir="3960000" dist="952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5"/>
          <p:cNvSpPr/>
          <p:nvPr/>
        </p:nvSpPr>
        <p:spPr>
          <a:xfrm flipH="1" rot="-8100000">
            <a:off x="5164386" y="1165423"/>
            <a:ext cx="473054" cy="473054"/>
          </a:xfrm>
          <a:prstGeom prst="teardrop">
            <a:avLst>
              <a:gd fmla="val 100000" name="adj"/>
            </a:avLst>
          </a:prstGeom>
          <a:noFill/>
          <a:ln cap="flat" cmpd="sng" w="9525">
            <a:solidFill>
              <a:srgbClr val="1F1A33"/>
            </a:solidFill>
            <a:prstDash val="dash"/>
            <a:round/>
            <a:headEnd len="sm" w="sm" type="none"/>
            <a:tailEnd len="sm" w="sm" type="none"/>
          </a:ln>
          <a:effectLst>
            <a:outerShdw blurRad="42863" rotWithShape="0" algn="bl" dir="3960000" dist="952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5"/>
          <p:cNvSpPr/>
          <p:nvPr/>
        </p:nvSpPr>
        <p:spPr>
          <a:xfrm flipH="1" rot="-8100000">
            <a:off x="1300336" y="3057410"/>
            <a:ext cx="473054" cy="473054"/>
          </a:xfrm>
          <a:prstGeom prst="teardrop">
            <a:avLst>
              <a:gd fmla="val 100000" name="adj"/>
            </a:avLst>
          </a:prstGeom>
          <a:noFill/>
          <a:ln cap="flat" cmpd="sng" w="9525">
            <a:solidFill>
              <a:srgbClr val="1F1A33"/>
            </a:solidFill>
            <a:prstDash val="dash"/>
            <a:round/>
            <a:headEnd len="sm" w="sm" type="none"/>
            <a:tailEnd len="sm" w="sm" type="none"/>
          </a:ln>
          <a:effectLst>
            <a:outerShdw blurRad="42863" rotWithShape="0" algn="bl" dir="3960000" dist="952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5"/>
          <p:cNvSpPr/>
          <p:nvPr/>
        </p:nvSpPr>
        <p:spPr>
          <a:xfrm flipH="1" rot="-8100000">
            <a:off x="5200236" y="3057410"/>
            <a:ext cx="473054" cy="473054"/>
          </a:xfrm>
          <a:prstGeom prst="teardrop">
            <a:avLst>
              <a:gd fmla="val 100000" name="adj"/>
            </a:avLst>
          </a:prstGeom>
          <a:gradFill>
            <a:gsLst>
              <a:gs pos="0">
                <a:srgbClr val="D4EBDE"/>
              </a:gs>
              <a:gs pos="100000">
                <a:srgbClr val="70CACD"/>
              </a:gs>
            </a:gsLst>
            <a:lin ang="5400700" scaled="0"/>
          </a:gradFill>
          <a:ln>
            <a:noFill/>
          </a:ln>
          <a:effectLst>
            <a:outerShdw blurRad="42863" rotWithShape="0" algn="bl" dir="3960000" dist="952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5"/>
          <p:cNvSpPr txBox="1"/>
          <p:nvPr>
            <p:ph idx="1" type="subTitle"/>
          </p:nvPr>
        </p:nvSpPr>
        <p:spPr>
          <a:xfrm>
            <a:off x="1799675" y="1279325"/>
            <a:ext cx="2496900" cy="33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Why budget?</a:t>
            </a:r>
            <a:endParaRPr/>
          </a:p>
        </p:txBody>
      </p:sp>
      <p:sp>
        <p:nvSpPr>
          <p:cNvPr id="546" name="Google Shape;546;p35"/>
          <p:cNvSpPr txBox="1"/>
          <p:nvPr>
            <p:ph idx="3" type="subTitle"/>
          </p:nvPr>
        </p:nvSpPr>
        <p:spPr>
          <a:xfrm>
            <a:off x="1166535" y="1208115"/>
            <a:ext cx="597300" cy="294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01</a:t>
            </a:r>
            <a:endParaRPr/>
          </a:p>
        </p:txBody>
      </p:sp>
      <p:sp>
        <p:nvSpPr>
          <p:cNvPr id="547" name="Google Shape;547;p35"/>
          <p:cNvSpPr txBox="1"/>
          <p:nvPr>
            <p:ph idx="4" type="subTitle"/>
          </p:nvPr>
        </p:nvSpPr>
        <p:spPr>
          <a:xfrm>
            <a:off x="1238235" y="3097266"/>
            <a:ext cx="597300" cy="29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03</a:t>
            </a:r>
            <a:endParaRPr/>
          </a:p>
        </p:txBody>
      </p:sp>
      <p:sp>
        <p:nvSpPr>
          <p:cNvPr id="548" name="Google Shape;548;p35"/>
          <p:cNvSpPr txBox="1"/>
          <p:nvPr>
            <p:ph idx="6" type="subTitle"/>
          </p:nvPr>
        </p:nvSpPr>
        <p:spPr>
          <a:xfrm>
            <a:off x="1799675" y="1615034"/>
            <a:ext cx="2875200" cy="127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Establishing knowledge on what is a budget and why budgeting is important.</a:t>
            </a:r>
            <a:endParaRPr sz="1200"/>
          </a:p>
        </p:txBody>
      </p:sp>
      <p:sp>
        <p:nvSpPr>
          <p:cNvPr id="549" name="Google Shape;549;p35"/>
          <p:cNvSpPr txBox="1"/>
          <p:nvPr>
            <p:ph idx="7" type="subTitle"/>
          </p:nvPr>
        </p:nvSpPr>
        <p:spPr>
          <a:xfrm>
            <a:off x="5102272" y="1208115"/>
            <a:ext cx="597300" cy="294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02</a:t>
            </a:r>
            <a:endParaRPr/>
          </a:p>
        </p:txBody>
      </p:sp>
      <p:sp>
        <p:nvSpPr>
          <p:cNvPr id="550" name="Google Shape;550;p35"/>
          <p:cNvSpPr txBox="1"/>
          <p:nvPr>
            <p:ph idx="8" type="subTitle"/>
          </p:nvPr>
        </p:nvSpPr>
        <p:spPr>
          <a:xfrm>
            <a:off x="5133247" y="3097266"/>
            <a:ext cx="597300" cy="29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04</a:t>
            </a:r>
            <a:endParaRPr/>
          </a:p>
        </p:txBody>
      </p:sp>
      <p:sp>
        <p:nvSpPr>
          <p:cNvPr id="551" name="Google Shape;551;p35"/>
          <p:cNvSpPr txBox="1"/>
          <p:nvPr>
            <p:ph idx="1" type="subTitle"/>
          </p:nvPr>
        </p:nvSpPr>
        <p:spPr>
          <a:xfrm>
            <a:off x="5735425" y="1279325"/>
            <a:ext cx="2496900" cy="33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Preparing a budget</a:t>
            </a:r>
            <a:endParaRPr/>
          </a:p>
        </p:txBody>
      </p:sp>
      <p:sp>
        <p:nvSpPr>
          <p:cNvPr id="552" name="Google Shape;552;p35"/>
          <p:cNvSpPr txBox="1"/>
          <p:nvPr>
            <p:ph idx="1" type="subTitle"/>
          </p:nvPr>
        </p:nvSpPr>
        <p:spPr>
          <a:xfrm>
            <a:off x="1799675" y="3126100"/>
            <a:ext cx="3077400" cy="33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Budgeting, Forecasting and Control</a:t>
            </a:r>
            <a:endParaRPr/>
          </a:p>
        </p:txBody>
      </p:sp>
      <p:sp>
        <p:nvSpPr>
          <p:cNvPr id="553" name="Google Shape;553;p35"/>
          <p:cNvSpPr txBox="1"/>
          <p:nvPr>
            <p:ph idx="1" type="subTitle"/>
          </p:nvPr>
        </p:nvSpPr>
        <p:spPr>
          <a:xfrm>
            <a:off x="5735425" y="3126100"/>
            <a:ext cx="2496900" cy="33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Break-even point analysis</a:t>
            </a:r>
            <a:endParaRPr/>
          </a:p>
        </p:txBody>
      </p:sp>
      <p:sp>
        <p:nvSpPr>
          <p:cNvPr id="554" name="Google Shape;554;p35"/>
          <p:cNvSpPr txBox="1"/>
          <p:nvPr>
            <p:ph idx="6" type="subTitle"/>
          </p:nvPr>
        </p:nvSpPr>
        <p:spPr>
          <a:xfrm>
            <a:off x="5771275" y="1615021"/>
            <a:ext cx="2875200" cy="127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Step by step breakdown of creating a </a:t>
            </a:r>
            <a:r>
              <a:rPr lang="en" sz="1200"/>
              <a:t>profit</a:t>
            </a:r>
            <a:r>
              <a:rPr lang="en" sz="1200"/>
              <a:t> &amp; loss budget and individual budgets that it contains.</a:t>
            </a:r>
            <a:endParaRPr sz="1200"/>
          </a:p>
        </p:txBody>
      </p:sp>
      <p:sp>
        <p:nvSpPr>
          <p:cNvPr id="555" name="Google Shape;555;p35"/>
          <p:cNvSpPr txBox="1"/>
          <p:nvPr>
            <p:ph idx="6" type="subTitle"/>
          </p:nvPr>
        </p:nvSpPr>
        <p:spPr>
          <a:xfrm>
            <a:off x="5771275" y="3389771"/>
            <a:ext cx="2875200" cy="127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Introducing the break-even point analysis and how it helps to make decisions</a:t>
            </a:r>
            <a:endParaRPr sz="1200"/>
          </a:p>
        </p:txBody>
      </p:sp>
      <p:sp>
        <p:nvSpPr>
          <p:cNvPr id="556" name="Google Shape;556;p35"/>
          <p:cNvSpPr txBox="1"/>
          <p:nvPr>
            <p:ph idx="6" type="subTitle"/>
          </p:nvPr>
        </p:nvSpPr>
        <p:spPr>
          <a:xfrm>
            <a:off x="1799675" y="3461800"/>
            <a:ext cx="2875200" cy="113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Calculating values within specific budgets and exercising budgetary control</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0" name="Shape 560"/>
        <p:cNvGrpSpPr/>
        <p:nvPr/>
      </p:nvGrpSpPr>
      <p:grpSpPr>
        <a:xfrm>
          <a:off x="0" y="0"/>
          <a:ext cx="0" cy="0"/>
          <a:chOff x="0" y="0"/>
          <a:chExt cx="0" cy="0"/>
        </a:xfrm>
      </p:grpSpPr>
      <p:sp>
        <p:nvSpPr>
          <p:cNvPr id="561" name="Google Shape;561;p36"/>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Budget?</a:t>
            </a:r>
            <a:endParaRPr/>
          </a:p>
        </p:txBody>
      </p:sp>
      <p:sp>
        <p:nvSpPr>
          <p:cNvPr id="562" name="Google Shape;562;p36"/>
          <p:cNvSpPr txBox="1"/>
          <p:nvPr>
            <p:ph idx="6" type="subTitle"/>
          </p:nvPr>
        </p:nvSpPr>
        <p:spPr>
          <a:xfrm>
            <a:off x="1641900" y="1539900"/>
            <a:ext cx="5860200" cy="27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Budgets are based on the policies needed to fulfil the objectives of the entity.</a:t>
            </a:r>
            <a:endParaRPr sz="1200"/>
          </a:p>
          <a:p>
            <a:pPr indent="0" lvl="0" marL="0" rtl="0" algn="l">
              <a:spcBef>
                <a:spcPts val="1600"/>
              </a:spcBef>
              <a:spcAft>
                <a:spcPts val="0"/>
              </a:spcAft>
              <a:buNone/>
            </a:pPr>
            <a:r>
              <a:rPr lang="en" sz="1200"/>
              <a:t>Budgets are usually expressed in monetary terms.</a:t>
            </a:r>
            <a:endParaRPr sz="1200"/>
          </a:p>
          <a:p>
            <a:pPr indent="0" lvl="0" marL="0" rtl="0" algn="l">
              <a:spcBef>
                <a:spcPts val="1600"/>
              </a:spcBef>
              <a:spcAft>
                <a:spcPts val="0"/>
              </a:spcAft>
              <a:buNone/>
            </a:pPr>
            <a:r>
              <a:rPr lang="en" sz="1200"/>
              <a:t>Budgets are usually written down.</a:t>
            </a:r>
            <a:endParaRPr sz="1200"/>
          </a:p>
          <a:p>
            <a:pPr indent="0" lvl="0" marL="0" rtl="0" algn="l">
              <a:spcBef>
                <a:spcPts val="1600"/>
              </a:spcBef>
              <a:spcAft>
                <a:spcPts val="0"/>
              </a:spcAft>
              <a:buNone/>
            </a:pPr>
            <a:r>
              <a:rPr lang="en" sz="1200"/>
              <a:t>Budgets relate to a future period of time.</a:t>
            </a:r>
            <a:endParaRPr sz="1200"/>
          </a:p>
          <a:p>
            <a:pPr indent="0" lvl="0" marL="0" rtl="0" algn="l">
              <a:spcBef>
                <a:spcPts val="1600"/>
              </a:spcBef>
              <a:spcAft>
                <a:spcPts val="0"/>
              </a:spcAft>
              <a:buNone/>
            </a:pPr>
            <a:r>
              <a:rPr lang="en" sz="1200"/>
              <a:t>Budgets give you control as they serve as a basis for making decisions. </a:t>
            </a:r>
            <a:endParaRPr sz="1200"/>
          </a:p>
          <a:p>
            <a:pPr indent="0" lvl="0" marL="0" rtl="0" algn="l">
              <a:spcBef>
                <a:spcPts val="1600"/>
              </a:spcBef>
              <a:spcAft>
                <a:spcPts val="0"/>
              </a:spcAft>
              <a:buNone/>
            </a:pPr>
            <a:r>
              <a:rPr lang="en" sz="1200"/>
              <a:t>Budgets allow you to monitor actual performance of your work compared to budgeted results and enable you to correct any discrepancies.</a:t>
            </a:r>
            <a:endParaRPr sz="1200"/>
          </a:p>
          <a:p>
            <a:pPr indent="0" lvl="0" marL="0" rtl="0" algn="l">
              <a:spcBef>
                <a:spcPts val="1600"/>
              </a:spcBef>
              <a:spcAft>
                <a:spcPts val="1600"/>
              </a:spcAft>
              <a:buNone/>
            </a:pPr>
            <a:r>
              <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6" name="Shape 566"/>
        <p:cNvGrpSpPr/>
        <p:nvPr/>
      </p:nvGrpSpPr>
      <p:grpSpPr>
        <a:xfrm>
          <a:off x="0" y="0"/>
          <a:ext cx="0" cy="0"/>
          <a:chOff x="0" y="0"/>
          <a:chExt cx="0" cy="0"/>
        </a:xfrm>
      </p:grpSpPr>
      <p:sp>
        <p:nvSpPr>
          <p:cNvPr id="567" name="Google Shape;567;p37"/>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Preparing a budget</a:t>
            </a:r>
            <a:endParaRPr/>
          </a:p>
        </p:txBody>
      </p:sp>
      <p:pic>
        <p:nvPicPr>
          <p:cNvPr id="568" name="Google Shape;568;p37"/>
          <p:cNvPicPr preferRelativeResize="0"/>
          <p:nvPr/>
        </p:nvPicPr>
        <p:blipFill>
          <a:blip r:embed="rId3">
            <a:alphaModFix/>
          </a:blip>
          <a:stretch>
            <a:fillRect/>
          </a:stretch>
        </p:blipFill>
        <p:spPr>
          <a:xfrm>
            <a:off x="5577013" y="1261300"/>
            <a:ext cx="2800475" cy="3108150"/>
          </a:xfrm>
          <a:prstGeom prst="rect">
            <a:avLst/>
          </a:prstGeom>
          <a:noFill/>
          <a:ln>
            <a:noFill/>
          </a:ln>
        </p:spPr>
      </p:pic>
      <p:cxnSp>
        <p:nvCxnSpPr>
          <p:cNvPr id="569" name="Google Shape;569;p37"/>
          <p:cNvCxnSpPr/>
          <p:nvPr/>
        </p:nvCxnSpPr>
        <p:spPr>
          <a:xfrm>
            <a:off x="2964625" y="1517150"/>
            <a:ext cx="2612400" cy="0"/>
          </a:xfrm>
          <a:prstGeom prst="straightConnector1">
            <a:avLst/>
          </a:prstGeom>
          <a:noFill/>
          <a:ln cap="flat" cmpd="sng" w="9525">
            <a:solidFill>
              <a:schemeClr val="dk2"/>
            </a:solidFill>
            <a:prstDash val="solid"/>
            <a:round/>
            <a:headEnd len="med" w="med" type="none"/>
            <a:tailEnd len="med" w="med" type="triangle"/>
          </a:ln>
        </p:spPr>
      </p:cxnSp>
      <p:sp>
        <p:nvSpPr>
          <p:cNvPr id="570" name="Google Shape;570;p37"/>
          <p:cNvSpPr txBox="1"/>
          <p:nvPr/>
        </p:nvSpPr>
        <p:spPr>
          <a:xfrm>
            <a:off x="1010725" y="1209350"/>
            <a:ext cx="1953900" cy="52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Slab Regular"/>
                <a:ea typeface="Roboto Slab Regular"/>
                <a:cs typeface="Roboto Slab Regular"/>
                <a:sym typeface="Roboto Slab Regular"/>
              </a:rPr>
              <a:t>Sales budget</a:t>
            </a:r>
            <a:endParaRPr sz="1200">
              <a:latin typeface="Roboto Slab Regular"/>
              <a:ea typeface="Roboto Slab Regular"/>
              <a:cs typeface="Roboto Slab Regular"/>
              <a:sym typeface="Roboto Slab Regular"/>
            </a:endParaRPr>
          </a:p>
          <a:p>
            <a:pPr indent="0" lvl="0" marL="0" rtl="0" algn="l">
              <a:spcBef>
                <a:spcPts val="0"/>
              </a:spcBef>
              <a:spcAft>
                <a:spcPts val="0"/>
              </a:spcAft>
              <a:buNone/>
            </a:pPr>
            <a:r>
              <a:rPr i="1" lang="en" sz="1000">
                <a:latin typeface="Roboto Slab Regular"/>
                <a:ea typeface="Roboto Slab Regular"/>
                <a:cs typeface="Roboto Slab Regular"/>
                <a:sym typeface="Roboto Slab Regular"/>
              </a:rPr>
              <a:t>(Hours worked * rate)</a:t>
            </a:r>
            <a:endParaRPr i="1" sz="1000">
              <a:latin typeface="Roboto Slab Regular"/>
              <a:ea typeface="Roboto Slab Regular"/>
              <a:cs typeface="Roboto Slab Regular"/>
              <a:sym typeface="Roboto Slab Regular"/>
            </a:endParaRPr>
          </a:p>
        </p:txBody>
      </p:sp>
      <p:cxnSp>
        <p:nvCxnSpPr>
          <p:cNvPr id="571" name="Google Shape;571;p37"/>
          <p:cNvCxnSpPr/>
          <p:nvPr/>
        </p:nvCxnSpPr>
        <p:spPr>
          <a:xfrm>
            <a:off x="2964625" y="2157975"/>
            <a:ext cx="2612400" cy="0"/>
          </a:xfrm>
          <a:prstGeom prst="straightConnector1">
            <a:avLst/>
          </a:prstGeom>
          <a:noFill/>
          <a:ln cap="flat" cmpd="sng" w="9525">
            <a:solidFill>
              <a:schemeClr val="dk2"/>
            </a:solidFill>
            <a:prstDash val="solid"/>
            <a:round/>
            <a:headEnd len="med" w="med" type="none"/>
            <a:tailEnd len="med" w="med" type="triangle"/>
          </a:ln>
        </p:spPr>
      </p:cxnSp>
      <p:cxnSp>
        <p:nvCxnSpPr>
          <p:cNvPr id="572" name="Google Shape;572;p37"/>
          <p:cNvCxnSpPr/>
          <p:nvPr/>
        </p:nvCxnSpPr>
        <p:spPr>
          <a:xfrm>
            <a:off x="2964625" y="3461850"/>
            <a:ext cx="2612400" cy="0"/>
          </a:xfrm>
          <a:prstGeom prst="straightConnector1">
            <a:avLst/>
          </a:prstGeom>
          <a:noFill/>
          <a:ln cap="flat" cmpd="sng" w="9525">
            <a:solidFill>
              <a:schemeClr val="dk2"/>
            </a:solidFill>
            <a:prstDash val="solid"/>
            <a:round/>
            <a:headEnd len="med" w="med" type="none"/>
            <a:tailEnd len="med" w="med" type="triangle"/>
          </a:ln>
        </p:spPr>
      </p:cxnSp>
      <p:cxnSp>
        <p:nvCxnSpPr>
          <p:cNvPr id="573" name="Google Shape;573;p37"/>
          <p:cNvCxnSpPr>
            <a:stCxn id="574" idx="3"/>
          </p:cNvCxnSpPr>
          <p:nvPr/>
        </p:nvCxnSpPr>
        <p:spPr>
          <a:xfrm flipH="1" rot="10800000">
            <a:off x="3062425" y="4137100"/>
            <a:ext cx="2532600" cy="72000"/>
          </a:xfrm>
          <a:prstGeom prst="straightConnector1">
            <a:avLst/>
          </a:prstGeom>
          <a:noFill/>
          <a:ln cap="flat" cmpd="sng" w="9525">
            <a:solidFill>
              <a:schemeClr val="dk2"/>
            </a:solidFill>
            <a:prstDash val="solid"/>
            <a:round/>
            <a:headEnd len="med" w="med" type="none"/>
            <a:tailEnd len="med" w="med" type="triangle"/>
          </a:ln>
        </p:spPr>
      </p:cxnSp>
      <p:sp>
        <p:nvSpPr>
          <p:cNvPr id="575" name="Google Shape;575;p37"/>
          <p:cNvSpPr txBox="1"/>
          <p:nvPr/>
        </p:nvSpPr>
        <p:spPr>
          <a:xfrm>
            <a:off x="1010725" y="1850175"/>
            <a:ext cx="1953900" cy="55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Slab Regular"/>
                <a:ea typeface="Roboto Slab Regular"/>
                <a:cs typeface="Roboto Slab Regular"/>
                <a:sym typeface="Roboto Slab Regular"/>
              </a:rPr>
              <a:t>Costs that change as you take on projects</a:t>
            </a:r>
            <a:endParaRPr sz="1200">
              <a:latin typeface="Roboto Slab Regular"/>
              <a:ea typeface="Roboto Slab Regular"/>
              <a:cs typeface="Roboto Slab Regular"/>
              <a:sym typeface="Roboto Slab Regular"/>
            </a:endParaRPr>
          </a:p>
        </p:txBody>
      </p:sp>
      <p:sp>
        <p:nvSpPr>
          <p:cNvPr id="576" name="Google Shape;576;p37"/>
          <p:cNvSpPr txBox="1"/>
          <p:nvPr/>
        </p:nvSpPr>
        <p:spPr>
          <a:xfrm>
            <a:off x="1010725" y="3193975"/>
            <a:ext cx="1953900" cy="55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Slab Regular"/>
                <a:ea typeface="Roboto Slab Regular"/>
                <a:cs typeface="Roboto Slab Regular"/>
                <a:sym typeface="Roboto Slab Regular"/>
              </a:rPr>
              <a:t>Costs that don’t change with hours worked</a:t>
            </a:r>
            <a:endParaRPr sz="1200">
              <a:latin typeface="Roboto Slab Regular"/>
              <a:ea typeface="Roboto Slab Regular"/>
              <a:cs typeface="Roboto Slab Regular"/>
              <a:sym typeface="Roboto Slab Regular"/>
            </a:endParaRPr>
          </a:p>
        </p:txBody>
      </p:sp>
      <p:sp>
        <p:nvSpPr>
          <p:cNvPr id="574" name="Google Shape;574;p37"/>
          <p:cNvSpPr txBox="1"/>
          <p:nvPr/>
        </p:nvSpPr>
        <p:spPr>
          <a:xfrm>
            <a:off x="1010725" y="3808900"/>
            <a:ext cx="2051700" cy="800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Slab Regular"/>
                <a:ea typeface="Roboto Slab Regular"/>
                <a:cs typeface="Roboto Slab Regular"/>
                <a:sym typeface="Roboto Slab Regular"/>
              </a:rPr>
              <a:t>Depreciation is a charge on assets that provide a general service to the business. </a:t>
            </a:r>
            <a:br>
              <a:rPr lang="en" sz="1000">
                <a:latin typeface="Roboto Slab Regular"/>
                <a:ea typeface="Roboto Slab Regular"/>
                <a:cs typeface="Roboto Slab Regular"/>
                <a:sym typeface="Roboto Slab Regular"/>
              </a:rPr>
            </a:br>
            <a:r>
              <a:rPr lang="en" sz="1000">
                <a:latin typeface="Roboto Slab Regular"/>
                <a:ea typeface="Roboto Slab Regular"/>
                <a:cs typeface="Roboto Slab Regular"/>
                <a:sym typeface="Roboto Slab Regular"/>
              </a:rPr>
              <a:t>Eg. a freelancer’s laptop</a:t>
            </a:r>
            <a:endParaRPr sz="1000">
              <a:latin typeface="Roboto Slab Regular"/>
              <a:ea typeface="Roboto Slab Regular"/>
              <a:cs typeface="Roboto Slab Regular"/>
              <a:sym typeface="Roboto Slab Regular"/>
            </a:endParaRPr>
          </a:p>
        </p:txBody>
      </p:sp>
      <p:sp>
        <p:nvSpPr>
          <p:cNvPr id="577" name="Google Shape;577;p37"/>
          <p:cNvSpPr/>
          <p:nvPr/>
        </p:nvSpPr>
        <p:spPr>
          <a:xfrm>
            <a:off x="5543150" y="2531050"/>
            <a:ext cx="2271900" cy="8808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8" name="Google Shape;578;p37"/>
          <p:cNvCxnSpPr/>
          <p:nvPr/>
        </p:nvCxnSpPr>
        <p:spPr>
          <a:xfrm>
            <a:off x="3241525" y="2971450"/>
            <a:ext cx="2301600" cy="0"/>
          </a:xfrm>
          <a:prstGeom prst="straightConnector1">
            <a:avLst/>
          </a:prstGeom>
          <a:noFill/>
          <a:ln cap="flat" cmpd="sng" w="9525">
            <a:solidFill>
              <a:schemeClr val="dk2"/>
            </a:solidFill>
            <a:prstDash val="solid"/>
            <a:round/>
            <a:headEnd len="med" w="med" type="none"/>
            <a:tailEnd len="med" w="med" type="triangle"/>
          </a:ln>
        </p:spPr>
      </p:cxnSp>
      <p:sp>
        <p:nvSpPr>
          <p:cNvPr id="579" name="Google Shape;579;p37"/>
          <p:cNvSpPr txBox="1"/>
          <p:nvPr/>
        </p:nvSpPr>
        <p:spPr>
          <a:xfrm>
            <a:off x="1010725" y="2440457"/>
            <a:ext cx="2226300" cy="69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Slab Regular"/>
                <a:ea typeface="Roboto Slab Regular"/>
                <a:cs typeface="Roboto Slab Regular"/>
                <a:sym typeface="Roboto Slab Regular"/>
              </a:rPr>
              <a:t>Setting money aside for pension or </a:t>
            </a:r>
            <a:r>
              <a:rPr lang="en" sz="1100">
                <a:latin typeface="Roboto Slab Regular"/>
                <a:ea typeface="Roboto Slab Regular"/>
                <a:cs typeface="Roboto Slab Regular"/>
                <a:sym typeface="Roboto Slab Regular"/>
              </a:rPr>
              <a:t>savings</a:t>
            </a:r>
            <a:r>
              <a:rPr lang="en" sz="1100">
                <a:latin typeface="Roboto Slab Regular"/>
                <a:ea typeface="Roboto Slab Regular"/>
                <a:cs typeface="Roboto Slab Regular"/>
                <a:sym typeface="Roboto Slab Regular"/>
              </a:rPr>
              <a:t> would also classify as a fixed cost</a:t>
            </a:r>
            <a:endParaRPr sz="1100">
              <a:latin typeface="Roboto Slab Regular"/>
              <a:ea typeface="Roboto Slab Regular"/>
              <a:cs typeface="Roboto Slab Regular"/>
              <a:sym typeface="Roboto Slab Regul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3" name="Shape 583"/>
        <p:cNvGrpSpPr/>
        <p:nvPr/>
      </p:nvGrpSpPr>
      <p:grpSpPr>
        <a:xfrm>
          <a:off x="0" y="0"/>
          <a:ext cx="0" cy="0"/>
          <a:chOff x="0" y="0"/>
          <a:chExt cx="0" cy="0"/>
        </a:xfrm>
      </p:grpSpPr>
      <p:sp>
        <p:nvSpPr>
          <p:cNvPr id="584" name="Google Shape;584;p38"/>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Budgeting, Forecasting and Control</a:t>
            </a:r>
            <a:endParaRPr/>
          </a:p>
        </p:txBody>
      </p:sp>
      <p:sp>
        <p:nvSpPr>
          <p:cNvPr id="585" name="Google Shape;585;p38"/>
          <p:cNvSpPr txBox="1"/>
          <p:nvPr/>
        </p:nvSpPr>
        <p:spPr>
          <a:xfrm>
            <a:off x="939900" y="1124900"/>
            <a:ext cx="3211800" cy="3140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Slab Regular"/>
              <a:buChar char="●"/>
            </a:pPr>
            <a:r>
              <a:rPr lang="en" sz="1200">
                <a:latin typeface="Roboto Slab Regular"/>
                <a:ea typeface="Roboto Slab Regular"/>
                <a:cs typeface="Roboto Slab Regular"/>
                <a:sym typeface="Roboto Slab Regular"/>
              </a:rPr>
              <a:t>When budgets have been put in place and actual results from your work are available you can examine the differences, also called variances, to see what changes </a:t>
            </a:r>
            <a:r>
              <a:rPr lang="en" sz="1200">
                <a:latin typeface="Roboto Slab Regular"/>
                <a:ea typeface="Roboto Slab Regular"/>
                <a:cs typeface="Roboto Slab Regular"/>
                <a:sym typeface="Roboto Slab Regular"/>
              </a:rPr>
              <a:t>occurred</a:t>
            </a:r>
            <a:r>
              <a:rPr lang="en" sz="1200">
                <a:latin typeface="Roboto Slab Regular"/>
                <a:ea typeface="Roboto Slab Regular"/>
                <a:cs typeface="Roboto Slab Regular"/>
                <a:sym typeface="Roboto Slab Regular"/>
              </a:rPr>
              <a:t> and what corrections need to be made.</a:t>
            </a:r>
            <a:endParaRPr sz="1200">
              <a:latin typeface="Roboto Slab Regular"/>
              <a:ea typeface="Roboto Slab Regular"/>
              <a:cs typeface="Roboto Slab Regular"/>
              <a:sym typeface="Roboto Slab Regular"/>
            </a:endParaRPr>
          </a:p>
          <a:p>
            <a:pPr indent="0" lvl="0" marL="0" rtl="0" algn="l">
              <a:spcBef>
                <a:spcPts val="0"/>
              </a:spcBef>
              <a:spcAft>
                <a:spcPts val="0"/>
              </a:spcAft>
              <a:buNone/>
            </a:pPr>
            <a:r>
              <a:t/>
            </a:r>
            <a:endParaRPr sz="1200">
              <a:latin typeface="Roboto Slab Regular"/>
              <a:ea typeface="Roboto Slab Regular"/>
              <a:cs typeface="Roboto Slab Regular"/>
              <a:sym typeface="Roboto Slab Regular"/>
            </a:endParaRPr>
          </a:p>
          <a:p>
            <a:pPr indent="-304800" lvl="0" marL="457200" rtl="0" algn="l">
              <a:spcBef>
                <a:spcPts val="0"/>
              </a:spcBef>
              <a:spcAft>
                <a:spcPts val="0"/>
              </a:spcAft>
              <a:buSzPts val="1200"/>
              <a:buFont typeface="Roboto Slab Regular"/>
              <a:buChar char="●"/>
            </a:pPr>
            <a:r>
              <a:rPr lang="en" sz="1200">
                <a:latin typeface="Roboto Slab Regular"/>
                <a:ea typeface="Roboto Slab Regular"/>
                <a:cs typeface="Roboto Slab Regular"/>
                <a:sym typeface="Roboto Slab Regular"/>
              </a:rPr>
              <a:t>Taking this action is called Budgetary Control.</a:t>
            </a:r>
            <a:endParaRPr sz="1200">
              <a:latin typeface="Roboto Slab Regular"/>
              <a:ea typeface="Roboto Slab Regular"/>
              <a:cs typeface="Roboto Slab Regular"/>
              <a:sym typeface="Roboto Slab Regular"/>
            </a:endParaRPr>
          </a:p>
          <a:p>
            <a:pPr indent="0" lvl="0" marL="0" rtl="0" algn="l">
              <a:spcBef>
                <a:spcPts val="0"/>
              </a:spcBef>
              <a:spcAft>
                <a:spcPts val="0"/>
              </a:spcAft>
              <a:buNone/>
            </a:pPr>
            <a:r>
              <a:t/>
            </a:r>
            <a:endParaRPr sz="1200">
              <a:latin typeface="Roboto Slab Regular"/>
              <a:ea typeface="Roboto Slab Regular"/>
              <a:cs typeface="Roboto Slab Regular"/>
              <a:sym typeface="Roboto Slab Regular"/>
            </a:endParaRPr>
          </a:p>
          <a:p>
            <a:pPr indent="-304800" lvl="0" marL="457200" rtl="0" algn="l">
              <a:spcBef>
                <a:spcPts val="0"/>
              </a:spcBef>
              <a:spcAft>
                <a:spcPts val="0"/>
              </a:spcAft>
              <a:buSzPts val="1200"/>
              <a:buFont typeface="Roboto Slab Regular"/>
              <a:buChar char="●"/>
            </a:pPr>
            <a:r>
              <a:rPr lang="en" sz="1200">
                <a:latin typeface="Roboto Slab Regular"/>
                <a:ea typeface="Roboto Slab Regular"/>
                <a:cs typeface="Roboto Slab Regular"/>
                <a:sym typeface="Roboto Slab Regular"/>
              </a:rPr>
              <a:t>This is done in order to make your future budgets more accurate and conform to what you set out </a:t>
            </a:r>
            <a:r>
              <a:rPr lang="en" sz="1200">
                <a:latin typeface="Roboto Slab Regular"/>
                <a:ea typeface="Roboto Slab Regular"/>
                <a:cs typeface="Roboto Slab Regular"/>
                <a:sym typeface="Roboto Slab Regular"/>
              </a:rPr>
              <a:t>initially.</a:t>
            </a:r>
            <a:endParaRPr sz="1200">
              <a:latin typeface="Roboto Slab Regular"/>
              <a:ea typeface="Roboto Slab Regular"/>
              <a:cs typeface="Roboto Slab Regular"/>
              <a:sym typeface="Roboto Slab Regular"/>
            </a:endParaRPr>
          </a:p>
          <a:p>
            <a:pPr indent="0" lvl="0" marL="0" rtl="0" algn="l">
              <a:spcBef>
                <a:spcPts val="0"/>
              </a:spcBef>
              <a:spcAft>
                <a:spcPts val="0"/>
              </a:spcAft>
              <a:buNone/>
            </a:pPr>
            <a:r>
              <a:t/>
            </a:r>
            <a:endParaRPr sz="1200">
              <a:latin typeface="Roboto Slab Regular"/>
              <a:ea typeface="Roboto Slab Regular"/>
              <a:cs typeface="Roboto Slab Regular"/>
              <a:sym typeface="Roboto Slab Regular"/>
            </a:endParaRPr>
          </a:p>
        </p:txBody>
      </p:sp>
      <p:sp>
        <p:nvSpPr>
          <p:cNvPr id="586" name="Google Shape;586;p38"/>
          <p:cNvSpPr txBox="1"/>
          <p:nvPr/>
        </p:nvSpPr>
        <p:spPr>
          <a:xfrm>
            <a:off x="4740850" y="1028700"/>
            <a:ext cx="3211800" cy="3879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i="1" lang="en" sz="1200">
                <a:latin typeface="Roboto Slab"/>
                <a:ea typeface="Roboto Slab"/>
                <a:cs typeface="Roboto Slab"/>
                <a:sym typeface="Roboto Slab"/>
              </a:rPr>
              <a:t>3 Steps to Budgeting/Forecasting</a:t>
            </a:r>
            <a:endParaRPr b="1" i="1" sz="1200">
              <a:latin typeface="Roboto Slab"/>
              <a:ea typeface="Roboto Slab"/>
              <a:cs typeface="Roboto Slab"/>
              <a:sym typeface="Roboto Slab"/>
            </a:endParaRPr>
          </a:p>
          <a:p>
            <a:pPr indent="-304800" lvl="0" marL="457200" rtl="0" algn="l">
              <a:spcBef>
                <a:spcPts val="0"/>
              </a:spcBef>
              <a:spcAft>
                <a:spcPts val="0"/>
              </a:spcAft>
              <a:buSzPts val="1200"/>
              <a:buFont typeface="Roboto Slab Regular"/>
              <a:buAutoNum type="arabicPeriod"/>
            </a:pPr>
            <a:r>
              <a:rPr lang="en" sz="1200">
                <a:latin typeface="Roboto Slab Regular"/>
                <a:ea typeface="Roboto Slab Regular"/>
                <a:cs typeface="Roboto Slab Regular"/>
                <a:sym typeface="Roboto Slab Regular"/>
              </a:rPr>
              <a:t>The budget procedure starts with an examination of the entity’s objectives. Normally, it would start with a forecast. (Forecast is a prediction of what is likely to happen. Budget is a plan of what should happen.)</a:t>
            </a:r>
            <a:endParaRPr sz="1200">
              <a:latin typeface="Roboto Slab Regular"/>
              <a:ea typeface="Roboto Slab Regular"/>
              <a:cs typeface="Roboto Slab Regular"/>
              <a:sym typeface="Roboto Slab Regular"/>
            </a:endParaRPr>
          </a:p>
          <a:p>
            <a:pPr indent="0" lvl="0" marL="457200" rtl="0" algn="l">
              <a:spcBef>
                <a:spcPts val="0"/>
              </a:spcBef>
              <a:spcAft>
                <a:spcPts val="0"/>
              </a:spcAft>
              <a:buNone/>
            </a:pPr>
            <a:r>
              <a:t/>
            </a:r>
            <a:endParaRPr sz="1200">
              <a:latin typeface="Roboto Slab Regular"/>
              <a:ea typeface="Roboto Slab Regular"/>
              <a:cs typeface="Roboto Slab Regular"/>
              <a:sym typeface="Roboto Slab Regular"/>
            </a:endParaRPr>
          </a:p>
          <a:p>
            <a:pPr indent="-304800" lvl="0" marL="457200" rtl="0" algn="l">
              <a:spcBef>
                <a:spcPts val="0"/>
              </a:spcBef>
              <a:spcAft>
                <a:spcPts val="0"/>
              </a:spcAft>
              <a:buSzPts val="1200"/>
              <a:buFont typeface="Roboto Slab Regular"/>
              <a:buAutoNum type="arabicPeriod"/>
            </a:pPr>
            <a:r>
              <a:rPr lang="en" sz="1200">
                <a:latin typeface="Roboto Slab Regular"/>
                <a:ea typeface="Roboto Slab Regular"/>
                <a:cs typeface="Roboto Slab Regular"/>
                <a:sym typeface="Roboto Slab Regular"/>
              </a:rPr>
              <a:t>A period for a budget is set. It can be short or long depending on the project. 1 year is used as standard.</a:t>
            </a:r>
            <a:endParaRPr sz="1200">
              <a:latin typeface="Roboto Slab Regular"/>
              <a:ea typeface="Roboto Slab Regular"/>
              <a:cs typeface="Roboto Slab Regular"/>
              <a:sym typeface="Roboto Slab Regular"/>
            </a:endParaRPr>
          </a:p>
          <a:p>
            <a:pPr indent="0" lvl="0" marL="457200" rtl="0" algn="l">
              <a:spcBef>
                <a:spcPts val="0"/>
              </a:spcBef>
              <a:spcAft>
                <a:spcPts val="0"/>
              </a:spcAft>
              <a:buNone/>
            </a:pPr>
            <a:r>
              <a:t/>
            </a:r>
            <a:endParaRPr sz="1200">
              <a:latin typeface="Roboto Slab Regular"/>
              <a:ea typeface="Roboto Slab Regular"/>
              <a:cs typeface="Roboto Slab Regular"/>
              <a:sym typeface="Roboto Slab Regular"/>
            </a:endParaRPr>
          </a:p>
          <a:p>
            <a:pPr indent="-304800" lvl="0" marL="457200" rtl="0" algn="l">
              <a:spcBef>
                <a:spcPts val="0"/>
              </a:spcBef>
              <a:spcAft>
                <a:spcPts val="0"/>
              </a:spcAft>
              <a:buSzPts val="1200"/>
              <a:buFont typeface="Roboto Slab Regular"/>
              <a:buAutoNum type="arabicPeriod"/>
            </a:pPr>
            <a:r>
              <a:rPr lang="en" sz="1200">
                <a:latin typeface="Roboto Slab Regular"/>
                <a:ea typeface="Roboto Slab Regular"/>
                <a:cs typeface="Roboto Slab Regular"/>
                <a:sym typeface="Roboto Slab Regular"/>
              </a:rPr>
              <a:t>Decide on what sub-budgets will compose the main budget and populate them.</a:t>
            </a:r>
            <a:br>
              <a:rPr lang="en" sz="1200">
                <a:latin typeface="Roboto Slab Regular"/>
                <a:ea typeface="Roboto Slab Regular"/>
                <a:cs typeface="Roboto Slab Regular"/>
                <a:sym typeface="Roboto Slab Regular"/>
              </a:rPr>
            </a:br>
            <a:r>
              <a:rPr lang="en" sz="1200">
                <a:latin typeface="Roboto Slab Regular"/>
                <a:ea typeface="Roboto Slab Regular"/>
                <a:cs typeface="Roboto Slab Regular"/>
                <a:sym typeface="Roboto Slab Regular"/>
              </a:rPr>
              <a:t>Eg. Sales budget, Production budget, Administration budget, Cash budget.</a:t>
            </a:r>
            <a:endParaRPr sz="1200">
              <a:latin typeface="Roboto Slab Regular"/>
              <a:ea typeface="Roboto Slab Regular"/>
              <a:cs typeface="Roboto Slab Regular"/>
              <a:sym typeface="Roboto Slab Regular"/>
            </a:endParaRPr>
          </a:p>
          <a:p>
            <a:pPr indent="0" lvl="0" marL="0" rtl="0" algn="l">
              <a:spcBef>
                <a:spcPts val="0"/>
              </a:spcBef>
              <a:spcAft>
                <a:spcPts val="0"/>
              </a:spcAft>
              <a:buNone/>
            </a:pPr>
            <a:r>
              <a:t/>
            </a:r>
            <a:endParaRPr sz="1200">
              <a:latin typeface="Roboto Slab Regular"/>
              <a:ea typeface="Roboto Slab Regular"/>
              <a:cs typeface="Roboto Slab Regular"/>
              <a:sym typeface="Roboto Slab Regul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6" name="Shape 186"/>
        <p:cNvGrpSpPr/>
        <p:nvPr/>
      </p:nvGrpSpPr>
      <p:grpSpPr>
        <a:xfrm>
          <a:off x="0" y="0"/>
          <a:ext cx="0" cy="0"/>
          <a:chOff x="0" y="0"/>
          <a:chExt cx="0" cy="0"/>
        </a:xfrm>
      </p:grpSpPr>
      <p:sp>
        <p:nvSpPr>
          <p:cNvPr id="187" name="Google Shape;187;p21"/>
          <p:cNvSpPr/>
          <p:nvPr/>
        </p:nvSpPr>
        <p:spPr>
          <a:xfrm>
            <a:off x="397775" y="1074875"/>
            <a:ext cx="8351100" cy="2937900"/>
          </a:xfrm>
          <a:prstGeom prst="roundRect">
            <a:avLst>
              <a:gd fmla="val 8797" name="adj"/>
            </a:avLst>
          </a:prstGeom>
          <a:noFill/>
          <a:ln cap="flat" cmpd="sng" w="9525">
            <a:solidFill>
              <a:schemeClr val="lt1"/>
            </a:solidFill>
            <a:prstDash val="dash"/>
            <a:round/>
            <a:headEnd len="sm" w="sm" type="none"/>
            <a:tailEnd len="sm" w="sm" type="none"/>
          </a:ln>
          <a:effectLst>
            <a:outerShdw blurRad="42863" rotWithShape="0" algn="bl" dir="540000" dist="9525">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88" name="Google Shape;188;p21"/>
          <p:cNvSpPr/>
          <p:nvPr/>
        </p:nvSpPr>
        <p:spPr>
          <a:xfrm>
            <a:off x="4686647" y="483900"/>
            <a:ext cx="3738600" cy="3975000"/>
          </a:xfrm>
          <a:prstGeom prst="roundRect">
            <a:avLst>
              <a:gd fmla="val 8797" name="adj"/>
            </a:avLst>
          </a:prstGeom>
          <a:gradFill>
            <a:gsLst>
              <a:gs pos="0">
                <a:schemeClr val="accent5"/>
              </a:gs>
              <a:gs pos="100000">
                <a:schemeClr val="accent4"/>
              </a:gs>
            </a:gsLst>
            <a:lin ang="5400700" scaled="0"/>
          </a:gradFill>
          <a:ln>
            <a:noFill/>
          </a:ln>
          <a:effectLst>
            <a:outerShdw blurRad="42863" rotWithShape="0" algn="bl" dir="540000" dist="9525">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9" name="Google Shape;189;p21"/>
          <p:cNvSpPr/>
          <p:nvPr/>
        </p:nvSpPr>
        <p:spPr>
          <a:xfrm>
            <a:off x="718225" y="483900"/>
            <a:ext cx="3738600" cy="3975000"/>
          </a:xfrm>
          <a:prstGeom prst="roundRect">
            <a:avLst>
              <a:gd fmla="val 8797" name="adj"/>
            </a:avLst>
          </a:prstGeom>
          <a:gradFill>
            <a:gsLst>
              <a:gs pos="0">
                <a:schemeClr val="dk2"/>
              </a:gs>
              <a:gs pos="100000">
                <a:schemeClr val="lt1"/>
              </a:gs>
            </a:gsLst>
            <a:lin ang="5400700" scaled="0"/>
          </a:gradFill>
          <a:ln>
            <a:noFill/>
          </a:ln>
          <a:effectLst>
            <a:outerShdw blurRad="42863" rotWithShape="0" algn="bl" dir="540000" dist="9525">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90" name="Google Shape;190;p21"/>
          <p:cNvSpPr txBox="1"/>
          <p:nvPr>
            <p:ph type="ctrTitle"/>
          </p:nvPr>
        </p:nvSpPr>
        <p:spPr>
          <a:xfrm>
            <a:off x="1049725" y="1074875"/>
            <a:ext cx="3075600" cy="36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rPr>
              <a:t>01. Our Solution</a:t>
            </a:r>
            <a:endParaRPr sz="3000">
              <a:solidFill>
                <a:srgbClr val="FFFFFF"/>
              </a:solidFill>
            </a:endParaRPr>
          </a:p>
        </p:txBody>
      </p:sp>
      <p:sp>
        <p:nvSpPr>
          <p:cNvPr id="191" name="Google Shape;191;p21"/>
          <p:cNvSpPr txBox="1"/>
          <p:nvPr>
            <p:ph idx="2" type="ctrTitle"/>
          </p:nvPr>
        </p:nvSpPr>
        <p:spPr>
          <a:xfrm>
            <a:off x="4955451" y="2868600"/>
            <a:ext cx="3201000" cy="3603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rPr>
              <a:t>04. Expectations for the future</a:t>
            </a:r>
            <a:endParaRPr sz="3000">
              <a:solidFill>
                <a:srgbClr val="FFFFFF"/>
              </a:solidFill>
            </a:endParaRPr>
          </a:p>
        </p:txBody>
      </p:sp>
      <p:sp>
        <p:nvSpPr>
          <p:cNvPr id="192" name="Google Shape;192;p21"/>
          <p:cNvSpPr txBox="1"/>
          <p:nvPr>
            <p:ph idx="4" type="ctrTitle"/>
          </p:nvPr>
        </p:nvSpPr>
        <p:spPr>
          <a:xfrm>
            <a:off x="1049725" y="2623798"/>
            <a:ext cx="3075600" cy="36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rPr>
              <a:t>02. Quiz</a:t>
            </a:r>
            <a:endParaRPr sz="3000">
              <a:solidFill>
                <a:srgbClr val="FFFFFF"/>
              </a:solidFill>
            </a:endParaRPr>
          </a:p>
        </p:txBody>
      </p:sp>
      <p:sp>
        <p:nvSpPr>
          <p:cNvPr id="193" name="Google Shape;193;p21"/>
          <p:cNvSpPr txBox="1"/>
          <p:nvPr>
            <p:ph idx="5" type="subTitle"/>
          </p:nvPr>
        </p:nvSpPr>
        <p:spPr>
          <a:xfrm>
            <a:off x="1049714" y="2984100"/>
            <a:ext cx="3075600" cy="5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Explanation &amp; Quiz tutorial video</a:t>
            </a:r>
            <a:endParaRPr>
              <a:solidFill>
                <a:srgbClr val="FFFFFF"/>
              </a:solidFill>
            </a:endParaRPr>
          </a:p>
        </p:txBody>
      </p:sp>
      <p:sp>
        <p:nvSpPr>
          <p:cNvPr id="194" name="Google Shape;194;p21"/>
          <p:cNvSpPr txBox="1"/>
          <p:nvPr>
            <p:ph idx="8" type="ctrTitle"/>
          </p:nvPr>
        </p:nvSpPr>
        <p:spPr>
          <a:xfrm>
            <a:off x="5018150" y="1074871"/>
            <a:ext cx="3075600" cy="36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rPr>
              <a:t>03. Business Skills Course</a:t>
            </a:r>
            <a:endParaRPr sz="3000">
              <a:solidFill>
                <a:srgbClr val="FFFFFF"/>
              </a:solidFill>
            </a:endParaRPr>
          </a:p>
        </p:txBody>
      </p:sp>
      <p:sp>
        <p:nvSpPr>
          <p:cNvPr id="195" name="Google Shape;195;p21"/>
          <p:cNvSpPr txBox="1"/>
          <p:nvPr>
            <p:ph idx="9" type="subTitle"/>
          </p:nvPr>
        </p:nvSpPr>
        <p:spPr>
          <a:xfrm>
            <a:off x="5018139" y="1623124"/>
            <a:ext cx="3075600" cy="5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Project Management-Financial Forecasting-Negotiation</a:t>
            </a:r>
            <a:endParaRPr>
              <a:solidFill>
                <a:srgbClr val="FFFFFF"/>
              </a:solidFill>
            </a:endParaRPr>
          </a:p>
          <a:p>
            <a:pPr indent="0" lvl="0" marL="0" rtl="0" algn="ctr">
              <a:spcBef>
                <a:spcPts val="0"/>
              </a:spcBef>
              <a:spcAft>
                <a:spcPts val="0"/>
              </a:spcAft>
              <a:buNone/>
            </a:pPr>
            <a:r>
              <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0" name="Shape 590"/>
        <p:cNvGrpSpPr/>
        <p:nvPr/>
      </p:nvGrpSpPr>
      <p:grpSpPr>
        <a:xfrm>
          <a:off x="0" y="0"/>
          <a:ext cx="0" cy="0"/>
          <a:chOff x="0" y="0"/>
          <a:chExt cx="0" cy="0"/>
        </a:xfrm>
      </p:grpSpPr>
      <p:sp>
        <p:nvSpPr>
          <p:cNvPr id="591" name="Google Shape;591;p39"/>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Break-even point analysis</a:t>
            </a:r>
            <a:endParaRPr/>
          </a:p>
        </p:txBody>
      </p:sp>
      <p:pic>
        <p:nvPicPr>
          <p:cNvPr descr="How to calculate the break-even point for your business? This break-even analysis video explains the break-even point in words, in graphs, and in formulas, and encourages you to take various actions in your business to improve profitability.&#10;&#10;A common definition of the break-even point is the sales volume where neither profit nor loss is made. An alternative way of saying the same thing: the break-even point is the sales volume where Contribution Margin $ equals Fixed Cost $.&#10;&#10;Let’s look at the break-even point on a graph. On the horizontal axis the number of units sold, on the vertical axis the total dollars. Contribution Margin $ go up for every unit sold. Contribution Margin is revenue minus variable cost, what you sell the product for minus what it costs you to make an incremental unit. Fixed costs don’t vary with the number of units sold. Typical examples of fixed cost are rent, depreciation, and research and development expenditures. The break-even point is right here, where the two lines intersect. Let’s put some numbers to the example. If fixed costs are two hundred thousand dollars, and Contribution Margin is $4 per unit, then the business needs to sell fifty thousand units to break even.&#10;&#10;If the business sells fewer than fifty thousand units (the red area), then Contribution Margin is lower than fixed costs, and the business is loss making. If the business sells more than fifty thousand units (the green area), then Contribution Margin is higher than fixed costs, and the business makes a profit.&#10;&#10;Let’s do the exact same break-even analysis, but in formulas. The break-even point is the sales volume where Contribution Margin $ equals Fixed Cost $. That’s the same as saying that the volume sold times the Contribution Margin per unit equals the Fixed Cost $. And that’s the same as saying that the volume sold to break-even is equal to the Fixed Cost $ divided by the Contribution Margin per unit. And that’s the same as saying that the volume sold to break-even is equal to the Fixed Cost $ divided by the selling price per unit minus the variable cost per unit.&#10;&#10;Let’s fill in the numbers to illustrate. $200,000 of fixed costs. The business needs $200,000 in Contribution Margin to cover that $200,000 in fixed costs. At $4 Contribution Margin per unit ($10 selling price per unit minus $6 variable cost per unit), the volume sold needs to be 50,000 units.&#10;&#10;That’s all very interesting, but what should a business owner do with this information? The first thing that comes to mind is to try to sell as many units as possible. Increase the volume sold. But that’s not the only choice the business owner has. He or she can also work on reducing the fixed costs, increasing the price per unit, or reducing the variable cost per unit. Work on all these variables at the same time, and the break-even point becomes dynamic instead of static!&#10;&#10;Philip de Vroe (The Finance Storyteller) aims to make strategy, #finance and leadership enjoyable and easier to understand. Learn the business and #accounting vocabulary to join the conversation with your CEO at your company. Understand how financial statements work in order to make better investing decisions. Philip delivers #financetraining in various formats: YouTube videos, classroom sessions, webinars, and business simulations. Connect with me through Linked In!" id="592" name="Google Shape;592;p39" title="Break even analysis">
            <a:hlinkClick r:id="rId3"/>
          </p:cNvPr>
          <p:cNvPicPr preferRelativeResize="0"/>
          <p:nvPr/>
        </p:nvPicPr>
        <p:blipFill>
          <a:blip r:embed="rId4">
            <a:alphaModFix/>
          </a:blip>
          <a:stretch>
            <a:fillRect/>
          </a:stretch>
        </p:blipFill>
        <p:spPr>
          <a:xfrm>
            <a:off x="6721025" y="3163100"/>
            <a:ext cx="1682900" cy="1262175"/>
          </a:xfrm>
          <a:prstGeom prst="rect">
            <a:avLst/>
          </a:prstGeom>
          <a:noFill/>
          <a:ln>
            <a:noFill/>
          </a:ln>
        </p:spPr>
      </p:pic>
      <p:pic>
        <p:nvPicPr>
          <p:cNvPr id="593" name="Google Shape;593;p39"/>
          <p:cNvPicPr preferRelativeResize="0"/>
          <p:nvPr/>
        </p:nvPicPr>
        <p:blipFill>
          <a:blip r:embed="rId5">
            <a:alphaModFix/>
          </a:blip>
          <a:stretch>
            <a:fillRect/>
          </a:stretch>
        </p:blipFill>
        <p:spPr>
          <a:xfrm>
            <a:off x="830050" y="1065675"/>
            <a:ext cx="4498474" cy="1942249"/>
          </a:xfrm>
          <a:prstGeom prst="rect">
            <a:avLst/>
          </a:prstGeom>
          <a:noFill/>
          <a:ln>
            <a:noFill/>
          </a:ln>
        </p:spPr>
      </p:pic>
      <p:pic>
        <p:nvPicPr>
          <p:cNvPr id="594" name="Google Shape;594;p39"/>
          <p:cNvPicPr preferRelativeResize="0"/>
          <p:nvPr/>
        </p:nvPicPr>
        <p:blipFill>
          <a:blip r:embed="rId6">
            <a:alphaModFix/>
          </a:blip>
          <a:stretch>
            <a:fillRect/>
          </a:stretch>
        </p:blipFill>
        <p:spPr>
          <a:xfrm>
            <a:off x="5630775" y="1650039"/>
            <a:ext cx="2933699" cy="403475"/>
          </a:xfrm>
          <a:prstGeom prst="rect">
            <a:avLst/>
          </a:prstGeom>
          <a:noFill/>
          <a:ln>
            <a:noFill/>
          </a:ln>
        </p:spPr>
      </p:pic>
      <p:sp>
        <p:nvSpPr>
          <p:cNvPr id="595" name="Google Shape;595;p39"/>
          <p:cNvSpPr txBox="1"/>
          <p:nvPr/>
        </p:nvSpPr>
        <p:spPr>
          <a:xfrm>
            <a:off x="5937075" y="1317325"/>
            <a:ext cx="2627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Slab Regular"/>
                <a:ea typeface="Roboto Slab Regular"/>
                <a:cs typeface="Roboto Slab Regular"/>
                <a:sym typeface="Roboto Slab Regular"/>
              </a:rPr>
              <a:t>Break-even point formula</a:t>
            </a:r>
            <a:endParaRPr sz="1200">
              <a:latin typeface="Roboto Slab Regular"/>
              <a:ea typeface="Roboto Slab Regular"/>
              <a:cs typeface="Roboto Slab Regular"/>
              <a:sym typeface="Roboto Slab Regular"/>
            </a:endParaRPr>
          </a:p>
        </p:txBody>
      </p:sp>
      <p:sp>
        <p:nvSpPr>
          <p:cNvPr id="596" name="Google Shape;596;p39"/>
          <p:cNvSpPr txBox="1"/>
          <p:nvPr/>
        </p:nvSpPr>
        <p:spPr>
          <a:xfrm>
            <a:off x="783150" y="3163088"/>
            <a:ext cx="5811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Slab Regular"/>
                <a:ea typeface="Roboto Slab Regular"/>
                <a:cs typeface="Roboto Slab Regular"/>
                <a:sym typeface="Roboto Slab Regular"/>
              </a:rPr>
              <a:t>The break-even point analysis allows you to increase your work’s </a:t>
            </a:r>
            <a:r>
              <a:rPr lang="en" sz="1200">
                <a:latin typeface="Roboto Slab Regular"/>
                <a:ea typeface="Roboto Slab Regular"/>
                <a:cs typeface="Roboto Slab Regular"/>
                <a:sym typeface="Roboto Slab Regular"/>
              </a:rPr>
              <a:t>profitability</a:t>
            </a:r>
            <a:r>
              <a:rPr lang="en" sz="1200">
                <a:latin typeface="Roboto Slab Regular"/>
                <a:ea typeface="Roboto Slab Regular"/>
                <a:cs typeface="Roboto Slab Regular"/>
                <a:sym typeface="Roboto Slab Regular"/>
              </a:rPr>
              <a:t>.</a:t>
            </a:r>
            <a:endParaRPr sz="1200">
              <a:latin typeface="Roboto Slab Regular"/>
              <a:ea typeface="Roboto Slab Regular"/>
              <a:cs typeface="Roboto Slab Regular"/>
              <a:sym typeface="Roboto Slab Regular"/>
            </a:endParaRPr>
          </a:p>
          <a:p>
            <a:pPr indent="0" lvl="0" marL="0" rtl="0" algn="l">
              <a:spcBef>
                <a:spcPts val="0"/>
              </a:spcBef>
              <a:spcAft>
                <a:spcPts val="0"/>
              </a:spcAft>
              <a:buNone/>
            </a:pPr>
            <a:r>
              <a:t/>
            </a:r>
            <a:endParaRPr sz="1200">
              <a:latin typeface="Roboto Slab Regular"/>
              <a:ea typeface="Roboto Slab Regular"/>
              <a:cs typeface="Roboto Slab Regular"/>
              <a:sym typeface="Roboto Slab Regular"/>
            </a:endParaRPr>
          </a:p>
          <a:p>
            <a:pPr indent="0" lvl="0" marL="0" rtl="0" algn="l">
              <a:spcBef>
                <a:spcPts val="0"/>
              </a:spcBef>
              <a:spcAft>
                <a:spcPts val="0"/>
              </a:spcAft>
              <a:buNone/>
            </a:pPr>
            <a:r>
              <a:rPr lang="en" sz="1200">
                <a:latin typeface="Roboto Slab Regular"/>
                <a:ea typeface="Roboto Slab Regular"/>
                <a:cs typeface="Roboto Slab Regular"/>
                <a:sym typeface="Roboto Slab Regular"/>
              </a:rPr>
              <a:t>The formula can help you decide whether you need to increase the hours worked, decrease your fixed costs or variable costs or increase your rate to earn more money from your projects.</a:t>
            </a:r>
            <a:endParaRPr sz="1200">
              <a:latin typeface="Roboto Slab Regular"/>
              <a:ea typeface="Roboto Slab Regular"/>
              <a:cs typeface="Roboto Slab Regular"/>
              <a:sym typeface="Roboto Slab Regul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000"/>
                                        <p:tgtEl>
                                          <p:spTgt spid="5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0" name="Shape 600"/>
        <p:cNvGrpSpPr/>
        <p:nvPr/>
      </p:nvGrpSpPr>
      <p:grpSpPr>
        <a:xfrm>
          <a:off x="0" y="0"/>
          <a:ext cx="0" cy="0"/>
          <a:chOff x="0" y="0"/>
          <a:chExt cx="0" cy="0"/>
        </a:xfrm>
      </p:grpSpPr>
      <p:sp>
        <p:nvSpPr>
          <p:cNvPr id="601" name="Google Shape;601;p40"/>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Slab"/>
                <a:ea typeface="Roboto Slab"/>
                <a:cs typeface="Roboto Slab"/>
                <a:sym typeface="Roboto Slab"/>
              </a:rPr>
              <a:t>How to negotiate as a freelancer</a:t>
            </a:r>
            <a:endParaRPr b="1" sz="1800">
              <a:latin typeface="Advent Pro"/>
              <a:ea typeface="Advent Pro"/>
              <a:cs typeface="Advent Pro"/>
              <a:sym typeface="Advent Pro"/>
            </a:endParaRPr>
          </a:p>
        </p:txBody>
      </p:sp>
      <p:grpSp>
        <p:nvGrpSpPr>
          <p:cNvPr id="602" name="Google Shape;602;p40"/>
          <p:cNvGrpSpPr/>
          <p:nvPr/>
        </p:nvGrpSpPr>
        <p:grpSpPr>
          <a:xfrm>
            <a:off x="2859621" y="2219181"/>
            <a:ext cx="3424759" cy="2423924"/>
            <a:chOff x="5749265" y="3166956"/>
            <a:chExt cx="2672670" cy="1552901"/>
          </a:xfrm>
        </p:grpSpPr>
        <p:sp>
          <p:nvSpPr>
            <p:cNvPr id="603" name="Google Shape;603;p40"/>
            <p:cNvSpPr/>
            <p:nvPr/>
          </p:nvSpPr>
          <p:spPr>
            <a:xfrm>
              <a:off x="5785608" y="3337345"/>
              <a:ext cx="2258126" cy="1378349"/>
            </a:xfrm>
            <a:custGeom>
              <a:rect b="b" l="l" r="r" t="t"/>
              <a:pathLst>
                <a:path extrusionOk="0" h="34798" w="57009">
                  <a:moveTo>
                    <a:pt x="34631" y="1"/>
                  </a:moveTo>
                  <a:cubicBezTo>
                    <a:pt x="24254" y="1"/>
                    <a:pt x="21254" y="7793"/>
                    <a:pt x="11207" y="12996"/>
                  </a:cubicBezTo>
                  <a:cubicBezTo>
                    <a:pt x="0" y="18794"/>
                    <a:pt x="799" y="30708"/>
                    <a:pt x="2566" y="34797"/>
                  </a:cubicBezTo>
                  <a:lnTo>
                    <a:pt x="55703" y="34797"/>
                  </a:lnTo>
                  <a:cubicBezTo>
                    <a:pt x="47555" y="21812"/>
                    <a:pt x="57009" y="3233"/>
                    <a:pt x="38528" y="326"/>
                  </a:cubicBezTo>
                  <a:cubicBezTo>
                    <a:pt x="37117" y="104"/>
                    <a:pt x="35825" y="1"/>
                    <a:pt x="34631" y="1"/>
                  </a:cubicBezTo>
                  <a:close/>
                </a:path>
              </a:pathLst>
            </a:custGeom>
            <a:gradFill>
              <a:gsLst>
                <a:gs pos="0">
                  <a:srgbClr val="EEC9C3"/>
                </a:gs>
                <a:gs pos="100000">
                  <a:srgbClr val="FF8C8C"/>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0"/>
            <p:cNvSpPr/>
            <p:nvPr/>
          </p:nvSpPr>
          <p:spPr>
            <a:xfrm>
              <a:off x="6336852" y="3223413"/>
              <a:ext cx="649649" cy="1492291"/>
            </a:xfrm>
            <a:custGeom>
              <a:rect b="b" l="l" r="r" t="t"/>
              <a:pathLst>
                <a:path extrusionOk="0" h="29816" w="12980">
                  <a:moveTo>
                    <a:pt x="6570" y="0"/>
                  </a:moveTo>
                  <a:lnTo>
                    <a:pt x="12" y="3861"/>
                  </a:lnTo>
                  <a:lnTo>
                    <a:pt x="12" y="3861"/>
                  </a:lnTo>
                  <a:cubicBezTo>
                    <a:pt x="5" y="3849"/>
                    <a:pt x="1" y="3842"/>
                    <a:pt x="0" y="3841"/>
                  </a:cubicBezTo>
                  <a:lnTo>
                    <a:pt x="0" y="3841"/>
                  </a:lnTo>
                  <a:lnTo>
                    <a:pt x="11" y="3861"/>
                  </a:lnTo>
                  <a:lnTo>
                    <a:pt x="12" y="3861"/>
                  </a:lnTo>
                  <a:lnTo>
                    <a:pt x="12" y="3861"/>
                  </a:lnTo>
                  <a:cubicBezTo>
                    <a:pt x="139" y="4090"/>
                    <a:pt x="1327" y="6288"/>
                    <a:pt x="2546" y="10458"/>
                  </a:cubicBezTo>
                  <a:cubicBezTo>
                    <a:pt x="3694" y="14389"/>
                    <a:pt x="5097" y="20895"/>
                    <a:pt x="5366" y="29815"/>
                  </a:cubicBezTo>
                  <a:lnTo>
                    <a:pt x="12980" y="29815"/>
                  </a:lnTo>
                  <a:cubicBezTo>
                    <a:pt x="12429" y="10176"/>
                    <a:pt x="6812" y="409"/>
                    <a:pt x="6570" y="0"/>
                  </a:cubicBezTo>
                  <a:close/>
                </a:path>
              </a:pathLst>
            </a:custGeom>
            <a:gradFill>
              <a:gsLst>
                <a:gs pos="0">
                  <a:schemeClr val="accen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0"/>
            <p:cNvSpPr/>
            <p:nvPr/>
          </p:nvSpPr>
          <p:spPr>
            <a:xfrm>
              <a:off x="6527392" y="3383172"/>
              <a:ext cx="293593" cy="1336685"/>
            </a:xfrm>
            <a:custGeom>
              <a:rect b="b" l="l" r="r" t="t"/>
              <a:pathLst>
                <a:path extrusionOk="0" h="26707" w="5866">
                  <a:moveTo>
                    <a:pt x="97" y="0"/>
                  </a:moveTo>
                  <a:cubicBezTo>
                    <a:pt x="84" y="0"/>
                    <a:pt x="70" y="4"/>
                    <a:pt x="58" y="11"/>
                  </a:cubicBezTo>
                  <a:cubicBezTo>
                    <a:pt x="17" y="31"/>
                    <a:pt x="0" y="82"/>
                    <a:pt x="24" y="122"/>
                  </a:cubicBezTo>
                  <a:cubicBezTo>
                    <a:pt x="64" y="195"/>
                    <a:pt x="3996" y="7672"/>
                    <a:pt x="5698" y="26630"/>
                  </a:cubicBezTo>
                  <a:cubicBezTo>
                    <a:pt x="5701" y="26674"/>
                    <a:pt x="5738" y="26707"/>
                    <a:pt x="5778" y="26707"/>
                  </a:cubicBezTo>
                  <a:cubicBezTo>
                    <a:pt x="5782" y="26707"/>
                    <a:pt x="5785" y="26707"/>
                    <a:pt x="5789" y="26704"/>
                  </a:cubicBezTo>
                  <a:cubicBezTo>
                    <a:pt x="5832" y="26701"/>
                    <a:pt x="5865" y="26660"/>
                    <a:pt x="5862" y="26617"/>
                  </a:cubicBezTo>
                  <a:cubicBezTo>
                    <a:pt x="4973" y="16689"/>
                    <a:pt x="3476" y="9995"/>
                    <a:pt x="2374" y="6131"/>
                  </a:cubicBezTo>
                  <a:cubicBezTo>
                    <a:pt x="1179" y="1935"/>
                    <a:pt x="182" y="62"/>
                    <a:pt x="172" y="45"/>
                  </a:cubicBezTo>
                  <a:cubicBezTo>
                    <a:pt x="156" y="17"/>
                    <a:pt x="127" y="0"/>
                    <a:pt x="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0"/>
            <p:cNvSpPr/>
            <p:nvPr/>
          </p:nvSpPr>
          <p:spPr>
            <a:xfrm>
              <a:off x="6933197" y="4478417"/>
              <a:ext cx="81531" cy="192242"/>
            </a:xfrm>
            <a:custGeom>
              <a:rect b="b" l="l" r="r" t="t"/>
              <a:pathLst>
                <a:path extrusionOk="0" h="3841" w="1629">
                  <a:moveTo>
                    <a:pt x="1629" y="0"/>
                  </a:moveTo>
                  <a:lnTo>
                    <a:pt x="182" y="913"/>
                  </a:lnTo>
                  <a:cubicBezTo>
                    <a:pt x="1" y="2975"/>
                    <a:pt x="1" y="3807"/>
                    <a:pt x="1" y="3807"/>
                  </a:cubicBezTo>
                  <a:lnTo>
                    <a:pt x="884" y="3841"/>
                  </a:lnTo>
                  <a:lnTo>
                    <a:pt x="1629" y="0"/>
                  </a:lnTo>
                  <a:close/>
                </a:path>
              </a:pathLst>
            </a:custGeom>
            <a:solidFill>
              <a:srgbClr val="FFA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0"/>
            <p:cNvSpPr/>
            <p:nvPr/>
          </p:nvSpPr>
          <p:spPr>
            <a:xfrm>
              <a:off x="6852867" y="4668957"/>
              <a:ext cx="129429" cy="46747"/>
            </a:xfrm>
            <a:custGeom>
              <a:rect b="b" l="l" r="r" t="t"/>
              <a:pathLst>
                <a:path extrusionOk="0" h="934" w="2586">
                  <a:moveTo>
                    <a:pt x="1606" y="0"/>
                  </a:moveTo>
                  <a:lnTo>
                    <a:pt x="1" y="933"/>
                  </a:lnTo>
                  <a:lnTo>
                    <a:pt x="2585" y="933"/>
                  </a:lnTo>
                  <a:lnTo>
                    <a:pt x="2489" y="34"/>
                  </a:lnTo>
                  <a:lnTo>
                    <a:pt x="16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0"/>
            <p:cNvSpPr/>
            <p:nvPr/>
          </p:nvSpPr>
          <p:spPr>
            <a:xfrm>
              <a:off x="7133848" y="3343183"/>
              <a:ext cx="910710" cy="1372521"/>
            </a:xfrm>
            <a:custGeom>
              <a:rect b="b" l="l" r="r" t="t"/>
              <a:pathLst>
                <a:path extrusionOk="0" h="27423" w="18196">
                  <a:moveTo>
                    <a:pt x="12452" y="1"/>
                  </a:moveTo>
                  <a:cubicBezTo>
                    <a:pt x="12320" y="148"/>
                    <a:pt x="9249" y="3697"/>
                    <a:pt x="6201" y="8841"/>
                  </a:cubicBezTo>
                  <a:cubicBezTo>
                    <a:pt x="2185" y="15612"/>
                    <a:pt x="104" y="21856"/>
                    <a:pt x="0" y="27422"/>
                  </a:cubicBezTo>
                  <a:lnTo>
                    <a:pt x="7611" y="27422"/>
                  </a:lnTo>
                  <a:cubicBezTo>
                    <a:pt x="7886" y="17011"/>
                    <a:pt x="18089" y="5111"/>
                    <a:pt x="18196" y="4990"/>
                  </a:cubicBezTo>
                  <a:lnTo>
                    <a:pt x="15322" y="2495"/>
                  </a:lnTo>
                  <a:lnTo>
                    <a:pt x="12452" y="1"/>
                  </a:lnTo>
                  <a:close/>
                </a:path>
              </a:pathLst>
            </a:custGeom>
            <a:gradFill>
              <a:gsLst>
                <a:gs pos="0">
                  <a:srgbClr val="7E719E"/>
                </a:gs>
                <a:gs pos="100000">
                  <a:srgbClr val="423A6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0"/>
            <p:cNvSpPr/>
            <p:nvPr/>
          </p:nvSpPr>
          <p:spPr>
            <a:xfrm>
              <a:off x="7298662" y="3555144"/>
              <a:ext cx="537037" cy="1164714"/>
            </a:xfrm>
            <a:custGeom>
              <a:rect b="b" l="l" r="r" t="t"/>
              <a:pathLst>
                <a:path extrusionOk="0" h="23271" w="10730">
                  <a:moveTo>
                    <a:pt x="10636" y="1"/>
                  </a:moveTo>
                  <a:cubicBezTo>
                    <a:pt x="10612" y="1"/>
                    <a:pt x="10587" y="12"/>
                    <a:pt x="10572" y="33"/>
                  </a:cubicBezTo>
                  <a:cubicBezTo>
                    <a:pt x="10545" y="60"/>
                    <a:pt x="8125" y="3095"/>
                    <a:pt x="5623" y="7443"/>
                  </a:cubicBezTo>
                  <a:cubicBezTo>
                    <a:pt x="3314" y="11454"/>
                    <a:pt x="467" y="17443"/>
                    <a:pt x="3" y="23181"/>
                  </a:cubicBezTo>
                  <a:cubicBezTo>
                    <a:pt x="0" y="23224"/>
                    <a:pt x="34" y="23265"/>
                    <a:pt x="81" y="23268"/>
                  </a:cubicBezTo>
                  <a:cubicBezTo>
                    <a:pt x="84" y="23271"/>
                    <a:pt x="84" y="23271"/>
                    <a:pt x="88" y="23271"/>
                  </a:cubicBezTo>
                  <a:cubicBezTo>
                    <a:pt x="131" y="23271"/>
                    <a:pt x="168" y="23238"/>
                    <a:pt x="172" y="23194"/>
                  </a:cubicBezTo>
                  <a:cubicBezTo>
                    <a:pt x="628" y="17490"/>
                    <a:pt x="3468" y="11524"/>
                    <a:pt x="5768" y="7526"/>
                  </a:cubicBezTo>
                  <a:cubicBezTo>
                    <a:pt x="8259" y="3188"/>
                    <a:pt x="10676" y="167"/>
                    <a:pt x="10699" y="137"/>
                  </a:cubicBezTo>
                  <a:cubicBezTo>
                    <a:pt x="10730" y="100"/>
                    <a:pt x="10723" y="46"/>
                    <a:pt x="10686" y="19"/>
                  </a:cubicBezTo>
                  <a:cubicBezTo>
                    <a:pt x="10672" y="7"/>
                    <a:pt x="10654" y="1"/>
                    <a:pt x="106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0"/>
            <p:cNvSpPr/>
            <p:nvPr/>
          </p:nvSpPr>
          <p:spPr>
            <a:xfrm>
              <a:off x="7407872" y="3984023"/>
              <a:ext cx="64565" cy="172472"/>
            </a:xfrm>
            <a:custGeom>
              <a:rect b="b" l="l" r="r" t="t"/>
              <a:pathLst>
                <a:path extrusionOk="0" h="3446" w="1290">
                  <a:moveTo>
                    <a:pt x="93" y="1"/>
                  </a:moveTo>
                  <a:cubicBezTo>
                    <a:pt x="85" y="1"/>
                    <a:pt x="76" y="2"/>
                    <a:pt x="68" y="5"/>
                  </a:cubicBezTo>
                  <a:cubicBezTo>
                    <a:pt x="24" y="22"/>
                    <a:pt x="1" y="68"/>
                    <a:pt x="17" y="112"/>
                  </a:cubicBezTo>
                  <a:lnTo>
                    <a:pt x="1115" y="3389"/>
                  </a:lnTo>
                  <a:cubicBezTo>
                    <a:pt x="1129" y="3422"/>
                    <a:pt x="1159" y="3446"/>
                    <a:pt x="1196" y="3446"/>
                  </a:cubicBezTo>
                  <a:cubicBezTo>
                    <a:pt x="1202" y="3446"/>
                    <a:pt x="1213" y="3446"/>
                    <a:pt x="1222" y="3442"/>
                  </a:cubicBezTo>
                  <a:cubicBezTo>
                    <a:pt x="1266" y="3426"/>
                    <a:pt x="1290" y="3378"/>
                    <a:pt x="1273" y="3335"/>
                  </a:cubicBezTo>
                  <a:lnTo>
                    <a:pt x="175" y="58"/>
                  </a:lnTo>
                  <a:cubicBezTo>
                    <a:pt x="161" y="23"/>
                    <a:pt x="128" y="1"/>
                    <a:pt x="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0"/>
            <p:cNvSpPr/>
            <p:nvPr/>
          </p:nvSpPr>
          <p:spPr>
            <a:xfrm>
              <a:off x="5749265" y="3660600"/>
              <a:ext cx="800049" cy="1055104"/>
            </a:xfrm>
            <a:custGeom>
              <a:rect b="b" l="l" r="r" t="t"/>
              <a:pathLst>
                <a:path extrusionOk="0" h="21081" w="15985">
                  <a:moveTo>
                    <a:pt x="7349" y="1"/>
                  </a:moveTo>
                  <a:lnTo>
                    <a:pt x="0" y="1975"/>
                  </a:lnTo>
                  <a:cubicBezTo>
                    <a:pt x="128" y="2448"/>
                    <a:pt x="2609" y="11569"/>
                    <a:pt x="7366" y="21080"/>
                  </a:cubicBezTo>
                  <a:lnTo>
                    <a:pt x="15984" y="21080"/>
                  </a:lnTo>
                  <a:cubicBezTo>
                    <a:pt x="10425" y="11237"/>
                    <a:pt x="7400" y="195"/>
                    <a:pt x="7349" y="1"/>
                  </a:cubicBezTo>
                  <a:close/>
                </a:path>
              </a:pathLst>
            </a:custGeom>
            <a:gradFill>
              <a:gsLst>
                <a:gs pos="0">
                  <a:srgbClr val="7E719E"/>
                </a:gs>
                <a:gs pos="100000">
                  <a:srgbClr val="423A6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0"/>
            <p:cNvSpPr/>
            <p:nvPr/>
          </p:nvSpPr>
          <p:spPr>
            <a:xfrm>
              <a:off x="5965180" y="3799588"/>
              <a:ext cx="376426" cy="920269"/>
            </a:xfrm>
            <a:custGeom>
              <a:rect b="b" l="l" r="r" t="t"/>
              <a:pathLst>
                <a:path extrusionOk="0" h="18387" w="7521">
                  <a:moveTo>
                    <a:pt x="94" y="0"/>
                  </a:moveTo>
                  <a:cubicBezTo>
                    <a:pt x="86" y="0"/>
                    <a:pt x="79" y="1"/>
                    <a:pt x="71" y="4"/>
                  </a:cubicBezTo>
                  <a:cubicBezTo>
                    <a:pt x="27" y="13"/>
                    <a:pt x="1" y="57"/>
                    <a:pt x="11" y="101"/>
                  </a:cubicBezTo>
                  <a:cubicBezTo>
                    <a:pt x="37" y="222"/>
                    <a:pt x="2908" y="12257"/>
                    <a:pt x="7360" y="18351"/>
                  </a:cubicBezTo>
                  <a:cubicBezTo>
                    <a:pt x="7376" y="18374"/>
                    <a:pt x="7400" y="18387"/>
                    <a:pt x="7426" y="18387"/>
                  </a:cubicBezTo>
                  <a:cubicBezTo>
                    <a:pt x="7443" y="18387"/>
                    <a:pt x="7460" y="18381"/>
                    <a:pt x="7477" y="18371"/>
                  </a:cubicBezTo>
                  <a:cubicBezTo>
                    <a:pt x="7514" y="18343"/>
                    <a:pt x="7521" y="18290"/>
                    <a:pt x="7494" y="18253"/>
                  </a:cubicBezTo>
                  <a:cubicBezTo>
                    <a:pt x="3063" y="12187"/>
                    <a:pt x="202" y="185"/>
                    <a:pt x="172" y="64"/>
                  </a:cubicBezTo>
                  <a:cubicBezTo>
                    <a:pt x="164" y="28"/>
                    <a:pt x="131" y="0"/>
                    <a:pt x="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0"/>
            <p:cNvSpPr/>
            <p:nvPr/>
          </p:nvSpPr>
          <p:spPr>
            <a:xfrm>
              <a:off x="7473037" y="3920709"/>
              <a:ext cx="948898" cy="794994"/>
            </a:xfrm>
            <a:custGeom>
              <a:rect b="b" l="l" r="r" t="t"/>
              <a:pathLst>
                <a:path extrusionOk="0" h="15884" w="18959">
                  <a:moveTo>
                    <a:pt x="11731" y="1"/>
                  </a:moveTo>
                  <a:lnTo>
                    <a:pt x="11727" y="10"/>
                  </a:lnTo>
                  <a:lnTo>
                    <a:pt x="11728" y="11"/>
                  </a:lnTo>
                  <a:lnTo>
                    <a:pt x="11728" y="11"/>
                  </a:lnTo>
                  <a:cubicBezTo>
                    <a:pt x="11730" y="5"/>
                    <a:pt x="11731" y="2"/>
                    <a:pt x="11731" y="1"/>
                  </a:cubicBezTo>
                  <a:close/>
                  <a:moveTo>
                    <a:pt x="11728" y="11"/>
                  </a:moveTo>
                  <a:cubicBezTo>
                    <a:pt x="11604" y="376"/>
                    <a:pt x="8241" y="9967"/>
                    <a:pt x="1" y="15883"/>
                  </a:cubicBezTo>
                  <a:lnTo>
                    <a:pt x="11103" y="15883"/>
                  </a:lnTo>
                  <a:cubicBezTo>
                    <a:pt x="16595" y="9428"/>
                    <a:pt x="18831" y="2770"/>
                    <a:pt x="18959" y="2381"/>
                  </a:cubicBezTo>
                  <a:lnTo>
                    <a:pt x="11728" y="11"/>
                  </a:lnTo>
                  <a:close/>
                </a:path>
              </a:pathLst>
            </a:custGeom>
            <a:gradFill>
              <a:gsLst>
                <a:gs pos="0">
                  <a:schemeClr val="accen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0"/>
            <p:cNvSpPr/>
            <p:nvPr/>
          </p:nvSpPr>
          <p:spPr>
            <a:xfrm>
              <a:off x="5756672" y="4332721"/>
              <a:ext cx="888387" cy="382983"/>
            </a:xfrm>
            <a:custGeom>
              <a:rect b="b" l="l" r="r" t="t"/>
              <a:pathLst>
                <a:path extrusionOk="0" h="7652" w="17750">
                  <a:moveTo>
                    <a:pt x="5719" y="1"/>
                  </a:moveTo>
                  <a:cubicBezTo>
                    <a:pt x="4860" y="1"/>
                    <a:pt x="3930" y="199"/>
                    <a:pt x="2881" y="826"/>
                  </a:cubicBezTo>
                  <a:cubicBezTo>
                    <a:pt x="0" y="2552"/>
                    <a:pt x="74" y="5526"/>
                    <a:pt x="1417" y="7651"/>
                  </a:cubicBezTo>
                  <a:lnTo>
                    <a:pt x="15773" y="7651"/>
                  </a:lnTo>
                  <a:cubicBezTo>
                    <a:pt x="15773" y="7651"/>
                    <a:pt x="17750" y="4062"/>
                    <a:pt x="16642" y="1938"/>
                  </a:cubicBezTo>
                  <a:cubicBezTo>
                    <a:pt x="15993" y="697"/>
                    <a:pt x="14486" y="430"/>
                    <a:pt x="12931" y="430"/>
                  </a:cubicBezTo>
                  <a:cubicBezTo>
                    <a:pt x="11822" y="430"/>
                    <a:pt x="10688" y="566"/>
                    <a:pt x="9823" y="581"/>
                  </a:cubicBezTo>
                  <a:cubicBezTo>
                    <a:pt x="9798" y="581"/>
                    <a:pt x="9772" y="582"/>
                    <a:pt x="9747" y="582"/>
                  </a:cubicBezTo>
                  <a:cubicBezTo>
                    <a:pt x="8453" y="582"/>
                    <a:pt x="7190" y="1"/>
                    <a:pt x="5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0"/>
            <p:cNvSpPr/>
            <p:nvPr/>
          </p:nvSpPr>
          <p:spPr>
            <a:xfrm>
              <a:off x="7770634" y="4105294"/>
              <a:ext cx="464014" cy="614564"/>
            </a:xfrm>
            <a:custGeom>
              <a:rect b="b" l="l" r="r" t="t"/>
              <a:pathLst>
                <a:path extrusionOk="0" h="12279" w="9271">
                  <a:moveTo>
                    <a:pt x="9174" y="0"/>
                  </a:moveTo>
                  <a:cubicBezTo>
                    <a:pt x="9143" y="0"/>
                    <a:pt x="9113" y="18"/>
                    <a:pt x="9098" y="49"/>
                  </a:cubicBezTo>
                  <a:cubicBezTo>
                    <a:pt x="9069" y="117"/>
                    <a:pt x="5889" y="6834"/>
                    <a:pt x="37" y="12132"/>
                  </a:cubicBezTo>
                  <a:cubicBezTo>
                    <a:pt x="4" y="12165"/>
                    <a:pt x="0" y="12215"/>
                    <a:pt x="31" y="12249"/>
                  </a:cubicBezTo>
                  <a:cubicBezTo>
                    <a:pt x="48" y="12269"/>
                    <a:pt x="71" y="12279"/>
                    <a:pt x="91" y="12279"/>
                  </a:cubicBezTo>
                  <a:cubicBezTo>
                    <a:pt x="111" y="12279"/>
                    <a:pt x="132" y="12269"/>
                    <a:pt x="148" y="12256"/>
                  </a:cubicBezTo>
                  <a:cubicBezTo>
                    <a:pt x="6027" y="6935"/>
                    <a:pt x="9219" y="187"/>
                    <a:pt x="9250" y="120"/>
                  </a:cubicBezTo>
                  <a:cubicBezTo>
                    <a:pt x="9270" y="76"/>
                    <a:pt x="9250" y="26"/>
                    <a:pt x="9210" y="9"/>
                  </a:cubicBezTo>
                  <a:cubicBezTo>
                    <a:pt x="9198" y="3"/>
                    <a:pt x="9186" y="0"/>
                    <a:pt x="91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0"/>
            <p:cNvSpPr/>
            <p:nvPr/>
          </p:nvSpPr>
          <p:spPr>
            <a:xfrm>
              <a:off x="8065829" y="4173762"/>
              <a:ext cx="24775" cy="183884"/>
            </a:xfrm>
            <a:custGeom>
              <a:rect b="b" l="l" r="r" t="t"/>
              <a:pathLst>
                <a:path extrusionOk="0" h="3674" w="495">
                  <a:moveTo>
                    <a:pt x="88" y="0"/>
                  </a:moveTo>
                  <a:cubicBezTo>
                    <a:pt x="86" y="0"/>
                    <a:pt x="84" y="1"/>
                    <a:pt x="82" y="1"/>
                  </a:cubicBezTo>
                  <a:cubicBezTo>
                    <a:pt x="35" y="4"/>
                    <a:pt x="1" y="44"/>
                    <a:pt x="4" y="91"/>
                  </a:cubicBezTo>
                  <a:lnTo>
                    <a:pt x="323" y="3596"/>
                  </a:lnTo>
                  <a:cubicBezTo>
                    <a:pt x="326" y="3639"/>
                    <a:pt x="364" y="3673"/>
                    <a:pt x="407" y="3673"/>
                  </a:cubicBezTo>
                  <a:lnTo>
                    <a:pt x="414" y="3673"/>
                  </a:lnTo>
                  <a:cubicBezTo>
                    <a:pt x="461" y="3670"/>
                    <a:pt x="495" y="3626"/>
                    <a:pt x="492" y="3583"/>
                  </a:cubicBezTo>
                  <a:lnTo>
                    <a:pt x="173" y="78"/>
                  </a:lnTo>
                  <a:cubicBezTo>
                    <a:pt x="169" y="33"/>
                    <a:pt x="133" y="0"/>
                    <a:pt x="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0"/>
            <p:cNvSpPr/>
            <p:nvPr/>
          </p:nvSpPr>
          <p:spPr>
            <a:xfrm>
              <a:off x="7972235" y="4488627"/>
              <a:ext cx="164414" cy="17017"/>
            </a:xfrm>
            <a:custGeom>
              <a:rect b="b" l="l" r="r" t="t"/>
              <a:pathLst>
                <a:path extrusionOk="0" h="340" w="3285">
                  <a:moveTo>
                    <a:pt x="3200" y="1"/>
                  </a:moveTo>
                  <a:cubicBezTo>
                    <a:pt x="3198" y="1"/>
                    <a:pt x="3196" y="1"/>
                    <a:pt x="3194" y="1"/>
                  </a:cubicBezTo>
                  <a:lnTo>
                    <a:pt x="81" y="172"/>
                  </a:lnTo>
                  <a:cubicBezTo>
                    <a:pt x="35" y="176"/>
                    <a:pt x="1" y="213"/>
                    <a:pt x="1" y="259"/>
                  </a:cubicBezTo>
                  <a:cubicBezTo>
                    <a:pt x="5" y="303"/>
                    <a:pt x="41" y="340"/>
                    <a:pt x="85" y="340"/>
                  </a:cubicBezTo>
                  <a:lnTo>
                    <a:pt x="92" y="340"/>
                  </a:lnTo>
                  <a:lnTo>
                    <a:pt x="3204" y="168"/>
                  </a:lnTo>
                  <a:cubicBezTo>
                    <a:pt x="3248" y="165"/>
                    <a:pt x="3284" y="125"/>
                    <a:pt x="3281" y="81"/>
                  </a:cubicBezTo>
                  <a:cubicBezTo>
                    <a:pt x="3278" y="37"/>
                    <a:pt x="3244" y="1"/>
                    <a:pt x="32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0"/>
            <p:cNvSpPr/>
            <p:nvPr/>
          </p:nvSpPr>
          <p:spPr>
            <a:xfrm>
              <a:off x="7178042" y="4391280"/>
              <a:ext cx="1011561" cy="324424"/>
            </a:xfrm>
            <a:custGeom>
              <a:rect b="b" l="l" r="r" t="t"/>
              <a:pathLst>
                <a:path extrusionOk="0" h="6482" w="20211">
                  <a:moveTo>
                    <a:pt x="4765" y="1"/>
                  </a:moveTo>
                  <a:cubicBezTo>
                    <a:pt x="974" y="1"/>
                    <a:pt x="1" y="6481"/>
                    <a:pt x="3370" y="6481"/>
                  </a:cubicBezTo>
                  <a:lnTo>
                    <a:pt x="18451" y="6481"/>
                  </a:lnTo>
                  <a:cubicBezTo>
                    <a:pt x="20210" y="4449"/>
                    <a:pt x="17929" y="995"/>
                    <a:pt x="14559" y="995"/>
                  </a:cubicBezTo>
                  <a:cubicBezTo>
                    <a:pt x="14367" y="995"/>
                    <a:pt x="14171" y="1006"/>
                    <a:pt x="13972" y="1030"/>
                  </a:cubicBezTo>
                  <a:cubicBezTo>
                    <a:pt x="13332" y="1105"/>
                    <a:pt x="12773" y="1137"/>
                    <a:pt x="12263" y="1137"/>
                  </a:cubicBezTo>
                  <a:cubicBezTo>
                    <a:pt x="9839" y="1137"/>
                    <a:pt x="8548" y="402"/>
                    <a:pt x="5153" y="22"/>
                  </a:cubicBezTo>
                  <a:cubicBezTo>
                    <a:pt x="5020" y="8"/>
                    <a:pt x="4891" y="1"/>
                    <a:pt x="4765"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0"/>
            <p:cNvSpPr/>
            <p:nvPr/>
          </p:nvSpPr>
          <p:spPr>
            <a:xfrm>
              <a:off x="7661425" y="3544484"/>
              <a:ext cx="44745" cy="199349"/>
            </a:xfrm>
            <a:custGeom>
              <a:rect b="b" l="l" r="r" t="t"/>
              <a:pathLst>
                <a:path extrusionOk="0" h="3983" w="894">
                  <a:moveTo>
                    <a:pt x="88" y="0"/>
                  </a:moveTo>
                  <a:cubicBezTo>
                    <a:pt x="84" y="0"/>
                    <a:pt x="79" y="0"/>
                    <a:pt x="74" y="1"/>
                  </a:cubicBezTo>
                  <a:cubicBezTo>
                    <a:pt x="31" y="11"/>
                    <a:pt x="0" y="54"/>
                    <a:pt x="7" y="98"/>
                  </a:cubicBezTo>
                  <a:lnTo>
                    <a:pt x="722" y="3912"/>
                  </a:lnTo>
                  <a:cubicBezTo>
                    <a:pt x="729" y="3952"/>
                    <a:pt x="763" y="3982"/>
                    <a:pt x="803" y="3982"/>
                  </a:cubicBezTo>
                  <a:cubicBezTo>
                    <a:pt x="806" y="3982"/>
                    <a:pt x="812" y="3979"/>
                    <a:pt x="820" y="3979"/>
                  </a:cubicBezTo>
                  <a:cubicBezTo>
                    <a:pt x="863" y="3973"/>
                    <a:pt x="893" y="3929"/>
                    <a:pt x="883" y="3881"/>
                  </a:cubicBezTo>
                  <a:lnTo>
                    <a:pt x="172" y="68"/>
                  </a:lnTo>
                  <a:cubicBezTo>
                    <a:pt x="165" y="29"/>
                    <a:pt x="129" y="0"/>
                    <a:pt x="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0"/>
            <p:cNvSpPr/>
            <p:nvPr/>
          </p:nvSpPr>
          <p:spPr>
            <a:xfrm>
              <a:off x="7588852" y="3879168"/>
              <a:ext cx="205856" cy="38038"/>
            </a:xfrm>
            <a:custGeom>
              <a:rect b="b" l="l" r="r" t="t"/>
              <a:pathLst>
                <a:path extrusionOk="0" h="760" w="4113">
                  <a:moveTo>
                    <a:pt x="4025" y="1"/>
                  </a:moveTo>
                  <a:cubicBezTo>
                    <a:pt x="4020" y="1"/>
                    <a:pt x="4016" y="1"/>
                    <a:pt x="4012" y="2"/>
                  </a:cubicBezTo>
                  <a:lnTo>
                    <a:pt x="77" y="595"/>
                  </a:lnTo>
                  <a:cubicBezTo>
                    <a:pt x="31" y="602"/>
                    <a:pt x="0" y="646"/>
                    <a:pt x="6" y="690"/>
                  </a:cubicBezTo>
                  <a:cubicBezTo>
                    <a:pt x="14" y="733"/>
                    <a:pt x="47" y="760"/>
                    <a:pt x="87" y="760"/>
                  </a:cubicBezTo>
                  <a:lnTo>
                    <a:pt x="101" y="760"/>
                  </a:lnTo>
                  <a:lnTo>
                    <a:pt x="4035" y="166"/>
                  </a:lnTo>
                  <a:cubicBezTo>
                    <a:pt x="4083" y="159"/>
                    <a:pt x="4112" y="115"/>
                    <a:pt x="4106" y="72"/>
                  </a:cubicBezTo>
                  <a:cubicBezTo>
                    <a:pt x="4100" y="30"/>
                    <a:pt x="4064" y="1"/>
                    <a:pt x="4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0"/>
            <p:cNvSpPr/>
            <p:nvPr/>
          </p:nvSpPr>
          <p:spPr>
            <a:xfrm>
              <a:off x="6003318" y="3820760"/>
              <a:ext cx="65265" cy="131281"/>
            </a:xfrm>
            <a:custGeom>
              <a:rect b="b" l="l" r="r" t="t"/>
              <a:pathLst>
                <a:path extrusionOk="0" h="2623" w="1304">
                  <a:moveTo>
                    <a:pt x="1207" y="0"/>
                  </a:moveTo>
                  <a:cubicBezTo>
                    <a:pt x="1175" y="0"/>
                    <a:pt x="1144" y="18"/>
                    <a:pt x="1132" y="50"/>
                  </a:cubicBezTo>
                  <a:lnTo>
                    <a:pt x="17" y="2505"/>
                  </a:lnTo>
                  <a:cubicBezTo>
                    <a:pt x="0" y="2545"/>
                    <a:pt x="17" y="2595"/>
                    <a:pt x="61" y="2615"/>
                  </a:cubicBezTo>
                  <a:cubicBezTo>
                    <a:pt x="71" y="2619"/>
                    <a:pt x="85" y="2622"/>
                    <a:pt x="95" y="2622"/>
                  </a:cubicBezTo>
                  <a:cubicBezTo>
                    <a:pt x="125" y="2622"/>
                    <a:pt x="155" y="2602"/>
                    <a:pt x="172" y="2571"/>
                  </a:cubicBezTo>
                  <a:lnTo>
                    <a:pt x="1283" y="117"/>
                  </a:lnTo>
                  <a:cubicBezTo>
                    <a:pt x="1303" y="77"/>
                    <a:pt x="1283" y="27"/>
                    <a:pt x="1239" y="7"/>
                  </a:cubicBezTo>
                  <a:cubicBezTo>
                    <a:pt x="1229" y="2"/>
                    <a:pt x="1218" y="0"/>
                    <a:pt x="12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0"/>
            <p:cNvSpPr/>
            <p:nvPr/>
          </p:nvSpPr>
          <p:spPr>
            <a:xfrm>
              <a:off x="5901166" y="3997436"/>
              <a:ext cx="152602" cy="89840"/>
            </a:xfrm>
            <a:custGeom>
              <a:rect b="b" l="l" r="r" t="t"/>
              <a:pathLst>
                <a:path extrusionOk="0" h="1795" w="3049">
                  <a:moveTo>
                    <a:pt x="96" y="0"/>
                  </a:moveTo>
                  <a:cubicBezTo>
                    <a:pt x="67" y="0"/>
                    <a:pt x="39" y="15"/>
                    <a:pt x="24" y="42"/>
                  </a:cubicBezTo>
                  <a:cubicBezTo>
                    <a:pt x="0" y="82"/>
                    <a:pt x="14" y="132"/>
                    <a:pt x="54" y="157"/>
                  </a:cubicBezTo>
                  <a:lnTo>
                    <a:pt x="2911" y="1784"/>
                  </a:lnTo>
                  <a:cubicBezTo>
                    <a:pt x="2924" y="1791"/>
                    <a:pt x="2938" y="1795"/>
                    <a:pt x="2952" y="1795"/>
                  </a:cubicBezTo>
                  <a:cubicBezTo>
                    <a:pt x="2982" y="1795"/>
                    <a:pt x="3008" y="1781"/>
                    <a:pt x="3025" y="1754"/>
                  </a:cubicBezTo>
                  <a:cubicBezTo>
                    <a:pt x="3048" y="1714"/>
                    <a:pt x="3036" y="1663"/>
                    <a:pt x="2995" y="1640"/>
                  </a:cubicBezTo>
                  <a:lnTo>
                    <a:pt x="138" y="11"/>
                  </a:lnTo>
                  <a:cubicBezTo>
                    <a:pt x="125" y="4"/>
                    <a:pt x="110" y="0"/>
                    <a:pt x="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0"/>
            <p:cNvSpPr/>
            <p:nvPr/>
          </p:nvSpPr>
          <p:spPr>
            <a:xfrm>
              <a:off x="6499314" y="3620209"/>
              <a:ext cx="134484" cy="31381"/>
            </a:xfrm>
            <a:custGeom>
              <a:rect b="b" l="l" r="r" t="t"/>
              <a:pathLst>
                <a:path extrusionOk="0" h="627" w="2687">
                  <a:moveTo>
                    <a:pt x="92" y="1"/>
                  </a:moveTo>
                  <a:cubicBezTo>
                    <a:pt x="53" y="1"/>
                    <a:pt x="17" y="30"/>
                    <a:pt x="11" y="69"/>
                  </a:cubicBezTo>
                  <a:cubicBezTo>
                    <a:pt x="1" y="116"/>
                    <a:pt x="31" y="160"/>
                    <a:pt x="78" y="166"/>
                  </a:cubicBezTo>
                  <a:lnTo>
                    <a:pt x="2583" y="623"/>
                  </a:lnTo>
                  <a:cubicBezTo>
                    <a:pt x="2590" y="623"/>
                    <a:pt x="2593" y="627"/>
                    <a:pt x="2599" y="627"/>
                  </a:cubicBezTo>
                  <a:cubicBezTo>
                    <a:pt x="2636" y="627"/>
                    <a:pt x="2673" y="596"/>
                    <a:pt x="2680" y="556"/>
                  </a:cubicBezTo>
                  <a:cubicBezTo>
                    <a:pt x="2687" y="512"/>
                    <a:pt x="2656" y="469"/>
                    <a:pt x="2613" y="458"/>
                  </a:cubicBezTo>
                  <a:lnTo>
                    <a:pt x="105" y="2"/>
                  </a:lnTo>
                  <a:cubicBezTo>
                    <a:pt x="101" y="1"/>
                    <a:pt x="97" y="1"/>
                    <a:pt x="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0"/>
            <p:cNvSpPr/>
            <p:nvPr/>
          </p:nvSpPr>
          <p:spPr>
            <a:xfrm>
              <a:off x="6664879" y="3705945"/>
              <a:ext cx="83533" cy="91441"/>
            </a:xfrm>
            <a:custGeom>
              <a:rect b="b" l="l" r="r" t="t"/>
              <a:pathLst>
                <a:path extrusionOk="0" h="1827" w="1669">
                  <a:moveTo>
                    <a:pt x="1576" y="0"/>
                  </a:moveTo>
                  <a:cubicBezTo>
                    <a:pt x="1553" y="0"/>
                    <a:pt x="1530" y="10"/>
                    <a:pt x="1514" y="28"/>
                  </a:cubicBezTo>
                  <a:lnTo>
                    <a:pt x="30" y="1686"/>
                  </a:lnTo>
                  <a:cubicBezTo>
                    <a:pt x="0" y="1723"/>
                    <a:pt x="3" y="1774"/>
                    <a:pt x="36" y="1807"/>
                  </a:cubicBezTo>
                  <a:cubicBezTo>
                    <a:pt x="53" y="1821"/>
                    <a:pt x="74" y="1827"/>
                    <a:pt x="94" y="1827"/>
                  </a:cubicBezTo>
                  <a:cubicBezTo>
                    <a:pt x="114" y="1827"/>
                    <a:pt x="137" y="1817"/>
                    <a:pt x="154" y="1800"/>
                  </a:cubicBezTo>
                  <a:lnTo>
                    <a:pt x="1638" y="139"/>
                  </a:lnTo>
                  <a:cubicBezTo>
                    <a:pt x="1668" y="105"/>
                    <a:pt x="1665" y="51"/>
                    <a:pt x="1632" y="21"/>
                  </a:cubicBezTo>
                  <a:cubicBezTo>
                    <a:pt x="1616" y="7"/>
                    <a:pt x="1596" y="0"/>
                    <a:pt x="15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0"/>
            <p:cNvSpPr/>
            <p:nvPr/>
          </p:nvSpPr>
          <p:spPr>
            <a:xfrm>
              <a:off x="7038503" y="3166956"/>
              <a:ext cx="384885" cy="653753"/>
            </a:xfrm>
            <a:custGeom>
              <a:rect b="b" l="l" r="r" t="t"/>
              <a:pathLst>
                <a:path extrusionOk="0" h="13062" w="7690">
                  <a:moveTo>
                    <a:pt x="1599" y="0"/>
                  </a:moveTo>
                  <a:cubicBezTo>
                    <a:pt x="790" y="0"/>
                    <a:pt x="1" y="729"/>
                    <a:pt x="132" y="1759"/>
                  </a:cubicBezTo>
                  <a:cubicBezTo>
                    <a:pt x="297" y="3045"/>
                    <a:pt x="357" y="5053"/>
                    <a:pt x="1" y="6460"/>
                  </a:cubicBezTo>
                  <a:cubicBezTo>
                    <a:pt x="1" y="6460"/>
                    <a:pt x="941" y="9911"/>
                    <a:pt x="1394" y="11801"/>
                  </a:cubicBezTo>
                  <a:cubicBezTo>
                    <a:pt x="1592" y="12619"/>
                    <a:pt x="2566" y="13062"/>
                    <a:pt x="3657" y="13062"/>
                  </a:cubicBezTo>
                  <a:cubicBezTo>
                    <a:pt x="5086" y="13062"/>
                    <a:pt x="6716" y="12303"/>
                    <a:pt x="7068" y="10636"/>
                  </a:cubicBezTo>
                  <a:cubicBezTo>
                    <a:pt x="7689" y="7698"/>
                    <a:pt x="4678" y="4492"/>
                    <a:pt x="4500" y="2860"/>
                  </a:cubicBezTo>
                  <a:cubicBezTo>
                    <a:pt x="4322" y="1229"/>
                    <a:pt x="3214" y="994"/>
                    <a:pt x="3214" y="994"/>
                  </a:cubicBezTo>
                  <a:cubicBezTo>
                    <a:pt x="3214" y="994"/>
                    <a:pt x="3143" y="628"/>
                    <a:pt x="2190" y="141"/>
                  </a:cubicBezTo>
                  <a:cubicBezTo>
                    <a:pt x="2001" y="45"/>
                    <a:pt x="1799" y="0"/>
                    <a:pt x="1599" y="0"/>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0"/>
            <p:cNvSpPr/>
            <p:nvPr/>
          </p:nvSpPr>
          <p:spPr>
            <a:xfrm>
              <a:off x="7274989" y="3603793"/>
              <a:ext cx="57107" cy="91642"/>
            </a:xfrm>
            <a:custGeom>
              <a:rect b="b" l="l" r="r" t="t"/>
              <a:pathLst>
                <a:path extrusionOk="0" h="1831" w="1141">
                  <a:moveTo>
                    <a:pt x="1114" y="1"/>
                  </a:moveTo>
                  <a:lnTo>
                    <a:pt x="6" y="266"/>
                  </a:lnTo>
                  <a:lnTo>
                    <a:pt x="0" y="1632"/>
                  </a:lnTo>
                  <a:lnTo>
                    <a:pt x="997" y="1830"/>
                  </a:lnTo>
                  <a:cubicBezTo>
                    <a:pt x="1088" y="1354"/>
                    <a:pt x="1141" y="689"/>
                    <a:pt x="1114" y="1"/>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0"/>
            <p:cNvSpPr/>
            <p:nvPr/>
          </p:nvSpPr>
          <p:spPr>
            <a:xfrm>
              <a:off x="7270084" y="3455595"/>
              <a:ext cx="60711" cy="161561"/>
            </a:xfrm>
            <a:custGeom>
              <a:rect b="b" l="l" r="r" t="t"/>
              <a:pathLst>
                <a:path extrusionOk="0" h="3228" w="1213">
                  <a:moveTo>
                    <a:pt x="121" y="0"/>
                  </a:moveTo>
                  <a:lnTo>
                    <a:pt x="1" y="1565"/>
                  </a:lnTo>
                  <a:lnTo>
                    <a:pt x="104" y="3227"/>
                  </a:lnTo>
                  <a:cubicBezTo>
                    <a:pt x="440" y="3190"/>
                    <a:pt x="820" y="3113"/>
                    <a:pt x="1212" y="2962"/>
                  </a:cubicBezTo>
                  <a:cubicBezTo>
                    <a:pt x="1166" y="1777"/>
                    <a:pt x="884" y="518"/>
                    <a:pt x="1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0"/>
            <p:cNvSpPr/>
            <p:nvPr/>
          </p:nvSpPr>
          <p:spPr>
            <a:xfrm>
              <a:off x="7274989" y="3630489"/>
              <a:ext cx="55305" cy="39139"/>
            </a:xfrm>
            <a:custGeom>
              <a:rect b="b" l="l" r="r" t="t"/>
              <a:pathLst>
                <a:path extrusionOk="0" h="782" w="1105">
                  <a:moveTo>
                    <a:pt x="780" y="0"/>
                  </a:moveTo>
                  <a:cubicBezTo>
                    <a:pt x="415" y="0"/>
                    <a:pt x="134" y="60"/>
                    <a:pt x="3" y="94"/>
                  </a:cubicBezTo>
                  <a:lnTo>
                    <a:pt x="0" y="698"/>
                  </a:lnTo>
                  <a:lnTo>
                    <a:pt x="1031" y="782"/>
                  </a:lnTo>
                  <a:cubicBezTo>
                    <a:pt x="1064" y="554"/>
                    <a:pt x="1091" y="295"/>
                    <a:pt x="1105" y="16"/>
                  </a:cubicBezTo>
                  <a:cubicBezTo>
                    <a:pt x="991" y="5"/>
                    <a:pt x="882" y="0"/>
                    <a:pt x="780" y="0"/>
                  </a:cubicBezTo>
                  <a:close/>
                </a:path>
              </a:pathLst>
            </a:custGeom>
            <a:gradFill>
              <a:gsLst>
                <a:gs pos="0">
                  <a:srgbClr val="3A305F">
                    <a:alpha val="46666"/>
                  </a:srgbClr>
                </a:gs>
                <a:gs pos="50000">
                  <a:srgbClr val="FFFFFF">
                    <a:alpha val="0"/>
                  </a:srgbClr>
                </a:gs>
                <a:gs pos="100000">
                  <a:srgbClr val="FFFFFF">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0"/>
            <p:cNvSpPr/>
            <p:nvPr/>
          </p:nvSpPr>
          <p:spPr>
            <a:xfrm>
              <a:off x="7053017" y="3247087"/>
              <a:ext cx="163363" cy="187337"/>
            </a:xfrm>
            <a:custGeom>
              <a:rect b="b" l="l" r="r" t="t"/>
              <a:pathLst>
                <a:path extrusionOk="0" h="3743" w="3264">
                  <a:moveTo>
                    <a:pt x="467" y="1"/>
                  </a:moveTo>
                  <a:cubicBezTo>
                    <a:pt x="467" y="1"/>
                    <a:pt x="211" y="1044"/>
                    <a:pt x="0" y="1350"/>
                  </a:cubicBezTo>
                  <a:cubicBezTo>
                    <a:pt x="0" y="1350"/>
                    <a:pt x="81" y="1417"/>
                    <a:pt x="289" y="1441"/>
                  </a:cubicBezTo>
                  <a:cubicBezTo>
                    <a:pt x="289" y="1441"/>
                    <a:pt x="265" y="2260"/>
                    <a:pt x="601" y="2485"/>
                  </a:cubicBezTo>
                  <a:cubicBezTo>
                    <a:pt x="838" y="2644"/>
                    <a:pt x="1149" y="2667"/>
                    <a:pt x="1311" y="2667"/>
                  </a:cubicBezTo>
                  <a:cubicBezTo>
                    <a:pt x="1378" y="2667"/>
                    <a:pt x="1420" y="2663"/>
                    <a:pt x="1420" y="2663"/>
                  </a:cubicBezTo>
                  <a:lnTo>
                    <a:pt x="1487" y="3636"/>
                  </a:lnTo>
                  <a:cubicBezTo>
                    <a:pt x="1487" y="3636"/>
                    <a:pt x="1718" y="3742"/>
                    <a:pt x="2004" y="3742"/>
                  </a:cubicBezTo>
                  <a:cubicBezTo>
                    <a:pt x="2147" y="3742"/>
                    <a:pt x="2303" y="3716"/>
                    <a:pt x="2451" y="3636"/>
                  </a:cubicBezTo>
                  <a:lnTo>
                    <a:pt x="2451" y="1749"/>
                  </a:lnTo>
                  <a:cubicBezTo>
                    <a:pt x="2451" y="1749"/>
                    <a:pt x="3264" y="1441"/>
                    <a:pt x="3031" y="803"/>
                  </a:cubicBezTo>
                  <a:cubicBezTo>
                    <a:pt x="2944" y="558"/>
                    <a:pt x="2805" y="469"/>
                    <a:pt x="2663" y="469"/>
                  </a:cubicBezTo>
                  <a:cubicBezTo>
                    <a:pt x="2434" y="469"/>
                    <a:pt x="2196" y="698"/>
                    <a:pt x="2142" y="880"/>
                  </a:cubicBezTo>
                  <a:cubicBezTo>
                    <a:pt x="2061" y="1152"/>
                    <a:pt x="1959" y="1258"/>
                    <a:pt x="1853" y="1258"/>
                  </a:cubicBezTo>
                  <a:cubicBezTo>
                    <a:pt x="1845" y="1258"/>
                    <a:pt x="1837" y="1257"/>
                    <a:pt x="1829" y="1256"/>
                  </a:cubicBezTo>
                  <a:cubicBezTo>
                    <a:pt x="1716" y="1239"/>
                    <a:pt x="1567" y="803"/>
                    <a:pt x="1575" y="508"/>
                  </a:cubicBezTo>
                  <a:lnTo>
                    <a:pt x="1575" y="508"/>
                  </a:lnTo>
                  <a:cubicBezTo>
                    <a:pt x="1575" y="508"/>
                    <a:pt x="1553" y="512"/>
                    <a:pt x="1516" y="512"/>
                  </a:cubicBezTo>
                  <a:cubicBezTo>
                    <a:pt x="1392" y="512"/>
                    <a:pt x="1102" y="464"/>
                    <a:pt x="903" y="51"/>
                  </a:cubicBezTo>
                  <a:cubicBezTo>
                    <a:pt x="903" y="51"/>
                    <a:pt x="803" y="94"/>
                    <a:pt x="691" y="94"/>
                  </a:cubicBezTo>
                  <a:cubicBezTo>
                    <a:pt x="612" y="94"/>
                    <a:pt x="528" y="73"/>
                    <a:pt x="467" y="1"/>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0"/>
            <p:cNvSpPr/>
            <p:nvPr/>
          </p:nvSpPr>
          <p:spPr>
            <a:xfrm>
              <a:off x="7077842" y="3311801"/>
              <a:ext cx="47097" cy="47047"/>
            </a:xfrm>
            <a:custGeom>
              <a:rect b="b" l="l" r="r" t="t"/>
              <a:pathLst>
                <a:path extrusionOk="0" h="940" w="941">
                  <a:moveTo>
                    <a:pt x="471" y="0"/>
                  </a:moveTo>
                  <a:cubicBezTo>
                    <a:pt x="213" y="0"/>
                    <a:pt x="1" y="211"/>
                    <a:pt x="1" y="470"/>
                  </a:cubicBezTo>
                  <a:cubicBezTo>
                    <a:pt x="1" y="732"/>
                    <a:pt x="213" y="940"/>
                    <a:pt x="471" y="940"/>
                  </a:cubicBezTo>
                  <a:cubicBezTo>
                    <a:pt x="729" y="940"/>
                    <a:pt x="941" y="732"/>
                    <a:pt x="941" y="470"/>
                  </a:cubicBezTo>
                  <a:cubicBezTo>
                    <a:pt x="941" y="211"/>
                    <a:pt x="729" y="0"/>
                    <a:pt x="471" y="0"/>
                  </a:cubicBezTo>
                  <a:close/>
                </a:path>
              </a:pathLst>
            </a:custGeom>
            <a:gradFill>
              <a:gsLst>
                <a:gs pos="0">
                  <a:schemeClr val="accent3"/>
                </a:gs>
                <a:gs pos="7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0"/>
            <p:cNvSpPr/>
            <p:nvPr/>
          </p:nvSpPr>
          <p:spPr>
            <a:xfrm>
              <a:off x="7124088" y="3373763"/>
              <a:ext cx="27578" cy="24775"/>
            </a:xfrm>
            <a:custGeom>
              <a:rect b="b" l="l" r="r" t="t"/>
              <a:pathLst>
                <a:path extrusionOk="0" h="495" w="551">
                  <a:moveTo>
                    <a:pt x="550" y="1"/>
                  </a:moveTo>
                  <a:cubicBezTo>
                    <a:pt x="550" y="1"/>
                    <a:pt x="292" y="112"/>
                    <a:pt x="0" y="132"/>
                  </a:cubicBezTo>
                  <a:lnTo>
                    <a:pt x="27" y="495"/>
                  </a:lnTo>
                  <a:cubicBezTo>
                    <a:pt x="413" y="447"/>
                    <a:pt x="550" y="1"/>
                    <a:pt x="550"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0"/>
            <p:cNvSpPr/>
            <p:nvPr/>
          </p:nvSpPr>
          <p:spPr>
            <a:xfrm>
              <a:off x="7020084" y="3427717"/>
              <a:ext cx="256106" cy="371571"/>
            </a:xfrm>
            <a:custGeom>
              <a:rect b="b" l="l" r="r" t="t"/>
              <a:pathLst>
                <a:path extrusionOk="0" h="7424" w="5117">
                  <a:moveTo>
                    <a:pt x="1329" y="1"/>
                  </a:moveTo>
                  <a:cubicBezTo>
                    <a:pt x="500" y="175"/>
                    <a:pt x="0" y="450"/>
                    <a:pt x="0" y="450"/>
                  </a:cubicBezTo>
                  <a:cubicBezTo>
                    <a:pt x="0" y="450"/>
                    <a:pt x="87" y="6101"/>
                    <a:pt x="178" y="7423"/>
                  </a:cubicBezTo>
                  <a:lnTo>
                    <a:pt x="5079" y="7423"/>
                  </a:lnTo>
                  <a:lnTo>
                    <a:pt x="5116" y="557"/>
                  </a:lnTo>
                  <a:cubicBezTo>
                    <a:pt x="5116" y="557"/>
                    <a:pt x="4710" y="229"/>
                    <a:pt x="3925" y="24"/>
                  </a:cubicBezTo>
                  <a:lnTo>
                    <a:pt x="2709" y="611"/>
                  </a:lnTo>
                  <a:lnTo>
                    <a:pt x="13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0"/>
            <p:cNvSpPr/>
            <p:nvPr/>
          </p:nvSpPr>
          <p:spPr>
            <a:xfrm>
              <a:off x="7026090" y="3688678"/>
              <a:ext cx="248949" cy="103253"/>
            </a:xfrm>
            <a:custGeom>
              <a:rect b="b" l="l" r="r" t="t"/>
              <a:pathLst>
                <a:path extrusionOk="0" h="2063" w="4974">
                  <a:moveTo>
                    <a:pt x="4973" y="1"/>
                  </a:moveTo>
                  <a:lnTo>
                    <a:pt x="1" y="826"/>
                  </a:lnTo>
                  <a:cubicBezTo>
                    <a:pt x="15" y="1249"/>
                    <a:pt x="27" y="1622"/>
                    <a:pt x="41" y="1907"/>
                  </a:cubicBezTo>
                  <a:cubicBezTo>
                    <a:pt x="366" y="1958"/>
                    <a:pt x="1157" y="2063"/>
                    <a:pt x="2181" y="2063"/>
                  </a:cubicBezTo>
                  <a:cubicBezTo>
                    <a:pt x="2999" y="2063"/>
                    <a:pt x="3965" y="1996"/>
                    <a:pt x="4963" y="1780"/>
                  </a:cubicBezTo>
                  <a:lnTo>
                    <a:pt x="4973" y="1"/>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0"/>
            <p:cNvSpPr/>
            <p:nvPr/>
          </p:nvSpPr>
          <p:spPr>
            <a:xfrm>
              <a:off x="7086601" y="3421010"/>
              <a:ext cx="129930" cy="47097"/>
            </a:xfrm>
            <a:custGeom>
              <a:rect b="b" l="l" r="r" t="t"/>
              <a:pathLst>
                <a:path extrusionOk="0" h="941" w="2596">
                  <a:moveTo>
                    <a:pt x="1305" y="0"/>
                  </a:moveTo>
                  <a:cubicBezTo>
                    <a:pt x="813" y="0"/>
                    <a:pt x="373" y="59"/>
                    <a:pt x="0" y="135"/>
                  </a:cubicBezTo>
                  <a:cubicBezTo>
                    <a:pt x="142" y="396"/>
                    <a:pt x="532" y="941"/>
                    <a:pt x="1264" y="941"/>
                  </a:cubicBezTo>
                  <a:cubicBezTo>
                    <a:pt x="1312" y="941"/>
                    <a:pt x="1362" y="938"/>
                    <a:pt x="1414" y="933"/>
                  </a:cubicBezTo>
                  <a:cubicBezTo>
                    <a:pt x="2095" y="866"/>
                    <a:pt x="2438" y="454"/>
                    <a:pt x="2596" y="158"/>
                  </a:cubicBezTo>
                  <a:cubicBezTo>
                    <a:pt x="2253" y="71"/>
                    <a:pt x="1834" y="3"/>
                    <a:pt x="1344" y="0"/>
                  </a:cubicBezTo>
                  <a:cubicBezTo>
                    <a:pt x="1331" y="0"/>
                    <a:pt x="1318" y="0"/>
                    <a:pt x="1305" y="0"/>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0"/>
            <p:cNvSpPr/>
            <p:nvPr/>
          </p:nvSpPr>
          <p:spPr>
            <a:xfrm>
              <a:off x="6945159" y="3587677"/>
              <a:ext cx="276076" cy="185285"/>
            </a:xfrm>
            <a:custGeom>
              <a:rect b="b" l="l" r="r" t="t"/>
              <a:pathLst>
                <a:path extrusionOk="0" h="3702" w="5516">
                  <a:moveTo>
                    <a:pt x="60" y="0"/>
                  </a:moveTo>
                  <a:cubicBezTo>
                    <a:pt x="20" y="327"/>
                    <a:pt x="0" y="655"/>
                    <a:pt x="3" y="974"/>
                  </a:cubicBezTo>
                  <a:cubicBezTo>
                    <a:pt x="13" y="2451"/>
                    <a:pt x="332" y="3317"/>
                    <a:pt x="1644" y="3650"/>
                  </a:cubicBezTo>
                  <a:cubicBezTo>
                    <a:pt x="1786" y="3686"/>
                    <a:pt x="1943" y="3701"/>
                    <a:pt x="2109" y="3701"/>
                  </a:cubicBezTo>
                  <a:cubicBezTo>
                    <a:pt x="3482" y="3701"/>
                    <a:pt x="5515" y="2619"/>
                    <a:pt x="5515" y="2619"/>
                  </a:cubicBezTo>
                  <a:lnTo>
                    <a:pt x="5398" y="1746"/>
                  </a:lnTo>
                  <a:lnTo>
                    <a:pt x="1601" y="2290"/>
                  </a:lnTo>
                  <a:lnTo>
                    <a:pt x="1561" y="430"/>
                  </a:lnTo>
                  <a:lnTo>
                    <a:pt x="60" y="0"/>
                  </a:ln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0"/>
            <p:cNvSpPr/>
            <p:nvPr/>
          </p:nvSpPr>
          <p:spPr>
            <a:xfrm>
              <a:off x="7157021" y="3675064"/>
              <a:ext cx="64214" cy="67918"/>
            </a:xfrm>
            <a:custGeom>
              <a:rect b="b" l="l" r="r" t="t"/>
              <a:pathLst>
                <a:path extrusionOk="0" h="1357" w="1283">
                  <a:moveTo>
                    <a:pt x="1165" y="0"/>
                  </a:moveTo>
                  <a:lnTo>
                    <a:pt x="0" y="168"/>
                  </a:lnTo>
                  <a:cubicBezTo>
                    <a:pt x="17" y="521"/>
                    <a:pt x="74" y="961"/>
                    <a:pt x="235" y="1356"/>
                  </a:cubicBezTo>
                  <a:cubicBezTo>
                    <a:pt x="843" y="1108"/>
                    <a:pt x="1282" y="873"/>
                    <a:pt x="1282" y="873"/>
                  </a:cubicBezTo>
                  <a:lnTo>
                    <a:pt x="1165" y="0"/>
                  </a:lnTo>
                  <a:close/>
                </a:path>
              </a:pathLst>
            </a:custGeom>
            <a:gradFill>
              <a:gsLst>
                <a:gs pos="0">
                  <a:srgbClr val="FFFFFF">
                    <a:alpha val="0"/>
                  </a:srgbClr>
                </a:gs>
                <a:gs pos="17000">
                  <a:srgbClr val="FFFFFF">
                    <a:alpha val="0"/>
                  </a:srgbClr>
                </a:gs>
                <a:gs pos="100000">
                  <a:srgbClr val="7E719E">
                    <a:alpha val="44313"/>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0"/>
            <p:cNvSpPr/>
            <p:nvPr/>
          </p:nvSpPr>
          <p:spPr>
            <a:xfrm>
              <a:off x="6948162" y="3450239"/>
              <a:ext cx="81181" cy="159009"/>
            </a:xfrm>
            <a:custGeom>
              <a:rect b="b" l="l" r="r" t="t"/>
              <a:pathLst>
                <a:path extrusionOk="0" h="3177" w="1622">
                  <a:moveTo>
                    <a:pt x="1437" y="0"/>
                  </a:moveTo>
                  <a:cubicBezTo>
                    <a:pt x="601" y="394"/>
                    <a:pt x="151" y="1551"/>
                    <a:pt x="0" y="2746"/>
                  </a:cubicBezTo>
                  <a:cubicBezTo>
                    <a:pt x="306" y="2898"/>
                    <a:pt x="796" y="3079"/>
                    <a:pt x="1501" y="3176"/>
                  </a:cubicBezTo>
                  <a:lnTo>
                    <a:pt x="1622" y="1779"/>
                  </a:lnTo>
                  <a:lnTo>
                    <a:pt x="14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0"/>
            <p:cNvSpPr/>
            <p:nvPr/>
          </p:nvSpPr>
          <p:spPr>
            <a:xfrm>
              <a:off x="7180344" y="3366806"/>
              <a:ext cx="144544" cy="410260"/>
            </a:xfrm>
            <a:custGeom>
              <a:rect b="b" l="l" r="r" t="t"/>
              <a:pathLst>
                <a:path extrusionOk="0" h="8197" w="2888">
                  <a:moveTo>
                    <a:pt x="1601" y="1"/>
                  </a:moveTo>
                  <a:cubicBezTo>
                    <a:pt x="1565" y="1"/>
                    <a:pt x="1529" y="16"/>
                    <a:pt x="1505" y="46"/>
                  </a:cubicBezTo>
                  <a:cubicBezTo>
                    <a:pt x="1408" y="160"/>
                    <a:pt x="1337" y="281"/>
                    <a:pt x="1337" y="281"/>
                  </a:cubicBezTo>
                  <a:cubicBezTo>
                    <a:pt x="1321" y="279"/>
                    <a:pt x="1306" y="279"/>
                    <a:pt x="1292" y="279"/>
                  </a:cubicBezTo>
                  <a:cubicBezTo>
                    <a:pt x="1077" y="279"/>
                    <a:pt x="991" y="412"/>
                    <a:pt x="991" y="412"/>
                  </a:cubicBezTo>
                  <a:cubicBezTo>
                    <a:pt x="991" y="412"/>
                    <a:pt x="978" y="408"/>
                    <a:pt x="956" y="408"/>
                  </a:cubicBezTo>
                  <a:cubicBezTo>
                    <a:pt x="870" y="408"/>
                    <a:pt x="652" y="461"/>
                    <a:pt x="562" y="979"/>
                  </a:cubicBezTo>
                  <a:cubicBezTo>
                    <a:pt x="461" y="1560"/>
                    <a:pt x="478" y="2168"/>
                    <a:pt x="478" y="2168"/>
                  </a:cubicBezTo>
                  <a:cubicBezTo>
                    <a:pt x="478" y="2168"/>
                    <a:pt x="1" y="5098"/>
                    <a:pt x="108" y="6361"/>
                  </a:cubicBezTo>
                  <a:cubicBezTo>
                    <a:pt x="216" y="7623"/>
                    <a:pt x="823" y="8197"/>
                    <a:pt x="1428" y="8197"/>
                  </a:cubicBezTo>
                  <a:cubicBezTo>
                    <a:pt x="1961" y="8197"/>
                    <a:pt x="2593" y="7344"/>
                    <a:pt x="2888" y="6565"/>
                  </a:cubicBezTo>
                  <a:lnTo>
                    <a:pt x="1827" y="6357"/>
                  </a:lnTo>
                  <a:cubicBezTo>
                    <a:pt x="1521" y="5495"/>
                    <a:pt x="1431" y="2097"/>
                    <a:pt x="1431" y="2097"/>
                  </a:cubicBezTo>
                  <a:cubicBezTo>
                    <a:pt x="1491" y="1570"/>
                    <a:pt x="1693" y="1315"/>
                    <a:pt x="1851" y="1170"/>
                  </a:cubicBezTo>
                  <a:cubicBezTo>
                    <a:pt x="2009" y="1026"/>
                    <a:pt x="2170" y="828"/>
                    <a:pt x="2109" y="731"/>
                  </a:cubicBezTo>
                  <a:cubicBezTo>
                    <a:pt x="2090" y="699"/>
                    <a:pt x="2056" y="685"/>
                    <a:pt x="2016" y="685"/>
                  </a:cubicBezTo>
                  <a:cubicBezTo>
                    <a:pt x="1937" y="685"/>
                    <a:pt x="1835" y="738"/>
                    <a:pt x="1770" y="812"/>
                  </a:cubicBezTo>
                  <a:cubicBezTo>
                    <a:pt x="1731" y="858"/>
                    <a:pt x="1674" y="887"/>
                    <a:pt x="1627" y="887"/>
                  </a:cubicBezTo>
                  <a:cubicBezTo>
                    <a:pt x="1561" y="887"/>
                    <a:pt x="1514" y="829"/>
                    <a:pt x="1566" y="674"/>
                  </a:cubicBezTo>
                  <a:cubicBezTo>
                    <a:pt x="1619" y="505"/>
                    <a:pt x="1686" y="294"/>
                    <a:pt x="1727" y="170"/>
                  </a:cubicBezTo>
                  <a:cubicBezTo>
                    <a:pt x="1747" y="107"/>
                    <a:pt x="1716" y="39"/>
                    <a:pt x="1656" y="12"/>
                  </a:cubicBezTo>
                  <a:cubicBezTo>
                    <a:pt x="1638" y="5"/>
                    <a:pt x="1619" y="1"/>
                    <a:pt x="1601" y="1"/>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0"/>
            <p:cNvSpPr/>
            <p:nvPr/>
          </p:nvSpPr>
          <p:spPr>
            <a:xfrm>
              <a:off x="7270785" y="3684974"/>
              <a:ext cx="54104" cy="32833"/>
            </a:xfrm>
            <a:custGeom>
              <a:rect b="b" l="l" r="r" t="t"/>
              <a:pathLst>
                <a:path extrusionOk="0" h="656" w="1081">
                  <a:moveTo>
                    <a:pt x="20" y="0"/>
                  </a:moveTo>
                  <a:lnTo>
                    <a:pt x="20" y="0"/>
                  </a:lnTo>
                  <a:cubicBezTo>
                    <a:pt x="20" y="0"/>
                    <a:pt x="0" y="377"/>
                    <a:pt x="262" y="481"/>
                  </a:cubicBezTo>
                  <a:cubicBezTo>
                    <a:pt x="418" y="545"/>
                    <a:pt x="647" y="655"/>
                    <a:pt x="859" y="655"/>
                  </a:cubicBezTo>
                  <a:cubicBezTo>
                    <a:pt x="866" y="655"/>
                    <a:pt x="873" y="655"/>
                    <a:pt x="879" y="655"/>
                  </a:cubicBezTo>
                  <a:cubicBezTo>
                    <a:pt x="957" y="507"/>
                    <a:pt x="1024" y="357"/>
                    <a:pt x="1081" y="208"/>
                  </a:cubicBezTo>
                  <a:lnTo>
                    <a:pt x="20" y="0"/>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0"/>
            <p:cNvSpPr/>
            <p:nvPr/>
          </p:nvSpPr>
          <p:spPr>
            <a:xfrm>
              <a:off x="7256821" y="3664353"/>
              <a:ext cx="31381" cy="35035"/>
            </a:xfrm>
            <a:custGeom>
              <a:rect b="b" l="l" r="r" t="t"/>
              <a:pathLst>
                <a:path extrusionOk="0" h="700" w="627">
                  <a:moveTo>
                    <a:pt x="332" y="1"/>
                  </a:moveTo>
                  <a:cubicBezTo>
                    <a:pt x="314" y="1"/>
                    <a:pt x="293" y="3"/>
                    <a:pt x="272" y="6"/>
                  </a:cubicBezTo>
                  <a:cubicBezTo>
                    <a:pt x="7" y="53"/>
                    <a:pt x="0" y="412"/>
                    <a:pt x="0" y="412"/>
                  </a:cubicBezTo>
                  <a:lnTo>
                    <a:pt x="299" y="412"/>
                  </a:lnTo>
                  <a:cubicBezTo>
                    <a:pt x="301" y="604"/>
                    <a:pt x="391" y="700"/>
                    <a:pt x="472" y="700"/>
                  </a:cubicBezTo>
                  <a:cubicBezTo>
                    <a:pt x="531" y="700"/>
                    <a:pt x="586" y="650"/>
                    <a:pt x="602" y="550"/>
                  </a:cubicBezTo>
                  <a:cubicBezTo>
                    <a:pt x="626" y="371"/>
                    <a:pt x="608" y="1"/>
                    <a:pt x="332" y="1"/>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0"/>
            <p:cNvSpPr/>
            <p:nvPr/>
          </p:nvSpPr>
          <p:spPr>
            <a:xfrm>
              <a:off x="7279994" y="3661000"/>
              <a:ext cx="24725" cy="42793"/>
            </a:xfrm>
            <a:custGeom>
              <a:rect b="b" l="l" r="r" t="t"/>
              <a:pathLst>
                <a:path extrusionOk="0" h="855" w="494">
                  <a:moveTo>
                    <a:pt x="176" y="1"/>
                  </a:moveTo>
                  <a:cubicBezTo>
                    <a:pt x="28" y="1"/>
                    <a:pt x="7" y="106"/>
                    <a:pt x="7" y="106"/>
                  </a:cubicBezTo>
                  <a:cubicBezTo>
                    <a:pt x="7" y="106"/>
                    <a:pt x="1" y="560"/>
                    <a:pt x="61" y="731"/>
                  </a:cubicBezTo>
                  <a:cubicBezTo>
                    <a:pt x="88" y="809"/>
                    <a:pt x="144" y="855"/>
                    <a:pt x="205" y="855"/>
                  </a:cubicBezTo>
                  <a:cubicBezTo>
                    <a:pt x="282" y="855"/>
                    <a:pt x="367" y="784"/>
                    <a:pt x="417" y="617"/>
                  </a:cubicBezTo>
                  <a:cubicBezTo>
                    <a:pt x="494" y="365"/>
                    <a:pt x="387" y="19"/>
                    <a:pt x="209" y="2"/>
                  </a:cubicBezTo>
                  <a:cubicBezTo>
                    <a:pt x="197" y="1"/>
                    <a:pt x="186" y="1"/>
                    <a:pt x="176" y="1"/>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0"/>
            <p:cNvSpPr/>
            <p:nvPr/>
          </p:nvSpPr>
          <p:spPr>
            <a:xfrm>
              <a:off x="7294959" y="3659148"/>
              <a:ext cx="26276" cy="50951"/>
            </a:xfrm>
            <a:custGeom>
              <a:rect b="b" l="l" r="r" t="t"/>
              <a:pathLst>
                <a:path extrusionOk="0" h="1018" w="525">
                  <a:moveTo>
                    <a:pt x="206" y="1"/>
                  </a:moveTo>
                  <a:cubicBezTo>
                    <a:pt x="106" y="1"/>
                    <a:pt x="27" y="107"/>
                    <a:pt x="27" y="107"/>
                  </a:cubicBezTo>
                  <a:cubicBezTo>
                    <a:pt x="27" y="107"/>
                    <a:pt x="1" y="614"/>
                    <a:pt x="10" y="848"/>
                  </a:cubicBezTo>
                  <a:cubicBezTo>
                    <a:pt x="17" y="968"/>
                    <a:pt x="75" y="1018"/>
                    <a:pt x="143" y="1018"/>
                  </a:cubicBezTo>
                  <a:cubicBezTo>
                    <a:pt x="210" y="1018"/>
                    <a:pt x="286" y="970"/>
                    <a:pt x="336" y="893"/>
                  </a:cubicBezTo>
                  <a:cubicBezTo>
                    <a:pt x="433" y="735"/>
                    <a:pt x="524" y="349"/>
                    <a:pt x="366" y="110"/>
                  </a:cubicBezTo>
                  <a:cubicBezTo>
                    <a:pt x="312" y="28"/>
                    <a:pt x="256" y="1"/>
                    <a:pt x="206" y="1"/>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0"/>
            <p:cNvSpPr/>
            <p:nvPr/>
          </p:nvSpPr>
          <p:spPr>
            <a:xfrm>
              <a:off x="7308372" y="3663603"/>
              <a:ext cx="23423" cy="46496"/>
            </a:xfrm>
            <a:custGeom>
              <a:rect b="b" l="l" r="r" t="t"/>
              <a:pathLst>
                <a:path extrusionOk="0" h="929" w="468">
                  <a:moveTo>
                    <a:pt x="262" y="0"/>
                  </a:moveTo>
                  <a:cubicBezTo>
                    <a:pt x="164" y="0"/>
                    <a:pt x="108" y="85"/>
                    <a:pt x="108" y="85"/>
                  </a:cubicBezTo>
                  <a:lnTo>
                    <a:pt x="41" y="652"/>
                  </a:lnTo>
                  <a:cubicBezTo>
                    <a:pt x="41" y="652"/>
                    <a:pt x="1" y="911"/>
                    <a:pt x="156" y="928"/>
                  </a:cubicBezTo>
                  <a:cubicBezTo>
                    <a:pt x="161" y="929"/>
                    <a:pt x="167" y="929"/>
                    <a:pt x="173" y="929"/>
                  </a:cubicBezTo>
                  <a:cubicBezTo>
                    <a:pt x="321" y="929"/>
                    <a:pt x="431" y="678"/>
                    <a:pt x="447" y="454"/>
                  </a:cubicBezTo>
                  <a:cubicBezTo>
                    <a:pt x="468" y="223"/>
                    <a:pt x="421" y="28"/>
                    <a:pt x="300" y="4"/>
                  </a:cubicBezTo>
                  <a:cubicBezTo>
                    <a:pt x="287" y="2"/>
                    <a:pt x="274" y="0"/>
                    <a:pt x="262" y="0"/>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0"/>
            <p:cNvSpPr/>
            <p:nvPr/>
          </p:nvSpPr>
          <p:spPr>
            <a:xfrm>
              <a:off x="6703318" y="3961700"/>
              <a:ext cx="122372" cy="53153"/>
            </a:xfrm>
            <a:custGeom>
              <a:rect b="b" l="l" r="r" t="t"/>
              <a:pathLst>
                <a:path extrusionOk="0" h="1062" w="2445">
                  <a:moveTo>
                    <a:pt x="1" y="0"/>
                  </a:moveTo>
                  <a:lnTo>
                    <a:pt x="545" y="1061"/>
                  </a:lnTo>
                  <a:lnTo>
                    <a:pt x="2445" y="1061"/>
                  </a:lnTo>
                  <a:lnTo>
                    <a:pt x="19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0"/>
            <p:cNvSpPr/>
            <p:nvPr/>
          </p:nvSpPr>
          <p:spPr>
            <a:xfrm>
              <a:off x="6825640" y="3880720"/>
              <a:ext cx="321671" cy="134134"/>
            </a:xfrm>
            <a:custGeom>
              <a:rect b="b" l="l" r="r" t="t"/>
              <a:pathLst>
                <a:path extrusionOk="0" h="2680" w="6427">
                  <a:moveTo>
                    <a:pt x="545" y="0"/>
                  </a:moveTo>
                  <a:lnTo>
                    <a:pt x="1" y="2679"/>
                  </a:lnTo>
                  <a:lnTo>
                    <a:pt x="5882" y="2679"/>
                  </a:lnTo>
                  <a:lnTo>
                    <a:pt x="642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0"/>
            <p:cNvSpPr/>
            <p:nvPr/>
          </p:nvSpPr>
          <p:spPr>
            <a:xfrm>
              <a:off x="6730545" y="4014803"/>
              <a:ext cx="294444" cy="228228"/>
            </a:xfrm>
            <a:custGeom>
              <a:rect b="b" l="l" r="r" t="t"/>
              <a:pathLst>
                <a:path extrusionOk="0" h="4560" w="5883">
                  <a:moveTo>
                    <a:pt x="1" y="0"/>
                  </a:moveTo>
                  <a:lnTo>
                    <a:pt x="1" y="4559"/>
                  </a:lnTo>
                  <a:lnTo>
                    <a:pt x="5883" y="4559"/>
                  </a:lnTo>
                  <a:lnTo>
                    <a:pt x="58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0"/>
            <p:cNvSpPr/>
            <p:nvPr/>
          </p:nvSpPr>
          <p:spPr>
            <a:xfrm>
              <a:off x="7024939" y="4014803"/>
              <a:ext cx="95145" cy="228228"/>
            </a:xfrm>
            <a:custGeom>
              <a:rect b="b" l="l" r="r" t="t"/>
              <a:pathLst>
                <a:path extrusionOk="0" h="4560" w="1901">
                  <a:moveTo>
                    <a:pt x="1" y="0"/>
                  </a:moveTo>
                  <a:lnTo>
                    <a:pt x="1" y="4559"/>
                  </a:lnTo>
                  <a:lnTo>
                    <a:pt x="1900" y="4559"/>
                  </a:lnTo>
                  <a:lnTo>
                    <a:pt x="19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0"/>
            <p:cNvSpPr/>
            <p:nvPr/>
          </p:nvSpPr>
          <p:spPr>
            <a:xfrm>
              <a:off x="7024939" y="3961700"/>
              <a:ext cx="122372" cy="53153"/>
            </a:xfrm>
            <a:custGeom>
              <a:rect b="b" l="l" r="r" t="t"/>
              <a:pathLst>
                <a:path extrusionOk="0" h="1062" w="2445">
                  <a:moveTo>
                    <a:pt x="544" y="0"/>
                  </a:moveTo>
                  <a:lnTo>
                    <a:pt x="1" y="1061"/>
                  </a:lnTo>
                  <a:lnTo>
                    <a:pt x="1900" y="1061"/>
                  </a:lnTo>
                  <a:lnTo>
                    <a:pt x="24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0"/>
            <p:cNvSpPr/>
            <p:nvPr/>
          </p:nvSpPr>
          <p:spPr>
            <a:xfrm>
              <a:off x="5957473" y="4408397"/>
              <a:ext cx="435035" cy="68719"/>
            </a:xfrm>
            <a:custGeom>
              <a:rect b="b" l="l" r="r" t="t"/>
              <a:pathLst>
                <a:path extrusionOk="0" h="1373" w="8692">
                  <a:moveTo>
                    <a:pt x="8550" y="0"/>
                  </a:moveTo>
                  <a:cubicBezTo>
                    <a:pt x="8010" y="0"/>
                    <a:pt x="7273" y="227"/>
                    <a:pt x="6423" y="489"/>
                  </a:cubicBezTo>
                  <a:cubicBezTo>
                    <a:pt x="5218" y="861"/>
                    <a:pt x="3821" y="1292"/>
                    <a:pt x="2405" y="1292"/>
                  </a:cubicBezTo>
                  <a:cubicBezTo>
                    <a:pt x="1623" y="1292"/>
                    <a:pt x="835" y="1160"/>
                    <a:pt x="70" y="815"/>
                  </a:cubicBezTo>
                  <a:cubicBezTo>
                    <a:pt x="64" y="812"/>
                    <a:pt x="58" y="811"/>
                    <a:pt x="51" y="811"/>
                  </a:cubicBezTo>
                  <a:cubicBezTo>
                    <a:pt x="34" y="811"/>
                    <a:pt x="18" y="821"/>
                    <a:pt x="10" y="838"/>
                  </a:cubicBezTo>
                  <a:cubicBezTo>
                    <a:pt x="0" y="858"/>
                    <a:pt x="10" y="885"/>
                    <a:pt x="34" y="896"/>
                  </a:cubicBezTo>
                  <a:cubicBezTo>
                    <a:pt x="799" y="1244"/>
                    <a:pt x="1601" y="1373"/>
                    <a:pt x="2394" y="1373"/>
                  </a:cubicBezTo>
                  <a:cubicBezTo>
                    <a:pt x="3857" y="1373"/>
                    <a:pt x="5291" y="933"/>
                    <a:pt x="6449" y="573"/>
                  </a:cubicBezTo>
                  <a:cubicBezTo>
                    <a:pt x="7285" y="315"/>
                    <a:pt x="8013" y="90"/>
                    <a:pt x="8537" y="90"/>
                  </a:cubicBezTo>
                  <a:cubicBezTo>
                    <a:pt x="8573" y="90"/>
                    <a:pt x="8608" y="91"/>
                    <a:pt x="8642" y="93"/>
                  </a:cubicBezTo>
                  <a:cubicBezTo>
                    <a:pt x="8668" y="93"/>
                    <a:pt x="8688" y="73"/>
                    <a:pt x="8688" y="50"/>
                  </a:cubicBezTo>
                  <a:cubicBezTo>
                    <a:pt x="8692" y="26"/>
                    <a:pt x="8671" y="3"/>
                    <a:pt x="8648" y="3"/>
                  </a:cubicBezTo>
                  <a:cubicBezTo>
                    <a:pt x="8616" y="1"/>
                    <a:pt x="8583" y="0"/>
                    <a:pt x="8550" y="0"/>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0"/>
            <p:cNvSpPr/>
            <p:nvPr/>
          </p:nvSpPr>
          <p:spPr>
            <a:xfrm>
              <a:off x="6146461" y="4262951"/>
              <a:ext cx="378778" cy="244194"/>
            </a:xfrm>
            <a:custGeom>
              <a:rect b="b" l="l" r="r" t="t"/>
              <a:pathLst>
                <a:path extrusionOk="0" h="4879" w="7568">
                  <a:moveTo>
                    <a:pt x="1672" y="1"/>
                  </a:moveTo>
                  <a:lnTo>
                    <a:pt x="1" y="1807"/>
                  </a:lnTo>
                  <a:cubicBezTo>
                    <a:pt x="1" y="1807"/>
                    <a:pt x="1240" y="2126"/>
                    <a:pt x="4036" y="3332"/>
                  </a:cubicBezTo>
                  <a:cubicBezTo>
                    <a:pt x="4859" y="3684"/>
                    <a:pt x="5658" y="4254"/>
                    <a:pt x="6373" y="4879"/>
                  </a:cubicBezTo>
                  <a:cubicBezTo>
                    <a:pt x="6662" y="4570"/>
                    <a:pt x="7142" y="3989"/>
                    <a:pt x="7568" y="3167"/>
                  </a:cubicBezTo>
                  <a:cubicBezTo>
                    <a:pt x="7437" y="3009"/>
                    <a:pt x="7300" y="2852"/>
                    <a:pt x="7151" y="2694"/>
                  </a:cubicBezTo>
                  <a:cubicBezTo>
                    <a:pt x="4956" y="303"/>
                    <a:pt x="1672" y="1"/>
                    <a:pt x="1672"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0"/>
            <p:cNvSpPr/>
            <p:nvPr/>
          </p:nvSpPr>
          <p:spPr>
            <a:xfrm>
              <a:off x="5994259" y="4232221"/>
              <a:ext cx="468318" cy="437938"/>
            </a:xfrm>
            <a:custGeom>
              <a:rect b="b" l="l" r="r" t="t"/>
              <a:pathLst>
                <a:path extrusionOk="0" h="8750" w="9357">
                  <a:moveTo>
                    <a:pt x="235" y="1"/>
                  </a:moveTo>
                  <a:cubicBezTo>
                    <a:pt x="235" y="1"/>
                    <a:pt x="0" y="1666"/>
                    <a:pt x="649" y="2267"/>
                  </a:cubicBezTo>
                  <a:cubicBezTo>
                    <a:pt x="1300" y="2871"/>
                    <a:pt x="3237" y="2787"/>
                    <a:pt x="4485" y="3167"/>
                  </a:cubicBezTo>
                  <a:cubicBezTo>
                    <a:pt x="5738" y="3543"/>
                    <a:pt x="6460" y="3828"/>
                    <a:pt x="6410" y="4687"/>
                  </a:cubicBezTo>
                  <a:cubicBezTo>
                    <a:pt x="6325" y="6222"/>
                    <a:pt x="4250" y="8196"/>
                    <a:pt x="4250" y="8196"/>
                  </a:cubicBezTo>
                  <a:lnTo>
                    <a:pt x="4929" y="8750"/>
                  </a:lnTo>
                  <a:cubicBezTo>
                    <a:pt x="4929" y="8750"/>
                    <a:pt x="7705" y="7108"/>
                    <a:pt x="8531" y="5503"/>
                  </a:cubicBezTo>
                  <a:cubicBezTo>
                    <a:pt x="9357" y="3898"/>
                    <a:pt x="8890" y="2243"/>
                    <a:pt x="7450" y="1417"/>
                  </a:cubicBezTo>
                  <a:cubicBezTo>
                    <a:pt x="5818" y="484"/>
                    <a:pt x="4415" y="333"/>
                    <a:pt x="4415" y="333"/>
                  </a:cubicBezTo>
                  <a:lnTo>
                    <a:pt x="235" y="1"/>
                  </a:lnTo>
                  <a:close/>
                </a:path>
              </a:pathLst>
            </a:custGeom>
            <a:solidFill>
              <a:srgbClr val="2827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0"/>
            <p:cNvSpPr/>
            <p:nvPr/>
          </p:nvSpPr>
          <p:spPr>
            <a:xfrm>
              <a:off x="6178744" y="4642380"/>
              <a:ext cx="102853" cy="73323"/>
            </a:xfrm>
            <a:custGeom>
              <a:rect b="b" l="l" r="r" t="t"/>
              <a:pathLst>
                <a:path extrusionOk="0" h="1465" w="2055">
                  <a:moveTo>
                    <a:pt x="564" y="1"/>
                  </a:moveTo>
                  <a:lnTo>
                    <a:pt x="0" y="592"/>
                  </a:lnTo>
                  <a:lnTo>
                    <a:pt x="1011" y="1464"/>
                  </a:lnTo>
                  <a:lnTo>
                    <a:pt x="2055" y="1464"/>
                  </a:lnTo>
                  <a:lnTo>
                    <a:pt x="1363" y="948"/>
                  </a:lnTo>
                  <a:lnTo>
                    <a:pt x="1243" y="555"/>
                  </a:lnTo>
                  <a:lnTo>
                    <a:pt x="5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0"/>
            <p:cNvSpPr/>
            <p:nvPr/>
          </p:nvSpPr>
          <p:spPr>
            <a:xfrm>
              <a:off x="6610225" y="4104543"/>
              <a:ext cx="144895" cy="87437"/>
            </a:xfrm>
            <a:custGeom>
              <a:rect b="b" l="l" r="r" t="t"/>
              <a:pathLst>
                <a:path extrusionOk="0" h="1747" w="2895">
                  <a:moveTo>
                    <a:pt x="1530" y="1"/>
                  </a:moveTo>
                  <a:cubicBezTo>
                    <a:pt x="1454" y="1"/>
                    <a:pt x="1386" y="82"/>
                    <a:pt x="1125" y="222"/>
                  </a:cubicBezTo>
                  <a:cubicBezTo>
                    <a:pt x="786" y="403"/>
                    <a:pt x="766" y="581"/>
                    <a:pt x="766" y="581"/>
                  </a:cubicBezTo>
                  <a:lnTo>
                    <a:pt x="0" y="685"/>
                  </a:lnTo>
                  <a:lnTo>
                    <a:pt x="162" y="1622"/>
                  </a:lnTo>
                  <a:lnTo>
                    <a:pt x="830" y="1508"/>
                  </a:lnTo>
                  <a:cubicBezTo>
                    <a:pt x="1131" y="1627"/>
                    <a:pt x="1930" y="1747"/>
                    <a:pt x="2168" y="1747"/>
                  </a:cubicBezTo>
                  <a:cubicBezTo>
                    <a:pt x="2177" y="1747"/>
                    <a:pt x="2185" y="1747"/>
                    <a:pt x="2193" y="1746"/>
                  </a:cubicBezTo>
                  <a:cubicBezTo>
                    <a:pt x="2391" y="1736"/>
                    <a:pt x="2348" y="1588"/>
                    <a:pt x="2216" y="1558"/>
                  </a:cubicBezTo>
                  <a:cubicBezTo>
                    <a:pt x="2086" y="1531"/>
                    <a:pt x="1757" y="1477"/>
                    <a:pt x="1757" y="1477"/>
                  </a:cubicBezTo>
                  <a:cubicBezTo>
                    <a:pt x="1757" y="1477"/>
                    <a:pt x="1971" y="1471"/>
                    <a:pt x="2327" y="1370"/>
                  </a:cubicBezTo>
                  <a:cubicBezTo>
                    <a:pt x="2684" y="1269"/>
                    <a:pt x="2825" y="1135"/>
                    <a:pt x="2811" y="1048"/>
                  </a:cubicBezTo>
                  <a:cubicBezTo>
                    <a:pt x="2797" y="957"/>
                    <a:pt x="2710" y="953"/>
                    <a:pt x="2710" y="953"/>
                  </a:cubicBezTo>
                  <a:cubicBezTo>
                    <a:pt x="2787" y="924"/>
                    <a:pt x="2895" y="823"/>
                    <a:pt x="2845" y="722"/>
                  </a:cubicBezTo>
                  <a:cubicBezTo>
                    <a:pt x="2818" y="670"/>
                    <a:pt x="2769" y="657"/>
                    <a:pt x="2727" y="657"/>
                  </a:cubicBezTo>
                  <a:cubicBezTo>
                    <a:pt x="2688" y="657"/>
                    <a:pt x="2656" y="668"/>
                    <a:pt x="2656" y="668"/>
                  </a:cubicBezTo>
                  <a:cubicBezTo>
                    <a:pt x="2740" y="576"/>
                    <a:pt x="2662" y="463"/>
                    <a:pt x="2541" y="463"/>
                  </a:cubicBezTo>
                  <a:cubicBezTo>
                    <a:pt x="2513" y="463"/>
                    <a:pt x="2483" y="470"/>
                    <a:pt x="2451" y="484"/>
                  </a:cubicBezTo>
                  <a:cubicBezTo>
                    <a:pt x="2287" y="558"/>
                    <a:pt x="1703" y="631"/>
                    <a:pt x="1596" y="631"/>
                  </a:cubicBezTo>
                  <a:cubicBezTo>
                    <a:pt x="1491" y="628"/>
                    <a:pt x="1415" y="510"/>
                    <a:pt x="1515" y="400"/>
                  </a:cubicBezTo>
                  <a:cubicBezTo>
                    <a:pt x="1612" y="289"/>
                    <a:pt x="1730" y="94"/>
                    <a:pt x="1605" y="24"/>
                  </a:cubicBezTo>
                  <a:cubicBezTo>
                    <a:pt x="1576" y="8"/>
                    <a:pt x="1553" y="1"/>
                    <a:pt x="1530" y="1"/>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0"/>
            <p:cNvSpPr/>
            <p:nvPr/>
          </p:nvSpPr>
          <p:spPr>
            <a:xfrm>
              <a:off x="6285600" y="3914653"/>
              <a:ext cx="358158" cy="277027"/>
            </a:xfrm>
            <a:custGeom>
              <a:rect b="b" l="l" r="r" t="t"/>
              <a:pathLst>
                <a:path extrusionOk="0" h="5535" w="7156">
                  <a:moveTo>
                    <a:pt x="0" y="1"/>
                  </a:moveTo>
                  <a:lnTo>
                    <a:pt x="759" y="3932"/>
                  </a:lnTo>
                  <a:cubicBezTo>
                    <a:pt x="2600" y="5266"/>
                    <a:pt x="4524" y="5534"/>
                    <a:pt x="5775" y="5534"/>
                  </a:cubicBezTo>
                  <a:cubicBezTo>
                    <a:pt x="6618" y="5534"/>
                    <a:pt x="7155" y="5412"/>
                    <a:pt x="7155" y="5412"/>
                  </a:cubicBezTo>
                  <a:lnTo>
                    <a:pt x="7064" y="4338"/>
                  </a:lnTo>
                  <a:cubicBezTo>
                    <a:pt x="4160" y="3898"/>
                    <a:pt x="1055" y="15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0"/>
            <p:cNvSpPr/>
            <p:nvPr/>
          </p:nvSpPr>
          <p:spPr>
            <a:xfrm>
              <a:off x="6285600" y="3914653"/>
              <a:ext cx="135986" cy="247898"/>
            </a:xfrm>
            <a:custGeom>
              <a:rect b="b" l="l" r="r" t="t"/>
              <a:pathLst>
                <a:path extrusionOk="0" h="4953" w="2717">
                  <a:moveTo>
                    <a:pt x="0" y="1"/>
                  </a:moveTo>
                  <a:lnTo>
                    <a:pt x="759" y="3932"/>
                  </a:lnTo>
                  <a:cubicBezTo>
                    <a:pt x="1384" y="4385"/>
                    <a:pt x="2019" y="4714"/>
                    <a:pt x="2633" y="4953"/>
                  </a:cubicBezTo>
                  <a:cubicBezTo>
                    <a:pt x="2676" y="4237"/>
                    <a:pt x="2704" y="3116"/>
                    <a:pt x="2716" y="2522"/>
                  </a:cubicBezTo>
                  <a:cubicBezTo>
                    <a:pt x="1501" y="1710"/>
                    <a:pt x="511" y="773"/>
                    <a:pt x="0" y="1"/>
                  </a:cubicBezTo>
                  <a:close/>
                </a:path>
              </a:pathLst>
            </a:custGeom>
            <a:gradFill>
              <a:gsLst>
                <a:gs pos="0">
                  <a:srgbClr val="FFFFFF">
                    <a:alpha val="0"/>
                  </a:srgbClr>
                </a:gs>
                <a:gs pos="17000">
                  <a:srgbClr val="FFFFFF">
                    <a:alpha val="0"/>
                  </a:srgbClr>
                </a:gs>
                <a:gs pos="100000">
                  <a:srgbClr val="7E719E">
                    <a:alpha val="44313"/>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0"/>
            <p:cNvSpPr/>
            <p:nvPr/>
          </p:nvSpPr>
          <p:spPr>
            <a:xfrm>
              <a:off x="6230145" y="3665304"/>
              <a:ext cx="267217" cy="216616"/>
            </a:xfrm>
            <a:custGeom>
              <a:rect b="b" l="l" r="r" t="t"/>
              <a:pathLst>
                <a:path extrusionOk="0" h="4328" w="5339">
                  <a:moveTo>
                    <a:pt x="2982" y="1"/>
                  </a:moveTo>
                  <a:cubicBezTo>
                    <a:pt x="2670" y="1"/>
                    <a:pt x="2344" y="227"/>
                    <a:pt x="2230" y="262"/>
                  </a:cubicBezTo>
                  <a:cubicBezTo>
                    <a:pt x="2205" y="270"/>
                    <a:pt x="2168" y="272"/>
                    <a:pt x="2122" y="272"/>
                  </a:cubicBezTo>
                  <a:cubicBezTo>
                    <a:pt x="2073" y="272"/>
                    <a:pt x="2012" y="270"/>
                    <a:pt x="1947" y="270"/>
                  </a:cubicBezTo>
                  <a:cubicBezTo>
                    <a:pt x="1722" y="270"/>
                    <a:pt x="1432" y="300"/>
                    <a:pt x="1253" y="564"/>
                  </a:cubicBezTo>
                  <a:cubicBezTo>
                    <a:pt x="978" y="981"/>
                    <a:pt x="722" y="1122"/>
                    <a:pt x="360" y="1410"/>
                  </a:cubicBezTo>
                  <a:cubicBezTo>
                    <a:pt x="0" y="1696"/>
                    <a:pt x="246" y="2394"/>
                    <a:pt x="246" y="2394"/>
                  </a:cubicBezTo>
                  <a:cubicBezTo>
                    <a:pt x="246" y="2394"/>
                    <a:pt x="75" y="2707"/>
                    <a:pt x="146" y="3147"/>
                  </a:cubicBezTo>
                  <a:cubicBezTo>
                    <a:pt x="212" y="3590"/>
                    <a:pt x="880" y="3744"/>
                    <a:pt x="817" y="4328"/>
                  </a:cubicBezTo>
                  <a:cubicBezTo>
                    <a:pt x="817" y="4328"/>
                    <a:pt x="2877" y="3454"/>
                    <a:pt x="3371" y="3454"/>
                  </a:cubicBezTo>
                  <a:cubicBezTo>
                    <a:pt x="3382" y="3454"/>
                    <a:pt x="3392" y="3454"/>
                    <a:pt x="3401" y="3455"/>
                  </a:cubicBezTo>
                  <a:cubicBezTo>
                    <a:pt x="3429" y="3458"/>
                    <a:pt x="3458" y="3459"/>
                    <a:pt x="3490" y="3459"/>
                  </a:cubicBezTo>
                  <a:cubicBezTo>
                    <a:pt x="3947" y="3459"/>
                    <a:pt x="4773" y="3180"/>
                    <a:pt x="5047" y="2549"/>
                  </a:cubicBezTo>
                  <a:cubicBezTo>
                    <a:pt x="5338" y="1874"/>
                    <a:pt x="4621" y="1266"/>
                    <a:pt x="4241" y="1108"/>
                  </a:cubicBezTo>
                  <a:cubicBezTo>
                    <a:pt x="3858" y="947"/>
                    <a:pt x="3650" y="343"/>
                    <a:pt x="3277" y="88"/>
                  </a:cubicBezTo>
                  <a:cubicBezTo>
                    <a:pt x="3186" y="25"/>
                    <a:pt x="3085" y="1"/>
                    <a:pt x="2982"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0"/>
            <p:cNvSpPr/>
            <p:nvPr/>
          </p:nvSpPr>
          <p:spPr>
            <a:xfrm>
              <a:off x="6261076" y="3771060"/>
              <a:ext cx="153804" cy="155906"/>
            </a:xfrm>
            <a:custGeom>
              <a:rect b="b" l="l" r="r" t="t"/>
              <a:pathLst>
                <a:path extrusionOk="0" h="3115" w="3073">
                  <a:moveTo>
                    <a:pt x="954" y="0"/>
                  </a:moveTo>
                  <a:cubicBezTo>
                    <a:pt x="758" y="0"/>
                    <a:pt x="561" y="146"/>
                    <a:pt x="490" y="449"/>
                  </a:cubicBezTo>
                  <a:cubicBezTo>
                    <a:pt x="377" y="929"/>
                    <a:pt x="786" y="1271"/>
                    <a:pt x="786" y="1271"/>
                  </a:cubicBezTo>
                  <a:lnTo>
                    <a:pt x="0" y="2531"/>
                  </a:lnTo>
                  <a:cubicBezTo>
                    <a:pt x="0" y="2531"/>
                    <a:pt x="353" y="2980"/>
                    <a:pt x="749" y="3115"/>
                  </a:cubicBezTo>
                  <a:lnTo>
                    <a:pt x="1240" y="2386"/>
                  </a:lnTo>
                  <a:cubicBezTo>
                    <a:pt x="1240" y="2386"/>
                    <a:pt x="1485" y="2577"/>
                    <a:pt x="1981" y="2594"/>
                  </a:cubicBezTo>
                  <a:cubicBezTo>
                    <a:pt x="1986" y="2594"/>
                    <a:pt x="1991" y="2595"/>
                    <a:pt x="1996" y="2595"/>
                  </a:cubicBezTo>
                  <a:cubicBezTo>
                    <a:pt x="2508" y="2595"/>
                    <a:pt x="2696" y="1742"/>
                    <a:pt x="2696" y="1742"/>
                  </a:cubicBezTo>
                  <a:cubicBezTo>
                    <a:pt x="2775" y="1770"/>
                    <a:pt x="2835" y="1778"/>
                    <a:pt x="2878" y="1778"/>
                  </a:cubicBezTo>
                  <a:cubicBezTo>
                    <a:pt x="2944" y="1778"/>
                    <a:pt x="2972" y="1759"/>
                    <a:pt x="2972" y="1759"/>
                  </a:cubicBezTo>
                  <a:cubicBezTo>
                    <a:pt x="2861" y="1460"/>
                    <a:pt x="3073" y="362"/>
                    <a:pt x="3073" y="362"/>
                  </a:cubicBezTo>
                  <a:lnTo>
                    <a:pt x="3073" y="362"/>
                  </a:lnTo>
                  <a:cubicBezTo>
                    <a:pt x="3018" y="398"/>
                    <a:pt x="2956" y="412"/>
                    <a:pt x="2895" y="412"/>
                  </a:cubicBezTo>
                  <a:cubicBezTo>
                    <a:pt x="2716" y="412"/>
                    <a:pt x="2539" y="295"/>
                    <a:pt x="2539" y="295"/>
                  </a:cubicBezTo>
                  <a:cubicBezTo>
                    <a:pt x="2454" y="356"/>
                    <a:pt x="2380" y="378"/>
                    <a:pt x="2317" y="378"/>
                  </a:cubicBezTo>
                  <a:cubicBezTo>
                    <a:pt x="2137" y="378"/>
                    <a:pt x="2045" y="194"/>
                    <a:pt x="2045" y="194"/>
                  </a:cubicBezTo>
                  <a:cubicBezTo>
                    <a:pt x="2045" y="194"/>
                    <a:pt x="1726" y="810"/>
                    <a:pt x="1480" y="810"/>
                  </a:cubicBezTo>
                  <a:cubicBezTo>
                    <a:pt x="1471" y="810"/>
                    <a:pt x="1463" y="810"/>
                    <a:pt x="1454" y="808"/>
                  </a:cubicBezTo>
                  <a:cubicBezTo>
                    <a:pt x="1206" y="761"/>
                    <a:pt x="1502" y="395"/>
                    <a:pt x="1263" y="140"/>
                  </a:cubicBezTo>
                  <a:cubicBezTo>
                    <a:pt x="1176" y="48"/>
                    <a:pt x="1065" y="0"/>
                    <a:pt x="954" y="0"/>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0"/>
            <p:cNvSpPr/>
            <p:nvPr/>
          </p:nvSpPr>
          <p:spPr>
            <a:xfrm>
              <a:off x="6344409" y="3831620"/>
              <a:ext cx="42392" cy="42392"/>
            </a:xfrm>
            <a:custGeom>
              <a:rect b="b" l="l" r="r" t="t"/>
              <a:pathLst>
                <a:path extrusionOk="0" h="847" w="847">
                  <a:moveTo>
                    <a:pt x="424" y="1"/>
                  </a:moveTo>
                  <a:cubicBezTo>
                    <a:pt x="189" y="1"/>
                    <a:pt x="1" y="189"/>
                    <a:pt x="1" y="424"/>
                  </a:cubicBezTo>
                  <a:cubicBezTo>
                    <a:pt x="1" y="656"/>
                    <a:pt x="189" y="847"/>
                    <a:pt x="424" y="847"/>
                  </a:cubicBezTo>
                  <a:cubicBezTo>
                    <a:pt x="658" y="847"/>
                    <a:pt x="847" y="656"/>
                    <a:pt x="847" y="424"/>
                  </a:cubicBezTo>
                  <a:cubicBezTo>
                    <a:pt x="847" y="189"/>
                    <a:pt x="658" y="1"/>
                    <a:pt x="424" y="1"/>
                  </a:cubicBezTo>
                  <a:close/>
                </a:path>
              </a:pathLst>
            </a:custGeom>
            <a:gradFill>
              <a:gsLst>
                <a:gs pos="0">
                  <a:schemeClr val="accent3"/>
                </a:gs>
                <a:gs pos="7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0"/>
            <p:cNvSpPr/>
            <p:nvPr/>
          </p:nvSpPr>
          <p:spPr>
            <a:xfrm>
              <a:off x="6300916" y="3872511"/>
              <a:ext cx="22222" cy="35636"/>
            </a:xfrm>
            <a:custGeom>
              <a:rect b="b" l="l" r="r" t="t"/>
              <a:pathLst>
                <a:path extrusionOk="0" h="712" w="444">
                  <a:moveTo>
                    <a:pt x="47" y="0"/>
                  </a:moveTo>
                  <a:cubicBezTo>
                    <a:pt x="47" y="0"/>
                    <a:pt x="1" y="409"/>
                    <a:pt x="205" y="712"/>
                  </a:cubicBezTo>
                  <a:lnTo>
                    <a:pt x="444" y="359"/>
                  </a:lnTo>
                  <a:cubicBezTo>
                    <a:pt x="91" y="107"/>
                    <a:pt x="47" y="0"/>
                    <a:pt x="47"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0"/>
            <p:cNvSpPr/>
            <p:nvPr/>
          </p:nvSpPr>
          <p:spPr>
            <a:xfrm>
              <a:off x="5987402" y="3893883"/>
              <a:ext cx="465115" cy="459559"/>
            </a:xfrm>
            <a:custGeom>
              <a:rect b="b" l="l" r="r" t="t"/>
              <a:pathLst>
                <a:path extrusionOk="0" h="9182" w="9293">
                  <a:moveTo>
                    <a:pt x="5023" y="0"/>
                  </a:moveTo>
                  <a:cubicBezTo>
                    <a:pt x="2134" y="0"/>
                    <a:pt x="0" y="6710"/>
                    <a:pt x="0" y="6710"/>
                  </a:cubicBezTo>
                  <a:cubicBezTo>
                    <a:pt x="1203" y="7178"/>
                    <a:pt x="2522" y="7289"/>
                    <a:pt x="3499" y="7289"/>
                  </a:cubicBezTo>
                  <a:cubicBezTo>
                    <a:pt x="4372" y="7289"/>
                    <a:pt x="4971" y="7201"/>
                    <a:pt x="4971" y="7201"/>
                  </a:cubicBezTo>
                  <a:cubicBezTo>
                    <a:pt x="5032" y="5871"/>
                    <a:pt x="5368" y="4874"/>
                    <a:pt x="5368" y="4874"/>
                  </a:cubicBezTo>
                  <a:cubicBezTo>
                    <a:pt x="6099" y="7150"/>
                    <a:pt x="8564" y="9181"/>
                    <a:pt x="8564" y="9181"/>
                  </a:cubicBezTo>
                  <a:lnTo>
                    <a:pt x="9292" y="8510"/>
                  </a:lnTo>
                  <a:cubicBezTo>
                    <a:pt x="7077" y="5122"/>
                    <a:pt x="7641" y="258"/>
                    <a:pt x="5213" y="10"/>
                  </a:cubicBezTo>
                  <a:cubicBezTo>
                    <a:pt x="5149" y="3"/>
                    <a:pt x="5086" y="0"/>
                    <a:pt x="50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0"/>
            <p:cNvSpPr/>
            <p:nvPr/>
          </p:nvSpPr>
          <p:spPr>
            <a:xfrm>
              <a:off x="6416031" y="4319808"/>
              <a:ext cx="50450" cy="85385"/>
            </a:xfrm>
            <a:custGeom>
              <a:rect b="b" l="l" r="r" t="t"/>
              <a:pathLst>
                <a:path extrusionOk="0" h="1706" w="1008">
                  <a:moveTo>
                    <a:pt x="728" y="0"/>
                  </a:moveTo>
                  <a:lnTo>
                    <a:pt x="0" y="671"/>
                  </a:lnTo>
                  <a:lnTo>
                    <a:pt x="473" y="1705"/>
                  </a:lnTo>
                  <a:cubicBezTo>
                    <a:pt x="944" y="1373"/>
                    <a:pt x="1007" y="459"/>
                    <a:pt x="728" y="0"/>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0"/>
            <p:cNvSpPr/>
            <p:nvPr/>
          </p:nvSpPr>
          <p:spPr>
            <a:xfrm>
              <a:off x="7542306" y="4028417"/>
              <a:ext cx="344644" cy="580480"/>
            </a:xfrm>
            <a:custGeom>
              <a:rect b="b" l="l" r="r" t="t"/>
              <a:pathLst>
                <a:path extrusionOk="0" h="11598" w="6886">
                  <a:moveTo>
                    <a:pt x="4889" y="1"/>
                  </a:moveTo>
                  <a:lnTo>
                    <a:pt x="3566" y="1129"/>
                  </a:lnTo>
                  <a:lnTo>
                    <a:pt x="1974" y="736"/>
                  </a:lnTo>
                  <a:cubicBezTo>
                    <a:pt x="1276" y="1350"/>
                    <a:pt x="739" y="2361"/>
                    <a:pt x="510" y="3909"/>
                  </a:cubicBezTo>
                  <a:cubicBezTo>
                    <a:pt x="417" y="4556"/>
                    <a:pt x="228" y="5198"/>
                    <a:pt x="0" y="5795"/>
                  </a:cubicBezTo>
                  <a:cubicBezTo>
                    <a:pt x="252" y="6050"/>
                    <a:pt x="634" y="6362"/>
                    <a:pt x="1192" y="6631"/>
                  </a:cubicBezTo>
                  <a:cubicBezTo>
                    <a:pt x="1306" y="6376"/>
                    <a:pt x="1373" y="6211"/>
                    <a:pt x="1373" y="6211"/>
                  </a:cubicBezTo>
                  <a:lnTo>
                    <a:pt x="1373" y="6211"/>
                  </a:lnTo>
                  <a:cubicBezTo>
                    <a:pt x="1373" y="6212"/>
                    <a:pt x="1309" y="8779"/>
                    <a:pt x="846" y="10089"/>
                  </a:cubicBezTo>
                  <a:lnTo>
                    <a:pt x="2884" y="11593"/>
                  </a:lnTo>
                  <a:cubicBezTo>
                    <a:pt x="2884" y="11593"/>
                    <a:pt x="2957" y="11598"/>
                    <a:pt x="3082" y="11598"/>
                  </a:cubicBezTo>
                  <a:cubicBezTo>
                    <a:pt x="3745" y="11598"/>
                    <a:pt x="5875" y="11460"/>
                    <a:pt x="6339" y="9716"/>
                  </a:cubicBezTo>
                  <a:cubicBezTo>
                    <a:pt x="6886" y="7645"/>
                    <a:pt x="6637" y="934"/>
                    <a:pt x="6637" y="934"/>
                  </a:cubicBezTo>
                  <a:cubicBezTo>
                    <a:pt x="6214" y="548"/>
                    <a:pt x="5660" y="151"/>
                    <a:pt x="48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0"/>
            <p:cNvSpPr/>
            <p:nvPr/>
          </p:nvSpPr>
          <p:spPr>
            <a:xfrm>
              <a:off x="7641105" y="4025364"/>
              <a:ext cx="145896" cy="84034"/>
            </a:xfrm>
            <a:custGeom>
              <a:rect b="b" l="l" r="r" t="t"/>
              <a:pathLst>
                <a:path extrusionOk="0" h="1679" w="2915">
                  <a:moveTo>
                    <a:pt x="2242" y="0"/>
                  </a:moveTo>
                  <a:cubicBezTo>
                    <a:pt x="2067" y="0"/>
                    <a:pt x="1883" y="12"/>
                    <a:pt x="1689" y="38"/>
                  </a:cubicBezTo>
                  <a:cubicBezTo>
                    <a:pt x="1082" y="118"/>
                    <a:pt x="501" y="357"/>
                    <a:pt x="0" y="797"/>
                  </a:cubicBezTo>
                  <a:cubicBezTo>
                    <a:pt x="128" y="1049"/>
                    <a:pt x="539" y="1679"/>
                    <a:pt x="1418" y="1679"/>
                  </a:cubicBezTo>
                  <a:cubicBezTo>
                    <a:pt x="1490" y="1679"/>
                    <a:pt x="1564" y="1675"/>
                    <a:pt x="1641" y="1666"/>
                  </a:cubicBezTo>
                  <a:cubicBezTo>
                    <a:pt x="2481" y="1573"/>
                    <a:pt x="2797" y="666"/>
                    <a:pt x="2915" y="62"/>
                  </a:cubicBezTo>
                  <a:cubicBezTo>
                    <a:pt x="2707" y="23"/>
                    <a:pt x="2483" y="0"/>
                    <a:pt x="2242" y="0"/>
                  </a:cubicBezTo>
                  <a:close/>
                </a:path>
              </a:pathLst>
            </a:custGeom>
            <a:solidFill>
              <a:srgbClr val="A97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0"/>
            <p:cNvSpPr/>
            <p:nvPr/>
          </p:nvSpPr>
          <p:spPr>
            <a:xfrm>
              <a:off x="7741405" y="3820910"/>
              <a:ext cx="33133" cy="35485"/>
            </a:xfrm>
            <a:custGeom>
              <a:rect b="b" l="l" r="r" t="t"/>
              <a:pathLst>
                <a:path extrusionOk="0" h="709" w="662">
                  <a:moveTo>
                    <a:pt x="145" y="1"/>
                  </a:moveTo>
                  <a:lnTo>
                    <a:pt x="0" y="128"/>
                  </a:lnTo>
                  <a:lnTo>
                    <a:pt x="517" y="709"/>
                  </a:lnTo>
                  <a:lnTo>
                    <a:pt x="662" y="577"/>
                  </a:lnTo>
                  <a:lnTo>
                    <a:pt x="145" y="1"/>
                  </a:lnTo>
                  <a:close/>
                </a:path>
              </a:pathLst>
            </a:custGeom>
            <a:solidFill>
              <a:srgbClr val="E95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0"/>
            <p:cNvSpPr/>
            <p:nvPr/>
          </p:nvSpPr>
          <p:spPr>
            <a:xfrm>
              <a:off x="7744658" y="3766505"/>
              <a:ext cx="106406" cy="86536"/>
            </a:xfrm>
            <a:custGeom>
              <a:rect b="b" l="l" r="r" t="t"/>
              <a:pathLst>
                <a:path extrusionOk="0" h="1729" w="2126">
                  <a:moveTo>
                    <a:pt x="915" y="1"/>
                  </a:moveTo>
                  <a:cubicBezTo>
                    <a:pt x="416" y="1"/>
                    <a:pt x="0" y="683"/>
                    <a:pt x="80" y="1088"/>
                  </a:cubicBezTo>
                  <a:lnTo>
                    <a:pt x="597" y="1664"/>
                  </a:lnTo>
                  <a:cubicBezTo>
                    <a:pt x="650" y="1709"/>
                    <a:pt x="721" y="1729"/>
                    <a:pt x="801" y="1729"/>
                  </a:cubicBezTo>
                  <a:cubicBezTo>
                    <a:pt x="1290" y="1729"/>
                    <a:pt x="2125" y="975"/>
                    <a:pt x="1396" y="231"/>
                  </a:cubicBezTo>
                  <a:cubicBezTo>
                    <a:pt x="1236" y="68"/>
                    <a:pt x="1071" y="1"/>
                    <a:pt x="915"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0"/>
            <p:cNvSpPr/>
            <p:nvPr/>
          </p:nvSpPr>
          <p:spPr>
            <a:xfrm>
              <a:off x="7584448" y="3803643"/>
              <a:ext cx="199149" cy="240140"/>
            </a:xfrm>
            <a:custGeom>
              <a:rect b="b" l="l" r="r" t="t"/>
              <a:pathLst>
                <a:path extrusionOk="0" h="4798" w="3979">
                  <a:moveTo>
                    <a:pt x="1920" y="1"/>
                  </a:moveTo>
                  <a:cubicBezTo>
                    <a:pt x="1793" y="1"/>
                    <a:pt x="1662" y="13"/>
                    <a:pt x="1529" y="40"/>
                  </a:cubicBezTo>
                  <a:cubicBezTo>
                    <a:pt x="323" y="282"/>
                    <a:pt x="1" y="893"/>
                    <a:pt x="18" y="1285"/>
                  </a:cubicBezTo>
                  <a:cubicBezTo>
                    <a:pt x="34" y="1681"/>
                    <a:pt x="125" y="2071"/>
                    <a:pt x="679" y="2259"/>
                  </a:cubicBezTo>
                  <a:lnTo>
                    <a:pt x="733" y="3212"/>
                  </a:lnTo>
                  <a:cubicBezTo>
                    <a:pt x="733" y="3212"/>
                    <a:pt x="360" y="3783"/>
                    <a:pt x="531" y="4303"/>
                  </a:cubicBezTo>
                  <a:cubicBezTo>
                    <a:pt x="627" y="4595"/>
                    <a:pt x="905" y="4797"/>
                    <a:pt x="1236" y="4797"/>
                  </a:cubicBezTo>
                  <a:cubicBezTo>
                    <a:pt x="1495" y="4797"/>
                    <a:pt x="1786" y="4673"/>
                    <a:pt x="2048" y="4371"/>
                  </a:cubicBezTo>
                  <a:lnTo>
                    <a:pt x="2952" y="4226"/>
                  </a:lnTo>
                  <a:cubicBezTo>
                    <a:pt x="2952" y="4226"/>
                    <a:pt x="2908" y="3652"/>
                    <a:pt x="3250" y="3183"/>
                  </a:cubicBezTo>
                  <a:cubicBezTo>
                    <a:pt x="3593" y="2709"/>
                    <a:pt x="3979" y="2279"/>
                    <a:pt x="3861" y="1500"/>
                  </a:cubicBezTo>
                  <a:cubicBezTo>
                    <a:pt x="3754" y="807"/>
                    <a:pt x="2945" y="1"/>
                    <a:pt x="1920"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0"/>
            <p:cNvSpPr/>
            <p:nvPr/>
          </p:nvSpPr>
          <p:spPr>
            <a:xfrm>
              <a:off x="7686950" y="3883322"/>
              <a:ext cx="68819" cy="162112"/>
            </a:xfrm>
            <a:custGeom>
              <a:rect b="b" l="l" r="r" t="t"/>
              <a:pathLst>
                <a:path extrusionOk="0" h="3239" w="1375">
                  <a:moveTo>
                    <a:pt x="656" y="1"/>
                  </a:moveTo>
                  <a:cubicBezTo>
                    <a:pt x="500" y="1"/>
                    <a:pt x="375" y="90"/>
                    <a:pt x="383" y="281"/>
                  </a:cubicBezTo>
                  <a:cubicBezTo>
                    <a:pt x="400" y="691"/>
                    <a:pt x="679" y="1184"/>
                    <a:pt x="541" y="1761"/>
                  </a:cubicBezTo>
                  <a:cubicBezTo>
                    <a:pt x="400" y="2336"/>
                    <a:pt x="0" y="2779"/>
                    <a:pt x="0" y="2779"/>
                  </a:cubicBezTo>
                  <a:lnTo>
                    <a:pt x="74" y="3222"/>
                  </a:lnTo>
                  <a:cubicBezTo>
                    <a:pt x="74" y="3222"/>
                    <a:pt x="154" y="3239"/>
                    <a:pt x="286" y="3239"/>
                  </a:cubicBezTo>
                  <a:cubicBezTo>
                    <a:pt x="445" y="3239"/>
                    <a:pt x="679" y="3214"/>
                    <a:pt x="941" y="3108"/>
                  </a:cubicBezTo>
                  <a:cubicBezTo>
                    <a:pt x="941" y="3108"/>
                    <a:pt x="854" y="1681"/>
                    <a:pt x="685" y="1140"/>
                  </a:cubicBezTo>
                  <a:cubicBezTo>
                    <a:pt x="685" y="1140"/>
                    <a:pt x="1374" y="724"/>
                    <a:pt x="1162" y="328"/>
                  </a:cubicBezTo>
                  <a:cubicBezTo>
                    <a:pt x="1050" y="116"/>
                    <a:pt x="833" y="1"/>
                    <a:pt x="656" y="1"/>
                  </a:cubicBezTo>
                  <a:close/>
                </a:path>
              </a:pathLst>
            </a:custGeom>
            <a:solidFill>
              <a:srgbClr val="A97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0"/>
            <p:cNvSpPr/>
            <p:nvPr/>
          </p:nvSpPr>
          <p:spPr>
            <a:xfrm>
              <a:off x="7600264" y="3876365"/>
              <a:ext cx="85535" cy="90440"/>
            </a:xfrm>
            <a:custGeom>
              <a:rect b="b" l="l" r="r" t="t"/>
              <a:pathLst>
                <a:path extrusionOk="0" h="1807" w="1709">
                  <a:moveTo>
                    <a:pt x="1377" y="0"/>
                  </a:moveTo>
                  <a:cubicBezTo>
                    <a:pt x="1377" y="0"/>
                    <a:pt x="1085" y="142"/>
                    <a:pt x="728" y="142"/>
                  </a:cubicBezTo>
                  <a:cubicBezTo>
                    <a:pt x="721" y="142"/>
                    <a:pt x="713" y="142"/>
                    <a:pt x="705" y="141"/>
                  </a:cubicBezTo>
                  <a:cubicBezTo>
                    <a:pt x="339" y="134"/>
                    <a:pt x="226" y="0"/>
                    <a:pt x="226" y="0"/>
                  </a:cubicBezTo>
                  <a:lnTo>
                    <a:pt x="226" y="0"/>
                  </a:lnTo>
                  <a:cubicBezTo>
                    <a:pt x="226" y="1"/>
                    <a:pt x="255" y="275"/>
                    <a:pt x="195" y="772"/>
                  </a:cubicBezTo>
                  <a:cubicBezTo>
                    <a:pt x="131" y="1269"/>
                    <a:pt x="0" y="1609"/>
                    <a:pt x="0" y="1609"/>
                  </a:cubicBezTo>
                  <a:cubicBezTo>
                    <a:pt x="138" y="1722"/>
                    <a:pt x="417" y="1759"/>
                    <a:pt x="417" y="1759"/>
                  </a:cubicBezTo>
                  <a:cubicBezTo>
                    <a:pt x="417" y="1759"/>
                    <a:pt x="628" y="1800"/>
                    <a:pt x="940" y="1806"/>
                  </a:cubicBezTo>
                  <a:cubicBezTo>
                    <a:pt x="942" y="1806"/>
                    <a:pt x="944" y="1806"/>
                    <a:pt x="946" y="1806"/>
                  </a:cubicBezTo>
                  <a:cubicBezTo>
                    <a:pt x="1257" y="1806"/>
                    <a:pt x="1602" y="1464"/>
                    <a:pt x="1656" y="913"/>
                  </a:cubicBezTo>
                  <a:cubicBezTo>
                    <a:pt x="1709" y="360"/>
                    <a:pt x="1377" y="0"/>
                    <a:pt x="1377" y="0"/>
                  </a:cubicBezTo>
                  <a:close/>
                </a:path>
              </a:pathLst>
            </a:custGeom>
            <a:solidFill>
              <a:srgbClr val="A97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0"/>
            <p:cNvSpPr/>
            <p:nvPr/>
          </p:nvSpPr>
          <p:spPr>
            <a:xfrm>
              <a:off x="7618932" y="3916505"/>
              <a:ext cx="45896" cy="46096"/>
            </a:xfrm>
            <a:custGeom>
              <a:rect b="b" l="l" r="r" t="t"/>
              <a:pathLst>
                <a:path extrusionOk="0" h="921" w="917">
                  <a:moveTo>
                    <a:pt x="457" y="1"/>
                  </a:moveTo>
                  <a:cubicBezTo>
                    <a:pt x="205" y="1"/>
                    <a:pt x="0" y="206"/>
                    <a:pt x="0" y="460"/>
                  </a:cubicBezTo>
                  <a:cubicBezTo>
                    <a:pt x="0" y="712"/>
                    <a:pt x="205" y="920"/>
                    <a:pt x="457" y="920"/>
                  </a:cubicBezTo>
                  <a:cubicBezTo>
                    <a:pt x="712" y="920"/>
                    <a:pt x="916" y="712"/>
                    <a:pt x="916" y="460"/>
                  </a:cubicBezTo>
                  <a:cubicBezTo>
                    <a:pt x="916" y="206"/>
                    <a:pt x="712" y="1"/>
                    <a:pt x="457" y="1"/>
                  </a:cubicBezTo>
                  <a:close/>
                </a:path>
              </a:pathLst>
            </a:custGeom>
            <a:gradFill>
              <a:gsLst>
                <a:gs pos="0">
                  <a:schemeClr val="accent3"/>
                </a:gs>
                <a:gs pos="7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0"/>
            <p:cNvSpPr/>
            <p:nvPr/>
          </p:nvSpPr>
          <p:spPr>
            <a:xfrm>
              <a:off x="7851465" y="4655293"/>
              <a:ext cx="126426" cy="60410"/>
            </a:xfrm>
            <a:custGeom>
              <a:rect b="b" l="l" r="r" t="t"/>
              <a:pathLst>
                <a:path extrusionOk="0" h="1207" w="2526">
                  <a:moveTo>
                    <a:pt x="266" y="1"/>
                  </a:moveTo>
                  <a:lnTo>
                    <a:pt x="1" y="1206"/>
                  </a:lnTo>
                  <a:lnTo>
                    <a:pt x="2333" y="1206"/>
                  </a:lnTo>
                  <a:cubicBezTo>
                    <a:pt x="2478" y="1206"/>
                    <a:pt x="2525" y="1012"/>
                    <a:pt x="2398" y="948"/>
                  </a:cubicBezTo>
                  <a:lnTo>
                    <a:pt x="1145" y="297"/>
                  </a:lnTo>
                  <a:lnTo>
                    <a:pt x="2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0"/>
            <p:cNvSpPr/>
            <p:nvPr/>
          </p:nvSpPr>
          <p:spPr>
            <a:xfrm>
              <a:off x="7636200" y="4603391"/>
              <a:ext cx="228578" cy="107257"/>
            </a:xfrm>
            <a:custGeom>
              <a:rect b="b" l="l" r="r" t="t"/>
              <a:pathLst>
                <a:path extrusionOk="0" h="2143" w="4567">
                  <a:moveTo>
                    <a:pt x="2075" y="1"/>
                  </a:moveTo>
                  <a:lnTo>
                    <a:pt x="1" y="1481"/>
                  </a:lnTo>
                  <a:cubicBezTo>
                    <a:pt x="1431" y="1800"/>
                    <a:pt x="2807" y="2025"/>
                    <a:pt x="3603" y="2142"/>
                  </a:cubicBezTo>
                  <a:cubicBezTo>
                    <a:pt x="3859" y="2029"/>
                    <a:pt x="4164" y="1834"/>
                    <a:pt x="4466" y="1501"/>
                  </a:cubicBezTo>
                  <a:lnTo>
                    <a:pt x="4567" y="1038"/>
                  </a:lnTo>
                  <a:cubicBezTo>
                    <a:pt x="3684" y="756"/>
                    <a:pt x="2851" y="393"/>
                    <a:pt x="2075"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0"/>
            <p:cNvSpPr/>
            <p:nvPr/>
          </p:nvSpPr>
          <p:spPr>
            <a:xfrm>
              <a:off x="7530494" y="4480969"/>
              <a:ext cx="499099" cy="234735"/>
            </a:xfrm>
            <a:custGeom>
              <a:rect b="b" l="l" r="r" t="t"/>
              <a:pathLst>
                <a:path extrusionOk="0" h="4690" w="9972">
                  <a:moveTo>
                    <a:pt x="8389" y="1"/>
                  </a:moveTo>
                  <a:cubicBezTo>
                    <a:pt x="7572" y="1"/>
                    <a:pt x="6547" y="223"/>
                    <a:pt x="5809" y="620"/>
                  </a:cubicBezTo>
                  <a:cubicBezTo>
                    <a:pt x="4463" y="1349"/>
                    <a:pt x="2489" y="2689"/>
                    <a:pt x="1" y="3491"/>
                  </a:cubicBezTo>
                  <a:lnTo>
                    <a:pt x="1" y="4689"/>
                  </a:lnTo>
                  <a:cubicBezTo>
                    <a:pt x="1" y="4689"/>
                    <a:pt x="3630" y="4642"/>
                    <a:pt x="6803" y="3367"/>
                  </a:cubicBezTo>
                  <a:cubicBezTo>
                    <a:pt x="9972" y="2091"/>
                    <a:pt x="9952" y="1204"/>
                    <a:pt x="9707" y="479"/>
                  </a:cubicBezTo>
                  <a:cubicBezTo>
                    <a:pt x="9595" y="152"/>
                    <a:pt x="9063" y="1"/>
                    <a:pt x="83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0"/>
            <p:cNvSpPr/>
            <p:nvPr/>
          </p:nvSpPr>
          <p:spPr>
            <a:xfrm>
              <a:off x="7603117" y="4377366"/>
              <a:ext cx="174624" cy="215966"/>
            </a:xfrm>
            <a:custGeom>
              <a:rect b="b" l="l" r="r" t="t"/>
              <a:pathLst>
                <a:path extrusionOk="0" h="4315" w="3489">
                  <a:moveTo>
                    <a:pt x="2439" y="1"/>
                  </a:moveTo>
                  <a:cubicBezTo>
                    <a:pt x="2425" y="1"/>
                    <a:pt x="2409" y="2"/>
                    <a:pt x="2394" y="5"/>
                  </a:cubicBezTo>
                  <a:lnTo>
                    <a:pt x="215" y="454"/>
                  </a:lnTo>
                  <a:cubicBezTo>
                    <a:pt x="84" y="482"/>
                    <a:pt x="0" y="606"/>
                    <a:pt x="24" y="736"/>
                  </a:cubicBezTo>
                  <a:lnTo>
                    <a:pt x="665" y="4117"/>
                  </a:lnTo>
                  <a:cubicBezTo>
                    <a:pt x="689" y="4234"/>
                    <a:pt x="790" y="4315"/>
                    <a:pt x="904" y="4315"/>
                  </a:cubicBezTo>
                  <a:cubicBezTo>
                    <a:pt x="922" y="4315"/>
                    <a:pt x="940" y="4313"/>
                    <a:pt x="957" y="4309"/>
                  </a:cubicBezTo>
                  <a:lnTo>
                    <a:pt x="3274" y="3795"/>
                  </a:lnTo>
                  <a:cubicBezTo>
                    <a:pt x="3404" y="3765"/>
                    <a:pt x="3488" y="3634"/>
                    <a:pt x="3458" y="3503"/>
                  </a:cubicBezTo>
                  <a:lnTo>
                    <a:pt x="2679" y="186"/>
                  </a:lnTo>
                  <a:cubicBezTo>
                    <a:pt x="2653" y="76"/>
                    <a:pt x="2553" y="1"/>
                    <a:pt x="24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0"/>
            <p:cNvSpPr/>
            <p:nvPr/>
          </p:nvSpPr>
          <p:spPr>
            <a:xfrm>
              <a:off x="7722586" y="4276915"/>
              <a:ext cx="275125" cy="266516"/>
            </a:xfrm>
            <a:custGeom>
              <a:rect b="b" l="l" r="r" t="t"/>
              <a:pathLst>
                <a:path extrusionOk="0" h="5325" w="5497">
                  <a:moveTo>
                    <a:pt x="5339" y="1"/>
                  </a:moveTo>
                  <a:lnTo>
                    <a:pt x="3478" y="790"/>
                  </a:lnTo>
                  <a:cubicBezTo>
                    <a:pt x="3559" y="1260"/>
                    <a:pt x="3555" y="1727"/>
                    <a:pt x="3445" y="2129"/>
                  </a:cubicBezTo>
                  <a:cubicBezTo>
                    <a:pt x="3106" y="3335"/>
                    <a:pt x="1739" y="4063"/>
                    <a:pt x="1739" y="4063"/>
                  </a:cubicBezTo>
                  <a:cubicBezTo>
                    <a:pt x="1484" y="4000"/>
                    <a:pt x="1518" y="3862"/>
                    <a:pt x="1135" y="3788"/>
                  </a:cubicBezTo>
                  <a:cubicBezTo>
                    <a:pt x="1024" y="3765"/>
                    <a:pt x="938" y="3757"/>
                    <a:pt x="872" y="3757"/>
                  </a:cubicBezTo>
                  <a:cubicBezTo>
                    <a:pt x="712" y="3757"/>
                    <a:pt x="672" y="3805"/>
                    <a:pt x="672" y="3805"/>
                  </a:cubicBezTo>
                  <a:lnTo>
                    <a:pt x="735" y="4070"/>
                  </a:lnTo>
                  <a:cubicBezTo>
                    <a:pt x="501" y="4133"/>
                    <a:pt x="27" y="4187"/>
                    <a:pt x="13" y="4308"/>
                  </a:cubicBezTo>
                  <a:cubicBezTo>
                    <a:pt x="1" y="4426"/>
                    <a:pt x="151" y="4483"/>
                    <a:pt x="151" y="4483"/>
                  </a:cubicBezTo>
                  <a:cubicBezTo>
                    <a:pt x="151" y="4483"/>
                    <a:pt x="24" y="4506"/>
                    <a:pt x="38" y="4624"/>
                  </a:cubicBezTo>
                  <a:cubicBezTo>
                    <a:pt x="47" y="4745"/>
                    <a:pt x="239" y="4771"/>
                    <a:pt x="239" y="4771"/>
                  </a:cubicBezTo>
                  <a:cubicBezTo>
                    <a:pt x="182" y="4808"/>
                    <a:pt x="175" y="4983"/>
                    <a:pt x="481" y="4990"/>
                  </a:cubicBezTo>
                  <a:cubicBezTo>
                    <a:pt x="486" y="4990"/>
                    <a:pt x="491" y="4990"/>
                    <a:pt x="496" y="4990"/>
                  </a:cubicBezTo>
                  <a:cubicBezTo>
                    <a:pt x="799" y="4990"/>
                    <a:pt x="1075" y="4899"/>
                    <a:pt x="1075" y="4899"/>
                  </a:cubicBezTo>
                  <a:lnTo>
                    <a:pt x="1075" y="4899"/>
                  </a:lnTo>
                  <a:cubicBezTo>
                    <a:pt x="1075" y="4899"/>
                    <a:pt x="880" y="5057"/>
                    <a:pt x="806" y="5164"/>
                  </a:cubicBezTo>
                  <a:cubicBezTo>
                    <a:pt x="738" y="5272"/>
                    <a:pt x="806" y="5324"/>
                    <a:pt x="874" y="5324"/>
                  </a:cubicBezTo>
                  <a:cubicBezTo>
                    <a:pt x="903" y="5324"/>
                    <a:pt x="932" y="5314"/>
                    <a:pt x="951" y="5295"/>
                  </a:cubicBezTo>
                  <a:cubicBezTo>
                    <a:pt x="1011" y="5231"/>
                    <a:pt x="1108" y="5100"/>
                    <a:pt x="1394" y="4970"/>
                  </a:cubicBezTo>
                  <a:cubicBezTo>
                    <a:pt x="1682" y="4835"/>
                    <a:pt x="1800" y="4808"/>
                    <a:pt x="1800" y="4808"/>
                  </a:cubicBezTo>
                  <a:cubicBezTo>
                    <a:pt x="3281" y="4600"/>
                    <a:pt x="5496" y="2717"/>
                    <a:pt x="5392" y="538"/>
                  </a:cubicBezTo>
                  <a:cubicBezTo>
                    <a:pt x="5382" y="357"/>
                    <a:pt x="5362" y="179"/>
                    <a:pt x="5339" y="1"/>
                  </a:cubicBezTo>
                  <a:close/>
                </a:path>
              </a:pathLst>
            </a:custGeom>
            <a:solidFill>
              <a:srgbClr val="A97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0"/>
            <p:cNvSpPr/>
            <p:nvPr/>
          </p:nvSpPr>
          <p:spPr>
            <a:xfrm>
              <a:off x="7791154" y="4060149"/>
              <a:ext cx="198648" cy="256306"/>
            </a:xfrm>
            <a:custGeom>
              <a:rect b="b" l="l" r="r" t="t"/>
              <a:pathLst>
                <a:path extrusionOk="0" h="5121" w="3969">
                  <a:moveTo>
                    <a:pt x="1310" y="1"/>
                  </a:moveTo>
                  <a:cubicBezTo>
                    <a:pt x="1310" y="1"/>
                    <a:pt x="0" y="1894"/>
                    <a:pt x="887" y="2707"/>
                  </a:cubicBezTo>
                  <a:cubicBezTo>
                    <a:pt x="1474" y="3247"/>
                    <a:pt x="1951" y="4194"/>
                    <a:pt x="2108" y="5121"/>
                  </a:cubicBezTo>
                  <a:cubicBezTo>
                    <a:pt x="2551" y="5020"/>
                    <a:pt x="3196" y="4805"/>
                    <a:pt x="3969" y="4332"/>
                  </a:cubicBezTo>
                  <a:cubicBezTo>
                    <a:pt x="3673" y="2381"/>
                    <a:pt x="2350" y="712"/>
                    <a:pt x="13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0"/>
            <p:cNvSpPr/>
            <p:nvPr/>
          </p:nvSpPr>
          <p:spPr>
            <a:xfrm>
              <a:off x="7282646" y="4479718"/>
              <a:ext cx="81582" cy="190941"/>
            </a:xfrm>
            <a:custGeom>
              <a:rect b="b" l="l" r="r" t="t"/>
              <a:pathLst>
                <a:path extrusionOk="0" h="3815" w="1630">
                  <a:moveTo>
                    <a:pt x="1" y="1"/>
                  </a:moveTo>
                  <a:lnTo>
                    <a:pt x="743" y="3815"/>
                  </a:lnTo>
                  <a:lnTo>
                    <a:pt x="1629" y="3781"/>
                  </a:lnTo>
                  <a:cubicBezTo>
                    <a:pt x="1629" y="3781"/>
                    <a:pt x="1629" y="2975"/>
                    <a:pt x="1445" y="914"/>
                  </a:cubicBezTo>
                  <a:lnTo>
                    <a:pt x="1" y="1"/>
                  </a:lnTo>
                  <a:close/>
                </a:path>
              </a:pathLst>
            </a:custGeom>
            <a:solidFill>
              <a:srgbClr val="FFA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0"/>
            <p:cNvSpPr/>
            <p:nvPr/>
          </p:nvSpPr>
          <p:spPr>
            <a:xfrm>
              <a:off x="7314929" y="4668957"/>
              <a:ext cx="129479" cy="46747"/>
            </a:xfrm>
            <a:custGeom>
              <a:rect b="b" l="l" r="r" t="t"/>
              <a:pathLst>
                <a:path extrusionOk="0" h="934" w="2587">
                  <a:moveTo>
                    <a:pt x="984" y="0"/>
                  </a:moveTo>
                  <a:lnTo>
                    <a:pt x="98" y="34"/>
                  </a:lnTo>
                  <a:lnTo>
                    <a:pt x="1" y="933"/>
                  </a:lnTo>
                  <a:lnTo>
                    <a:pt x="2586" y="933"/>
                  </a:lnTo>
                  <a:lnTo>
                    <a:pt x="9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0"/>
            <p:cNvSpPr/>
            <p:nvPr/>
          </p:nvSpPr>
          <p:spPr>
            <a:xfrm>
              <a:off x="7300664" y="4571810"/>
              <a:ext cx="1051" cy="5606"/>
            </a:xfrm>
            <a:custGeom>
              <a:rect b="b" l="l" r="r" t="t"/>
              <a:pathLst>
                <a:path extrusionOk="0" h="112" w="21">
                  <a:moveTo>
                    <a:pt x="0" y="1"/>
                  </a:moveTo>
                  <a:lnTo>
                    <a:pt x="0" y="1"/>
                  </a:lnTo>
                  <a:lnTo>
                    <a:pt x="20" y="111"/>
                  </a:lnTo>
                  <a:lnTo>
                    <a:pt x="20" y="111"/>
                  </a:lnTo>
                  <a:close/>
                </a:path>
              </a:pathLst>
            </a:custGeom>
            <a:solidFill>
              <a:srgbClr val="3DA6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0"/>
            <p:cNvSpPr/>
            <p:nvPr/>
          </p:nvSpPr>
          <p:spPr>
            <a:xfrm>
              <a:off x="7300664" y="4571810"/>
              <a:ext cx="43393" cy="5606"/>
            </a:xfrm>
            <a:custGeom>
              <a:rect b="b" l="l" r="r" t="t"/>
              <a:pathLst>
                <a:path extrusionOk="0" h="112" w="867">
                  <a:moveTo>
                    <a:pt x="0" y="1"/>
                  </a:moveTo>
                  <a:lnTo>
                    <a:pt x="20" y="111"/>
                  </a:lnTo>
                  <a:cubicBezTo>
                    <a:pt x="302" y="82"/>
                    <a:pt x="588" y="44"/>
                    <a:pt x="866" y="1"/>
                  </a:cubicBezTo>
                  <a:close/>
                </a:path>
              </a:pathLst>
            </a:custGeom>
            <a:solidFill>
              <a:srgbClr val="FF84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0"/>
            <p:cNvSpPr/>
            <p:nvPr/>
          </p:nvSpPr>
          <p:spPr>
            <a:xfrm>
              <a:off x="7354919" y="4525464"/>
              <a:ext cx="250" cy="551"/>
            </a:xfrm>
            <a:custGeom>
              <a:rect b="b" l="l" r="r" t="t"/>
              <a:pathLst>
                <a:path extrusionOk="0" h="11" w="5">
                  <a:moveTo>
                    <a:pt x="1" y="0"/>
                  </a:moveTo>
                  <a:cubicBezTo>
                    <a:pt x="1" y="4"/>
                    <a:pt x="4" y="7"/>
                    <a:pt x="4" y="10"/>
                  </a:cubicBezTo>
                  <a:cubicBezTo>
                    <a:pt x="4" y="7"/>
                    <a:pt x="4" y="4"/>
                    <a:pt x="1" y="0"/>
                  </a:cubicBezTo>
                  <a:close/>
                </a:path>
              </a:pathLst>
            </a:custGeom>
            <a:solidFill>
              <a:srgbClr val="3DA6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0"/>
            <p:cNvSpPr/>
            <p:nvPr/>
          </p:nvSpPr>
          <p:spPr>
            <a:xfrm>
              <a:off x="7282646" y="4479718"/>
              <a:ext cx="76026" cy="92142"/>
            </a:xfrm>
            <a:custGeom>
              <a:rect b="b" l="l" r="r" t="t"/>
              <a:pathLst>
                <a:path extrusionOk="0" h="1841" w="1519">
                  <a:moveTo>
                    <a:pt x="1" y="1"/>
                  </a:moveTo>
                  <a:lnTo>
                    <a:pt x="360" y="1841"/>
                  </a:lnTo>
                  <a:lnTo>
                    <a:pt x="1226" y="1841"/>
                  </a:lnTo>
                  <a:cubicBezTo>
                    <a:pt x="1324" y="1827"/>
                    <a:pt x="1421" y="1810"/>
                    <a:pt x="1519" y="1793"/>
                  </a:cubicBezTo>
                  <a:cubicBezTo>
                    <a:pt x="1516" y="1753"/>
                    <a:pt x="1512" y="1713"/>
                    <a:pt x="1508" y="1673"/>
                  </a:cubicBezTo>
                  <a:cubicBezTo>
                    <a:pt x="1496" y="1482"/>
                    <a:pt x="1479" y="1273"/>
                    <a:pt x="1458" y="1051"/>
                  </a:cubicBezTo>
                  <a:cubicBezTo>
                    <a:pt x="1458" y="1038"/>
                    <a:pt x="1455" y="1025"/>
                    <a:pt x="1455" y="1011"/>
                  </a:cubicBezTo>
                  <a:lnTo>
                    <a:pt x="1455" y="1008"/>
                  </a:lnTo>
                  <a:cubicBezTo>
                    <a:pt x="1451" y="984"/>
                    <a:pt x="1451" y="958"/>
                    <a:pt x="1448" y="935"/>
                  </a:cubicBezTo>
                  <a:lnTo>
                    <a:pt x="1448" y="927"/>
                  </a:lnTo>
                  <a:lnTo>
                    <a:pt x="1448" y="924"/>
                  </a:lnTo>
                  <a:cubicBezTo>
                    <a:pt x="1448" y="921"/>
                    <a:pt x="1448" y="918"/>
                    <a:pt x="1445" y="914"/>
                  </a:cubicBezTo>
                  <a:lnTo>
                    <a:pt x="1160" y="733"/>
                  </a:lnTo>
                  <a:lnTo>
                    <a:pt x="1008" y="639"/>
                  </a:lnTo>
                  <a:lnTo>
                    <a:pt x="1" y="1"/>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0"/>
            <p:cNvSpPr/>
            <p:nvPr/>
          </p:nvSpPr>
          <p:spPr>
            <a:xfrm>
              <a:off x="6996561" y="4566455"/>
              <a:ext cx="1201" cy="5205"/>
            </a:xfrm>
            <a:custGeom>
              <a:rect b="b" l="l" r="r" t="t"/>
              <a:pathLst>
                <a:path extrusionOk="0" h="104" w="24">
                  <a:moveTo>
                    <a:pt x="24" y="0"/>
                  </a:moveTo>
                  <a:lnTo>
                    <a:pt x="24" y="0"/>
                  </a:lnTo>
                  <a:lnTo>
                    <a:pt x="0" y="104"/>
                  </a:lnTo>
                  <a:lnTo>
                    <a:pt x="0" y="104"/>
                  </a:lnTo>
                  <a:close/>
                </a:path>
              </a:pathLst>
            </a:custGeom>
            <a:solidFill>
              <a:srgbClr val="BDD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0"/>
            <p:cNvSpPr/>
            <p:nvPr/>
          </p:nvSpPr>
          <p:spPr>
            <a:xfrm>
              <a:off x="6997712" y="4478417"/>
              <a:ext cx="17017" cy="88038"/>
            </a:xfrm>
            <a:custGeom>
              <a:rect b="b" l="l" r="r" t="t"/>
              <a:pathLst>
                <a:path extrusionOk="0" h="1759" w="340">
                  <a:moveTo>
                    <a:pt x="340" y="0"/>
                  </a:moveTo>
                  <a:lnTo>
                    <a:pt x="340" y="0"/>
                  </a:lnTo>
                  <a:lnTo>
                    <a:pt x="1" y="1759"/>
                  </a:lnTo>
                  <a:lnTo>
                    <a:pt x="1" y="1759"/>
                  </a:lnTo>
                  <a:close/>
                </a:path>
              </a:pathLst>
            </a:custGeom>
            <a:solidFill>
              <a:srgbClr val="BDD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0"/>
            <p:cNvSpPr/>
            <p:nvPr/>
          </p:nvSpPr>
          <p:spPr>
            <a:xfrm>
              <a:off x="6938903" y="4478417"/>
              <a:ext cx="75826" cy="88038"/>
            </a:xfrm>
            <a:custGeom>
              <a:rect b="b" l="l" r="r" t="t"/>
              <a:pathLst>
                <a:path extrusionOk="0" h="1759" w="1515">
                  <a:moveTo>
                    <a:pt x="1515" y="0"/>
                  </a:moveTo>
                  <a:lnTo>
                    <a:pt x="68" y="913"/>
                  </a:lnTo>
                  <a:cubicBezTo>
                    <a:pt x="44" y="1202"/>
                    <a:pt x="20" y="1464"/>
                    <a:pt x="0" y="1702"/>
                  </a:cubicBezTo>
                  <a:cubicBezTo>
                    <a:pt x="118" y="1722"/>
                    <a:pt x="239" y="1739"/>
                    <a:pt x="367" y="1759"/>
                  </a:cubicBezTo>
                  <a:lnTo>
                    <a:pt x="1176" y="1759"/>
                  </a:lnTo>
                  <a:lnTo>
                    <a:pt x="1515" y="0"/>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0"/>
            <p:cNvSpPr/>
            <p:nvPr/>
          </p:nvSpPr>
          <p:spPr>
            <a:xfrm>
              <a:off x="6942256" y="3799238"/>
              <a:ext cx="413713" cy="740740"/>
            </a:xfrm>
            <a:custGeom>
              <a:rect b="b" l="l" r="r" t="t"/>
              <a:pathLst>
                <a:path extrusionOk="0" h="14800" w="8266">
                  <a:moveTo>
                    <a:pt x="1733" y="0"/>
                  </a:moveTo>
                  <a:cubicBezTo>
                    <a:pt x="1733" y="0"/>
                    <a:pt x="461" y="8440"/>
                    <a:pt x="1" y="14483"/>
                  </a:cubicBezTo>
                  <a:cubicBezTo>
                    <a:pt x="1" y="14483"/>
                    <a:pt x="2330" y="14800"/>
                    <a:pt x="4779" y="14800"/>
                  </a:cubicBezTo>
                  <a:cubicBezTo>
                    <a:pt x="6003" y="14800"/>
                    <a:pt x="7258" y="14720"/>
                    <a:pt x="8266" y="14483"/>
                  </a:cubicBezTo>
                  <a:cubicBezTo>
                    <a:pt x="8266" y="14483"/>
                    <a:pt x="7759" y="7101"/>
                    <a:pt x="7380" y="4707"/>
                  </a:cubicBezTo>
                  <a:cubicBezTo>
                    <a:pt x="7003" y="2310"/>
                    <a:pt x="6634" y="0"/>
                    <a:pt x="66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0"/>
            <p:cNvSpPr/>
            <p:nvPr/>
          </p:nvSpPr>
          <p:spPr>
            <a:xfrm>
              <a:off x="6554619" y="4242981"/>
              <a:ext cx="705605" cy="27077"/>
            </a:xfrm>
            <a:custGeom>
              <a:rect b="b" l="l" r="r" t="t"/>
              <a:pathLst>
                <a:path extrusionOk="0" h="541" w="14098">
                  <a:moveTo>
                    <a:pt x="0" y="0"/>
                  </a:moveTo>
                  <a:lnTo>
                    <a:pt x="0" y="541"/>
                  </a:lnTo>
                  <a:lnTo>
                    <a:pt x="14097" y="541"/>
                  </a:lnTo>
                  <a:lnTo>
                    <a:pt x="140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0"/>
            <p:cNvSpPr/>
            <p:nvPr/>
          </p:nvSpPr>
          <p:spPr>
            <a:xfrm>
              <a:off x="6146461" y="4262951"/>
              <a:ext cx="503153" cy="411061"/>
            </a:xfrm>
            <a:custGeom>
              <a:rect b="b" l="l" r="r" t="t"/>
              <a:pathLst>
                <a:path extrusionOk="0" h="8213" w="10053">
                  <a:moveTo>
                    <a:pt x="1672" y="1"/>
                  </a:moveTo>
                  <a:lnTo>
                    <a:pt x="1" y="1807"/>
                  </a:lnTo>
                  <a:cubicBezTo>
                    <a:pt x="1" y="1807"/>
                    <a:pt x="1240" y="2126"/>
                    <a:pt x="4036" y="3332"/>
                  </a:cubicBezTo>
                  <a:cubicBezTo>
                    <a:pt x="6836" y="4533"/>
                    <a:pt x="9344" y="8213"/>
                    <a:pt x="9344" y="8213"/>
                  </a:cubicBezTo>
                  <a:lnTo>
                    <a:pt x="10052" y="7723"/>
                  </a:lnTo>
                  <a:cubicBezTo>
                    <a:pt x="10052" y="7723"/>
                    <a:pt x="9351" y="5084"/>
                    <a:pt x="7151" y="2694"/>
                  </a:cubicBezTo>
                  <a:cubicBezTo>
                    <a:pt x="4956" y="303"/>
                    <a:pt x="1672" y="1"/>
                    <a:pt x="1672" y="1"/>
                  </a:cubicBezTo>
                  <a:close/>
                </a:path>
              </a:pathLst>
            </a:custGeom>
            <a:solidFill>
              <a:srgbClr val="2827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0"/>
            <p:cNvSpPr/>
            <p:nvPr/>
          </p:nvSpPr>
          <p:spPr>
            <a:xfrm>
              <a:off x="6614079" y="4646234"/>
              <a:ext cx="120871" cy="69469"/>
            </a:xfrm>
            <a:custGeom>
              <a:rect b="b" l="l" r="r" t="t"/>
              <a:pathLst>
                <a:path extrusionOk="0" h="1388" w="2415">
                  <a:moveTo>
                    <a:pt x="2415" y="1"/>
                  </a:moveTo>
                  <a:lnTo>
                    <a:pt x="709" y="65"/>
                  </a:lnTo>
                  <a:lnTo>
                    <a:pt x="1" y="555"/>
                  </a:lnTo>
                  <a:lnTo>
                    <a:pt x="343" y="1387"/>
                  </a:lnTo>
                  <a:lnTo>
                    <a:pt x="24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0"/>
            <p:cNvSpPr/>
            <p:nvPr/>
          </p:nvSpPr>
          <p:spPr>
            <a:xfrm>
              <a:off x="7450864" y="4318407"/>
              <a:ext cx="151101" cy="197347"/>
            </a:xfrm>
            <a:custGeom>
              <a:rect b="b" l="l" r="r" t="t"/>
              <a:pathLst>
                <a:path extrusionOk="0" h="3943" w="3019">
                  <a:moveTo>
                    <a:pt x="1827" y="1"/>
                  </a:moveTo>
                  <a:cubicBezTo>
                    <a:pt x="1116" y="1868"/>
                    <a:pt x="1" y="3335"/>
                    <a:pt x="1" y="3335"/>
                  </a:cubicBezTo>
                  <a:lnTo>
                    <a:pt x="1045" y="3942"/>
                  </a:lnTo>
                  <a:cubicBezTo>
                    <a:pt x="1776" y="3479"/>
                    <a:pt x="2647" y="1666"/>
                    <a:pt x="3019" y="837"/>
                  </a:cubicBezTo>
                  <a:lnTo>
                    <a:pt x="1827" y="1"/>
                  </a:lnTo>
                  <a:close/>
                </a:path>
              </a:pathLst>
            </a:custGeom>
            <a:solidFill>
              <a:srgbClr val="A97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0"/>
            <p:cNvSpPr/>
            <p:nvPr/>
          </p:nvSpPr>
          <p:spPr>
            <a:xfrm>
              <a:off x="7310674" y="4443632"/>
              <a:ext cx="554104" cy="272072"/>
            </a:xfrm>
            <a:custGeom>
              <a:rect b="b" l="l" r="r" t="t"/>
              <a:pathLst>
                <a:path extrusionOk="0" h="5436" w="11071">
                  <a:moveTo>
                    <a:pt x="2580" y="0"/>
                  </a:moveTo>
                  <a:cubicBezTo>
                    <a:pt x="1191" y="0"/>
                    <a:pt x="1" y="1700"/>
                    <a:pt x="1969" y="3092"/>
                  </a:cubicBezTo>
                  <a:cubicBezTo>
                    <a:pt x="4058" y="4566"/>
                    <a:pt x="10806" y="5435"/>
                    <a:pt x="10806" y="5435"/>
                  </a:cubicBezTo>
                  <a:lnTo>
                    <a:pt x="11071" y="4230"/>
                  </a:lnTo>
                  <a:cubicBezTo>
                    <a:pt x="7230" y="3008"/>
                    <a:pt x="4326" y="252"/>
                    <a:pt x="2835" y="20"/>
                  </a:cubicBezTo>
                  <a:cubicBezTo>
                    <a:pt x="2750" y="7"/>
                    <a:pt x="2664" y="0"/>
                    <a:pt x="25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0"/>
            <p:cNvSpPr/>
            <p:nvPr/>
          </p:nvSpPr>
          <p:spPr>
            <a:xfrm>
              <a:off x="7413727" y="4655694"/>
              <a:ext cx="116817" cy="60010"/>
            </a:xfrm>
            <a:custGeom>
              <a:rect b="b" l="l" r="r" t="t"/>
              <a:pathLst>
                <a:path extrusionOk="0" h="1199" w="2334">
                  <a:moveTo>
                    <a:pt x="2334" y="0"/>
                  </a:moveTo>
                  <a:lnTo>
                    <a:pt x="1320" y="326"/>
                  </a:lnTo>
                  <a:lnTo>
                    <a:pt x="175" y="856"/>
                  </a:lnTo>
                  <a:cubicBezTo>
                    <a:pt x="1" y="936"/>
                    <a:pt x="58" y="1198"/>
                    <a:pt x="253" y="1198"/>
                  </a:cubicBezTo>
                  <a:lnTo>
                    <a:pt x="2334" y="1198"/>
                  </a:lnTo>
                  <a:lnTo>
                    <a:pt x="23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2" name="Google Shape;692;p40"/>
            <p:cNvGrpSpPr/>
            <p:nvPr/>
          </p:nvGrpSpPr>
          <p:grpSpPr>
            <a:xfrm>
              <a:off x="6731629" y="4254175"/>
              <a:ext cx="359100" cy="461819"/>
              <a:chOff x="6857425" y="2442956"/>
              <a:chExt cx="359100" cy="461819"/>
            </a:xfrm>
          </p:grpSpPr>
          <p:cxnSp>
            <p:nvCxnSpPr>
              <p:cNvPr id="693" name="Google Shape;693;p40"/>
              <p:cNvCxnSpPr/>
              <p:nvPr/>
            </p:nvCxnSpPr>
            <p:spPr>
              <a:xfrm>
                <a:off x="7036971" y="2442956"/>
                <a:ext cx="0" cy="461700"/>
              </a:xfrm>
              <a:prstGeom prst="straightConnector1">
                <a:avLst/>
              </a:prstGeom>
              <a:noFill/>
              <a:ln cap="flat" cmpd="sng" w="9525">
                <a:solidFill>
                  <a:schemeClr val="dk1"/>
                </a:solidFill>
                <a:prstDash val="solid"/>
                <a:round/>
                <a:headEnd len="med" w="med" type="none"/>
                <a:tailEnd len="med" w="med" type="none"/>
              </a:ln>
            </p:spPr>
          </p:cxnSp>
          <p:cxnSp>
            <p:nvCxnSpPr>
              <p:cNvPr id="694" name="Google Shape;694;p40"/>
              <p:cNvCxnSpPr/>
              <p:nvPr/>
            </p:nvCxnSpPr>
            <p:spPr>
              <a:xfrm>
                <a:off x="6857425" y="2904775"/>
                <a:ext cx="359100" cy="0"/>
              </a:xfrm>
              <a:prstGeom prst="straightConnector1">
                <a:avLst/>
              </a:prstGeom>
              <a:noFill/>
              <a:ln cap="flat" cmpd="sng" w="9525">
                <a:solidFill>
                  <a:schemeClr val="dk1"/>
                </a:solidFill>
                <a:prstDash val="solid"/>
                <a:round/>
                <a:headEnd len="med" w="med" type="none"/>
                <a:tailEnd len="med" w="med" type="none"/>
              </a:ln>
            </p:spPr>
          </p:cxnSp>
        </p:grpSp>
      </p:grpSp>
      <p:sp>
        <p:nvSpPr>
          <p:cNvPr id="695" name="Google Shape;695;p40"/>
          <p:cNvSpPr txBox="1"/>
          <p:nvPr>
            <p:ph idx="4294967295" type="subTitle"/>
          </p:nvPr>
        </p:nvSpPr>
        <p:spPr>
          <a:xfrm>
            <a:off x="5101150" y="1018275"/>
            <a:ext cx="3032400" cy="120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Roboto Slab"/>
                <a:ea typeface="Roboto Slab"/>
                <a:cs typeface="Roboto Slab"/>
                <a:sym typeface="Roboto Slab"/>
              </a:rPr>
              <a:t>2</a:t>
            </a:r>
            <a:r>
              <a:rPr b="1" lang="en" sz="1400">
                <a:latin typeface="Roboto Slab"/>
                <a:ea typeface="Roboto Slab"/>
                <a:cs typeface="Roboto Slab"/>
                <a:sym typeface="Roboto Slab"/>
              </a:rPr>
              <a:t>. Bargaining for a fair price</a:t>
            </a:r>
            <a:endParaRPr sz="1400"/>
          </a:p>
          <a:p>
            <a:pPr indent="0" lvl="0" marL="0" rtl="0" algn="l">
              <a:lnSpc>
                <a:spcPct val="100000"/>
              </a:lnSpc>
              <a:spcBef>
                <a:spcPts val="0"/>
              </a:spcBef>
              <a:spcAft>
                <a:spcPts val="0"/>
              </a:spcAft>
              <a:buNone/>
            </a:pPr>
            <a:r>
              <a:rPr lang="en" sz="1200"/>
              <a:t>A freelancer is their own business owner and bargaining a fair price is now their own responsibility, implementing the right tools are essential for success in the industry.</a:t>
            </a:r>
            <a:endParaRPr sz="1200"/>
          </a:p>
        </p:txBody>
      </p:sp>
      <p:sp>
        <p:nvSpPr>
          <p:cNvPr id="696" name="Google Shape;696;p40"/>
          <p:cNvSpPr txBox="1"/>
          <p:nvPr>
            <p:ph idx="4294967295" type="subTitle"/>
          </p:nvPr>
        </p:nvSpPr>
        <p:spPr>
          <a:xfrm>
            <a:off x="111225" y="2636598"/>
            <a:ext cx="2581500" cy="1589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Roboto Slab"/>
                <a:ea typeface="Roboto Slab"/>
                <a:cs typeface="Roboto Slab"/>
                <a:sym typeface="Roboto Slab"/>
              </a:rPr>
              <a:t>3</a:t>
            </a:r>
            <a:r>
              <a:rPr b="1" lang="en" sz="1400">
                <a:latin typeface="Roboto Slab"/>
                <a:ea typeface="Roboto Slab"/>
                <a:cs typeface="Roboto Slab"/>
                <a:sym typeface="Roboto Slab"/>
              </a:rPr>
              <a:t>. Managing your clients</a:t>
            </a:r>
            <a:endParaRPr sz="1400"/>
          </a:p>
          <a:p>
            <a:pPr indent="0" lvl="0" marL="0" rtl="0" algn="l">
              <a:lnSpc>
                <a:spcPct val="100000"/>
              </a:lnSpc>
              <a:spcBef>
                <a:spcPts val="0"/>
              </a:spcBef>
              <a:spcAft>
                <a:spcPts val="0"/>
              </a:spcAft>
              <a:buNone/>
            </a:pPr>
            <a:r>
              <a:rPr lang="en" sz="1200"/>
              <a:t>After establishing themselves in the industry the freelancer will be spending a lot of time negotiating contracts, therefore, it is necessary to identify which clients are worth the time invested in negotiating. </a:t>
            </a:r>
            <a:endParaRPr sz="1200"/>
          </a:p>
        </p:txBody>
      </p:sp>
      <p:sp>
        <p:nvSpPr>
          <p:cNvPr id="697" name="Google Shape;697;p40"/>
          <p:cNvSpPr txBox="1"/>
          <p:nvPr>
            <p:ph idx="4294967295" type="subTitle"/>
          </p:nvPr>
        </p:nvSpPr>
        <p:spPr>
          <a:xfrm>
            <a:off x="6362450" y="2636588"/>
            <a:ext cx="2581500" cy="7548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b="1" lang="en" sz="1400">
                <a:latin typeface="Roboto Slab"/>
                <a:ea typeface="Roboto Slab"/>
                <a:cs typeface="Roboto Slab"/>
                <a:sym typeface="Roboto Slab"/>
              </a:rPr>
              <a:t>4</a:t>
            </a:r>
            <a:r>
              <a:rPr b="1" lang="en" sz="1400">
                <a:latin typeface="Roboto Slab"/>
                <a:ea typeface="Roboto Slab"/>
                <a:cs typeface="Roboto Slab"/>
                <a:sym typeface="Roboto Slab"/>
              </a:rPr>
              <a:t>. Principled negotiation</a:t>
            </a:r>
            <a:endParaRPr sz="1400"/>
          </a:p>
          <a:p>
            <a:pPr indent="0" lvl="0" marL="0" rtl="0" algn="r">
              <a:lnSpc>
                <a:spcPct val="100000"/>
              </a:lnSpc>
              <a:spcBef>
                <a:spcPts val="0"/>
              </a:spcBef>
              <a:spcAft>
                <a:spcPts val="0"/>
              </a:spcAft>
              <a:buNone/>
            </a:pPr>
            <a:r>
              <a:rPr lang="en" sz="1200"/>
              <a:t>Principled negotiation is a useful way to negotiate as a freelancer, especially in cases where a powergap exists, between the freelancer and the client.</a:t>
            </a:r>
            <a:endParaRPr sz="1200"/>
          </a:p>
        </p:txBody>
      </p:sp>
      <p:sp>
        <p:nvSpPr>
          <p:cNvPr id="698" name="Google Shape;698;p40"/>
          <p:cNvSpPr txBox="1"/>
          <p:nvPr>
            <p:ph idx="4294967295" type="subTitle"/>
          </p:nvPr>
        </p:nvSpPr>
        <p:spPr>
          <a:xfrm>
            <a:off x="1010075" y="1078538"/>
            <a:ext cx="3032400" cy="10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Roboto Slab"/>
                <a:ea typeface="Roboto Slab"/>
                <a:cs typeface="Roboto Slab"/>
                <a:sym typeface="Roboto Slab"/>
              </a:rPr>
              <a:t>1. Establish a relationship</a:t>
            </a:r>
            <a:endParaRPr sz="1400"/>
          </a:p>
          <a:p>
            <a:pPr indent="0" lvl="0" marL="0" rtl="0" algn="l">
              <a:lnSpc>
                <a:spcPct val="100000"/>
              </a:lnSpc>
              <a:spcBef>
                <a:spcPts val="0"/>
              </a:spcBef>
              <a:spcAft>
                <a:spcPts val="0"/>
              </a:spcAft>
              <a:buNone/>
            </a:pPr>
            <a:r>
              <a:rPr lang="en" sz="1200"/>
              <a:t>It is important for a freelancer to establish personal relationships with their clients to negotiate fair contracts and recurring work opportunities.</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41"/>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Negotiation</a:t>
            </a:r>
            <a:endParaRPr/>
          </a:p>
        </p:txBody>
      </p:sp>
      <p:sp>
        <p:nvSpPr>
          <p:cNvPr id="704" name="Google Shape;704;p41"/>
          <p:cNvSpPr txBox="1"/>
          <p:nvPr>
            <p:ph type="title"/>
          </p:nvPr>
        </p:nvSpPr>
        <p:spPr>
          <a:xfrm>
            <a:off x="127725" y="941100"/>
            <a:ext cx="25827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Establish a relationship</a:t>
            </a:r>
            <a:endParaRPr/>
          </a:p>
        </p:txBody>
      </p:sp>
      <p:sp>
        <p:nvSpPr>
          <p:cNvPr id="705" name="Google Shape;705;p41"/>
          <p:cNvSpPr txBox="1"/>
          <p:nvPr>
            <p:ph idx="4294967295" type="subTitle"/>
          </p:nvPr>
        </p:nvSpPr>
        <p:spPr>
          <a:xfrm>
            <a:off x="0" y="1186950"/>
            <a:ext cx="4544100" cy="3127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100"/>
              <a:t>As a freelancer Your clients are your own responsibility, therefore, it is important that you establish a good relationship before negotiating technicalities of a contract. A lot of freelancers fail to establish a personal relationship and has already lost the negotiation before it has begun, resulting in poor arrangements, and sometimes forcing the freelancer to discount just to acquire essential work. To counteract this you should start by, letting your employer know who you are, what drives you, what you have accomplished and how you can bring their projects to life is essential in cooperating on fair contracts. Furthermore, a good relationship ensures a fair wage with good benefits, as well as returning work and future opportunities!</a:t>
            </a:r>
            <a:endParaRPr sz="1100"/>
          </a:p>
          <a:p>
            <a:pPr indent="0" lvl="0" marL="0" rtl="0" algn="l">
              <a:lnSpc>
                <a:spcPct val="100000"/>
              </a:lnSpc>
              <a:spcBef>
                <a:spcPts val="1200"/>
              </a:spcBef>
              <a:spcAft>
                <a:spcPts val="0"/>
              </a:spcAft>
              <a:buNone/>
            </a:pPr>
            <a:r>
              <a:t/>
            </a:r>
            <a:endParaRPr sz="1200"/>
          </a:p>
          <a:p>
            <a:pPr indent="0" lvl="0" marL="0" rtl="0" algn="l">
              <a:lnSpc>
                <a:spcPct val="100000"/>
              </a:lnSpc>
              <a:spcBef>
                <a:spcPts val="0"/>
              </a:spcBef>
              <a:spcAft>
                <a:spcPts val="0"/>
              </a:spcAft>
              <a:buNone/>
            </a:pPr>
            <a:r>
              <a:t/>
            </a:r>
            <a:endParaRPr sz="1200"/>
          </a:p>
        </p:txBody>
      </p:sp>
      <p:sp>
        <p:nvSpPr>
          <p:cNvPr id="706" name="Google Shape;706;p41"/>
          <p:cNvSpPr txBox="1"/>
          <p:nvPr>
            <p:ph idx="4294967295" type="subTitle"/>
          </p:nvPr>
        </p:nvSpPr>
        <p:spPr>
          <a:xfrm>
            <a:off x="4599900" y="1186950"/>
            <a:ext cx="4544100" cy="31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rPr>
              <a:t>When establishing a relationship with a client there are three important points to communicate:</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228600" lvl="0" marL="0" rtl="0" algn="l">
              <a:spcBef>
                <a:spcPts val="0"/>
              </a:spcBef>
              <a:spcAft>
                <a:spcPts val="0"/>
              </a:spcAft>
              <a:buNone/>
            </a:pPr>
            <a:r>
              <a:rPr b="1" lang="en" sz="1100">
                <a:solidFill>
                  <a:srgbClr val="000000"/>
                </a:solidFill>
                <a:latin typeface="Roboto Slab"/>
                <a:ea typeface="Roboto Slab"/>
                <a:cs typeface="Roboto Slab"/>
                <a:sym typeface="Roboto Slab"/>
              </a:rPr>
              <a:t>1)</a:t>
            </a:r>
            <a:r>
              <a:rPr b="1" lang="en" sz="700">
                <a:solidFill>
                  <a:srgbClr val="000000"/>
                </a:solidFill>
                <a:latin typeface="Roboto Slab"/>
                <a:ea typeface="Roboto Slab"/>
                <a:cs typeface="Roboto Slab"/>
                <a:sym typeface="Roboto Slab"/>
              </a:rPr>
              <a:t>  	</a:t>
            </a:r>
            <a:r>
              <a:rPr b="1" lang="en" sz="1100">
                <a:solidFill>
                  <a:srgbClr val="000000"/>
                </a:solidFill>
                <a:latin typeface="Roboto Slab"/>
                <a:ea typeface="Roboto Slab"/>
                <a:cs typeface="Roboto Slab"/>
                <a:sym typeface="Roboto Slab"/>
              </a:rPr>
              <a:t>Emphasize your values and beliefs:</a:t>
            </a:r>
            <a:endParaRPr b="1" sz="1100">
              <a:solidFill>
                <a:srgbClr val="000000"/>
              </a:solidFill>
              <a:latin typeface="Roboto Slab"/>
              <a:ea typeface="Roboto Slab"/>
              <a:cs typeface="Roboto Slab"/>
              <a:sym typeface="Roboto Slab"/>
            </a:endParaRPr>
          </a:p>
          <a:p>
            <a:pPr indent="0" lvl="0" marL="228600" rtl="0" algn="l">
              <a:spcBef>
                <a:spcPts val="0"/>
              </a:spcBef>
              <a:spcAft>
                <a:spcPts val="0"/>
              </a:spcAft>
              <a:buNone/>
            </a:pPr>
            <a:r>
              <a:rPr lang="en" sz="1100">
                <a:solidFill>
                  <a:srgbClr val="000000"/>
                </a:solidFill>
              </a:rPr>
              <a:t>Letting your employer know what your beliefs are as one of the first things sets the tone for the relationship. Showing what motivates you and gets you out of bed in the morning is a great way to start a conversation or a negotiation with a client, it lets them know that what you are doing is done with passion and not only to make ends meet.</a:t>
            </a:r>
            <a:endParaRPr sz="1100">
              <a:solidFill>
                <a:srgbClr val="000000"/>
              </a:solidFill>
            </a:endParaRPr>
          </a:p>
          <a:p>
            <a:pPr indent="-228600" lvl="0" marL="0" rtl="0" algn="l">
              <a:spcBef>
                <a:spcPts val="0"/>
              </a:spcBef>
              <a:spcAft>
                <a:spcPts val="0"/>
              </a:spcAft>
              <a:buNone/>
            </a:pPr>
            <a:r>
              <a:t/>
            </a:r>
            <a:endParaRPr b="1" sz="1100">
              <a:solidFill>
                <a:srgbClr val="000000"/>
              </a:solidFill>
              <a:latin typeface="Roboto Slab"/>
              <a:ea typeface="Roboto Slab"/>
              <a:cs typeface="Roboto Slab"/>
              <a:sym typeface="Roboto Slab"/>
            </a:endParaRPr>
          </a:p>
          <a:p>
            <a:pPr indent="-228600" lvl="0" marL="0" rtl="0" algn="l">
              <a:spcBef>
                <a:spcPts val="0"/>
              </a:spcBef>
              <a:spcAft>
                <a:spcPts val="0"/>
              </a:spcAft>
              <a:buNone/>
            </a:pPr>
            <a:r>
              <a:rPr b="1" lang="en" sz="1100">
                <a:solidFill>
                  <a:srgbClr val="000000"/>
                </a:solidFill>
                <a:latin typeface="Roboto Slab"/>
                <a:ea typeface="Roboto Slab"/>
                <a:cs typeface="Roboto Slab"/>
                <a:sym typeface="Roboto Slab"/>
              </a:rPr>
              <a:t>2)</a:t>
            </a:r>
            <a:r>
              <a:rPr b="1" lang="en" sz="700">
                <a:solidFill>
                  <a:srgbClr val="000000"/>
                </a:solidFill>
                <a:latin typeface="Roboto Slab"/>
                <a:ea typeface="Roboto Slab"/>
                <a:cs typeface="Roboto Slab"/>
                <a:sym typeface="Roboto Slab"/>
              </a:rPr>
              <a:t>  	</a:t>
            </a:r>
            <a:r>
              <a:rPr b="1" lang="en" sz="1100">
                <a:solidFill>
                  <a:srgbClr val="000000"/>
                </a:solidFill>
                <a:latin typeface="Roboto Slab"/>
                <a:ea typeface="Roboto Slab"/>
                <a:cs typeface="Roboto Slab"/>
                <a:sym typeface="Roboto Slab"/>
              </a:rPr>
              <a:t>Explain what you have done to realise these beliefs:</a:t>
            </a:r>
            <a:endParaRPr b="1" sz="1100">
              <a:solidFill>
                <a:srgbClr val="000000"/>
              </a:solidFill>
              <a:latin typeface="Roboto Slab"/>
              <a:ea typeface="Roboto Slab"/>
              <a:cs typeface="Roboto Slab"/>
              <a:sym typeface="Roboto Slab"/>
            </a:endParaRPr>
          </a:p>
          <a:p>
            <a:pPr indent="0" lvl="0" marL="228600" rtl="0" algn="l">
              <a:spcBef>
                <a:spcPts val="0"/>
              </a:spcBef>
              <a:spcAft>
                <a:spcPts val="0"/>
              </a:spcAft>
              <a:buNone/>
            </a:pPr>
            <a:r>
              <a:rPr lang="en" sz="1100">
                <a:solidFill>
                  <a:srgbClr val="000000"/>
                </a:solidFill>
              </a:rPr>
              <a:t>Displaying where you came from and what you have done to realise these beliefs is just as important, empty words hold no meaning, show the client your portfolio and tell the stories behind what got you to where you are now.</a:t>
            </a:r>
            <a:endParaRPr sz="1100">
              <a:solidFill>
                <a:srgbClr val="000000"/>
              </a:solidFill>
            </a:endParaRPr>
          </a:p>
          <a:p>
            <a:pPr indent="0" lvl="0" marL="0" rtl="0" algn="l">
              <a:spcBef>
                <a:spcPts val="1200"/>
              </a:spcBef>
              <a:spcAft>
                <a:spcPts val="0"/>
              </a:spcAft>
              <a:buNone/>
            </a:pPr>
            <a:r>
              <a:t/>
            </a:r>
            <a:endParaRPr sz="1100"/>
          </a:p>
          <a:p>
            <a:pPr indent="0" lvl="0" marL="0" rtl="0" algn="l">
              <a:lnSpc>
                <a:spcPct val="100000"/>
              </a:lnSpc>
              <a:spcBef>
                <a:spcPts val="1200"/>
              </a:spcBef>
              <a:spcAft>
                <a:spcPts val="0"/>
              </a:spcAft>
              <a:buNone/>
            </a:pPr>
            <a:r>
              <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42"/>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Negotiation</a:t>
            </a:r>
            <a:endParaRPr/>
          </a:p>
        </p:txBody>
      </p:sp>
      <p:sp>
        <p:nvSpPr>
          <p:cNvPr id="712" name="Google Shape;712;p42"/>
          <p:cNvSpPr txBox="1"/>
          <p:nvPr>
            <p:ph type="title"/>
          </p:nvPr>
        </p:nvSpPr>
        <p:spPr>
          <a:xfrm>
            <a:off x="749375" y="941100"/>
            <a:ext cx="30813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Bargain for a fair price</a:t>
            </a:r>
            <a:endParaRPr/>
          </a:p>
        </p:txBody>
      </p:sp>
      <p:sp>
        <p:nvSpPr>
          <p:cNvPr id="713" name="Google Shape;713;p42"/>
          <p:cNvSpPr txBox="1"/>
          <p:nvPr>
            <p:ph idx="4294967295" type="subTitle"/>
          </p:nvPr>
        </p:nvSpPr>
        <p:spPr>
          <a:xfrm>
            <a:off x="17975" y="1398300"/>
            <a:ext cx="4544100" cy="1906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100"/>
              <a:t>Once a personal relationship has been established you can start bargaining for the terms of the contract. A common pitfall for freelancers and contractors in general is they overuse price discounting; this should only be used as a last resort and only rarely!</a:t>
            </a:r>
            <a:endParaRPr sz="1100"/>
          </a:p>
          <a:p>
            <a:pPr indent="0" lvl="0" marL="0" rtl="0" algn="l">
              <a:spcBef>
                <a:spcPts val="1200"/>
              </a:spcBef>
              <a:spcAft>
                <a:spcPts val="0"/>
              </a:spcAft>
              <a:buNone/>
            </a:pPr>
            <a:r>
              <a:rPr lang="en" sz="1100"/>
              <a:t>Before initiating the contract writing, be sure to be prepared for the negotiation by following these three steps:</a:t>
            </a:r>
            <a:endParaRPr sz="1100"/>
          </a:p>
          <a:p>
            <a:pPr indent="0" lvl="0" marL="0" rtl="0" algn="l">
              <a:spcBef>
                <a:spcPts val="1200"/>
              </a:spcBef>
              <a:spcAft>
                <a:spcPts val="0"/>
              </a:spcAft>
              <a:buNone/>
            </a:pPr>
            <a:r>
              <a:rPr b="1" lang="en" sz="1100">
                <a:solidFill>
                  <a:srgbClr val="000000"/>
                </a:solidFill>
                <a:latin typeface="Roboto Slab"/>
                <a:ea typeface="Roboto Slab"/>
                <a:cs typeface="Roboto Slab"/>
                <a:sym typeface="Roboto Slab"/>
              </a:rPr>
              <a:t>First: Look at the market standards for projects like the one you will be working on.</a:t>
            </a:r>
            <a:endParaRPr b="1" sz="1100">
              <a:solidFill>
                <a:srgbClr val="000000"/>
              </a:solidFill>
              <a:latin typeface="Roboto Slab"/>
              <a:ea typeface="Roboto Slab"/>
              <a:cs typeface="Roboto Slab"/>
              <a:sym typeface="Roboto Slab"/>
            </a:endParaRPr>
          </a:p>
          <a:p>
            <a:pPr indent="0" lvl="0" marL="0" rtl="0" algn="l">
              <a:spcBef>
                <a:spcPts val="1200"/>
              </a:spcBef>
              <a:spcAft>
                <a:spcPts val="0"/>
              </a:spcAft>
              <a:buNone/>
            </a:pPr>
            <a:r>
              <a:rPr lang="en" sz="1100">
                <a:solidFill>
                  <a:srgbClr val="000000"/>
                </a:solidFill>
              </a:rPr>
              <a:t>It is essential to research the market first and foremost, this will let you know if you are getting the proper wage and security for a project, it takes little time and gives you a lot of information to use in the negotiation.</a:t>
            </a:r>
            <a:endParaRPr sz="1100"/>
          </a:p>
          <a:p>
            <a:pPr indent="0" lvl="0" marL="0" rtl="0" algn="l">
              <a:spcBef>
                <a:spcPts val="1200"/>
              </a:spcBef>
              <a:spcAft>
                <a:spcPts val="0"/>
              </a:spcAft>
              <a:buNone/>
            </a:pPr>
            <a:r>
              <a:t/>
            </a:r>
            <a:endParaRPr sz="1100"/>
          </a:p>
          <a:p>
            <a:pPr indent="0" lvl="0" marL="0" rtl="0" algn="l">
              <a:lnSpc>
                <a:spcPct val="100000"/>
              </a:lnSpc>
              <a:spcBef>
                <a:spcPts val="1200"/>
              </a:spcBef>
              <a:spcAft>
                <a:spcPts val="0"/>
              </a:spcAft>
              <a:buNone/>
            </a:pPr>
            <a:r>
              <a:t/>
            </a:r>
            <a:endParaRPr sz="1200"/>
          </a:p>
          <a:p>
            <a:pPr indent="0" lvl="0" marL="0" rtl="0" algn="l">
              <a:lnSpc>
                <a:spcPct val="100000"/>
              </a:lnSpc>
              <a:spcBef>
                <a:spcPts val="0"/>
              </a:spcBef>
              <a:spcAft>
                <a:spcPts val="0"/>
              </a:spcAft>
              <a:buNone/>
            </a:pPr>
            <a:r>
              <a:t/>
            </a:r>
            <a:endParaRPr sz="1200"/>
          </a:p>
        </p:txBody>
      </p:sp>
      <p:sp>
        <p:nvSpPr>
          <p:cNvPr id="714" name="Google Shape;714;p42"/>
          <p:cNvSpPr txBox="1"/>
          <p:nvPr>
            <p:ph idx="4294967295" type="subTitle"/>
          </p:nvPr>
        </p:nvSpPr>
        <p:spPr>
          <a:xfrm>
            <a:off x="4562075" y="1618500"/>
            <a:ext cx="4544100" cy="1906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solidFill>
                  <a:srgbClr val="000000"/>
                </a:solidFill>
                <a:latin typeface="Roboto Slab"/>
                <a:ea typeface="Roboto Slab"/>
                <a:cs typeface="Roboto Slab"/>
                <a:sym typeface="Roboto Slab"/>
              </a:rPr>
              <a:t>Second: Establish a minimum and maximum price.</a:t>
            </a:r>
            <a:endParaRPr b="1" sz="1100">
              <a:solidFill>
                <a:srgbClr val="000000"/>
              </a:solidFill>
              <a:latin typeface="Roboto Slab"/>
              <a:ea typeface="Roboto Slab"/>
              <a:cs typeface="Roboto Slab"/>
              <a:sym typeface="Roboto Slab"/>
            </a:endParaRPr>
          </a:p>
          <a:p>
            <a:pPr indent="0" lvl="0" marL="0" rtl="0" algn="l">
              <a:spcBef>
                <a:spcPts val="1200"/>
              </a:spcBef>
              <a:spcAft>
                <a:spcPts val="0"/>
              </a:spcAft>
              <a:buNone/>
            </a:pPr>
            <a:r>
              <a:rPr lang="en" sz="1100">
                <a:solidFill>
                  <a:srgbClr val="000000"/>
                </a:solidFill>
              </a:rPr>
              <a:t>Doing this will give you some room to move around when the client asks you what the price of the project will be, furthermore, it lets you know when to stop negotiating with the person if they will not comply with the minimum price.</a:t>
            </a:r>
            <a:endParaRPr sz="1100">
              <a:solidFill>
                <a:srgbClr val="000000"/>
              </a:solidFill>
            </a:endParaRPr>
          </a:p>
          <a:p>
            <a:pPr indent="0" lvl="0" marL="0" rtl="0" algn="l">
              <a:spcBef>
                <a:spcPts val="1200"/>
              </a:spcBef>
              <a:spcAft>
                <a:spcPts val="0"/>
              </a:spcAft>
              <a:buNone/>
            </a:pPr>
            <a:r>
              <a:rPr b="1" lang="en" sz="1100">
                <a:solidFill>
                  <a:srgbClr val="000000"/>
                </a:solidFill>
                <a:latin typeface="Roboto Slab"/>
                <a:ea typeface="Roboto Slab"/>
                <a:cs typeface="Roboto Slab"/>
                <a:sym typeface="Roboto Slab"/>
              </a:rPr>
              <a:t>Third: Identify who you are negotiating with.</a:t>
            </a:r>
            <a:endParaRPr b="1" sz="1100">
              <a:solidFill>
                <a:srgbClr val="000000"/>
              </a:solidFill>
              <a:latin typeface="Roboto Slab"/>
              <a:ea typeface="Roboto Slab"/>
              <a:cs typeface="Roboto Slab"/>
              <a:sym typeface="Roboto Slab"/>
            </a:endParaRPr>
          </a:p>
          <a:p>
            <a:pPr indent="0" lvl="0" marL="0" rtl="0" algn="l">
              <a:spcBef>
                <a:spcPts val="1200"/>
              </a:spcBef>
              <a:spcAft>
                <a:spcPts val="0"/>
              </a:spcAft>
              <a:buNone/>
            </a:pPr>
            <a:r>
              <a:rPr lang="en" sz="1100">
                <a:solidFill>
                  <a:srgbClr val="000000"/>
                </a:solidFill>
              </a:rPr>
              <a:t>Some clients will try to press you down in price regardless of market standards or if you start at the minimum price initially. Try to profile the client and see if you can manage to hit a fair price by sometimes starting a little too high.</a:t>
            </a:r>
            <a:endParaRPr sz="1100">
              <a:solidFill>
                <a:srgbClr val="000000"/>
              </a:solidFill>
            </a:endParaRPr>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lnSpc>
                <a:spcPct val="100000"/>
              </a:lnSpc>
              <a:spcBef>
                <a:spcPts val="1200"/>
              </a:spcBef>
              <a:spcAft>
                <a:spcPts val="0"/>
              </a:spcAft>
              <a:buNone/>
            </a:pPr>
            <a:r>
              <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43"/>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Negotiation</a:t>
            </a:r>
            <a:endParaRPr/>
          </a:p>
        </p:txBody>
      </p:sp>
      <p:sp>
        <p:nvSpPr>
          <p:cNvPr id="720" name="Google Shape;720;p43"/>
          <p:cNvSpPr txBox="1"/>
          <p:nvPr>
            <p:ph type="title"/>
          </p:nvPr>
        </p:nvSpPr>
        <p:spPr>
          <a:xfrm>
            <a:off x="618325" y="899725"/>
            <a:ext cx="24042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Manage your clients</a:t>
            </a:r>
            <a:endParaRPr/>
          </a:p>
        </p:txBody>
      </p:sp>
      <p:sp>
        <p:nvSpPr>
          <p:cNvPr id="721" name="Google Shape;721;p43"/>
          <p:cNvSpPr txBox="1"/>
          <p:nvPr>
            <p:ph idx="4294967295" type="subTitle"/>
          </p:nvPr>
        </p:nvSpPr>
        <p:spPr>
          <a:xfrm>
            <a:off x="0" y="1194125"/>
            <a:ext cx="4544100" cy="1906500"/>
          </a:xfrm>
          <a:prstGeom prst="rect">
            <a:avLst/>
          </a:prstGeom>
        </p:spPr>
        <p:txBody>
          <a:bodyPr anchorCtr="0" anchor="t" bIns="91425" lIns="91425" spcFirstLastPara="1" rIns="91425" wrap="square" tIns="91425">
            <a:noAutofit/>
          </a:bodyPr>
          <a:lstStyle/>
          <a:p>
            <a:pPr indent="0" lvl="0" marL="228600" rtl="0" algn="l">
              <a:spcBef>
                <a:spcPts val="1200"/>
              </a:spcBef>
              <a:spcAft>
                <a:spcPts val="0"/>
              </a:spcAft>
              <a:buNone/>
            </a:pPr>
            <a:r>
              <a:rPr lang="en" sz="1100">
                <a:solidFill>
                  <a:srgbClr val="000000"/>
                </a:solidFill>
              </a:rPr>
              <a:t>After the first few contracts have landed and you are already working on projects it might be necessary to start saying no to some of the contracts you are being offered, because negotiating can be time consuming and take a lot of effort; but who should you say no to?</a:t>
            </a:r>
            <a:endParaRPr sz="1100">
              <a:solidFill>
                <a:srgbClr val="000000"/>
              </a:solidFill>
            </a:endParaRPr>
          </a:p>
          <a:p>
            <a:pPr indent="0" lvl="0" marL="228600" rtl="0" algn="l">
              <a:spcBef>
                <a:spcPts val="1200"/>
              </a:spcBef>
              <a:spcAft>
                <a:spcPts val="0"/>
              </a:spcAft>
              <a:buNone/>
            </a:pPr>
            <a:r>
              <a:rPr lang="en" sz="1100">
                <a:solidFill>
                  <a:srgbClr val="000000"/>
                </a:solidFill>
              </a:rPr>
              <a:t>It is up to you who you want to work with but to help you along the way is the following figure:</a:t>
            </a:r>
            <a:endParaRPr sz="1100">
              <a:solidFill>
                <a:srgbClr val="000000"/>
              </a:solidFill>
            </a:endParaRPr>
          </a:p>
          <a:p>
            <a:pPr indent="0" lvl="0" marL="228600" rtl="0" algn="l">
              <a:spcBef>
                <a:spcPts val="1200"/>
              </a:spcBef>
              <a:spcAft>
                <a:spcPts val="0"/>
              </a:spcAft>
              <a:buNone/>
            </a:pPr>
            <a:r>
              <a:rPr lang="en" sz="1100">
                <a:solidFill>
                  <a:srgbClr val="000000"/>
                </a:solidFill>
              </a:rPr>
              <a:t>This figure lets you recognize which clients you should prioritize, and which clients should potentially cut-off. It is of course always important to focus on clients where work is for pay and the client is valued, as this has the highest priority to yield returning work, and clients who are not certainly for pay and the client is not valued should always be the last on the list of negotiations. Take this with a grain of salt its up to you to make the decisions this model is just a guiding tool.</a:t>
            </a:r>
            <a:endParaRPr sz="1100">
              <a:solidFill>
                <a:srgbClr val="000000"/>
              </a:solidFill>
            </a:endParaRPr>
          </a:p>
          <a:p>
            <a:pPr indent="0" lvl="0" marL="0" rtl="0" algn="l">
              <a:spcBef>
                <a:spcPts val="1200"/>
              </a:spcBef>
              <a:spcAft>
                <a:spcPts val="0"/>
              </a:spcAft>
              <a:buNone/>
            </a:pPr>
            <a:r>
              <a:t/>
            </a:r>
            <a:endParaRPr sz="1100">
              <a:solidFill>
                <a:srgbClr val="000000"/>
              </a:solidFill>
            </a:endParaRPr>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lnSpc>
                <a:spcPct val="100000"/>
              </a:lnSpc>
              <a:spcBef>
                <a:spcPts val="1200"/>
              </a:spcBef>
              <a:spcAft>
                <a:spcPts val="0"/>
              </a:spcAft>
              <a:buNone/>
            </a:pPr>
            <a:r>
              <a:t/>
            </a:r>
            <a:endParaRPr sz="1200"/>
          </a:p>
          <a:p>
            <a:pPr indent="0" lvl="0" marL="0" rtl="0" algn="l">
              <a:lnSpc>
                <a:spcPct val="100000"/>
              </a:lnSpc>
              <a:spcBef>
                <a:spcPts val="0"/>
              </a:spcBef>
              <a:spcAft>
                <a:spcPts val="0"/>
              </a:spcAft>
              <a:buNone/>
            </a:pPr>
            <a:r>
              <a:t/>
            </a:r>
            <a:endParaRPr sz="1200"/>
          </a:p>
        </p:txBody>
      </p:sp>
      <p:pic>
        <p:nvPicPr>
          <p:cNvPr id="722" name="Google Shape;722;p43"/>
          <p:cNvPicPr preferRelativeResize="0"/>
          <p:nvPr/>
        </p:nvPicPr>
        <p:blipFill>
          <a:blip r:embed="rId3">
            <a:alphaModFix/>
          </a:blip>
          <a:stretch>
            <a:fillRect/>
          </a:stretch>
        </p:blipFill>
        <p:spPr>
          <a:xfrm>
            <a:off x="5062375" y="1063900"/>
            <a:ext cx="3478050" cy="3148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44"/>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Negotiation</a:t>
            </a:r>
            <a:endParaRPr/>
          </a:p>
        </p:txBody>
      </p:sp>
      <p:sp>
        <p:nvSpPr>
          <p:cNvPr id="728" name="Google Shape;728;p44"/>
          <p:cNvSpPr txBox="1"/>
          <p:nvPr>
            <p:ph idx="4294967295" type="subTitle"/>
          </p:nvPr>
        </p:nvSpPr>
        <p:spPr>
          <a:xfrm>
            <a:off x="177600" y="1223700"/>
            <a:ext cx="4544100" cy="19065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100">
                <a:solidFill>
                  <a:srgbClr val="000000"/>
                </a:solidFill>
              </a:rPr>
              <a:t>When there is a big power distance between you and your client it might be disheartening, and the client might drive a hard bargain; but do not get discouraged!</a:t>
            </a:r>
            <a:endParaRPr sz="1100">
              <a:solidFill>
                <a:srgbClr val="000000"/>
              </a:solidFill>
            </a:endParaRPr>
          </a:p>
          <a:p>
            <a:pPr indent="0" lvl="0" marL="0" rtl="0" algn="l">
              <a:lnSpc>
                <a:spcPct val="100000"/>
              </a:lnSpc>
              <a:spcBef>
                <a:spcPts val="1200"/>
              </a:spcBef>
              <a:spcAft>
                <a:spcPts val="0"/>
              </a:spcAft>
              <a:buNone/>
            </a:pPr>
            <a:r>
              <a:rPr lang="en" sz="1100">
                <a:solidFill>
                  <a:srgbClr val="000000"/>
                </a:solidFill>
              </a:rPr>
              <a:t>Now that you have completed your research in the second step you can implement something called principled negotiation. This method of negotiation is a tool that always refer to the objective standards in the industry, because as you might now it is hard to argue with facts. When implementing principled negotiation, it is important to first.</a:t>
            </a:r>
            <a:endParaRPr sz="1100">
              <a:solidFill>
                <a:srgbClr val="000000"/>
              </a:solidFill>
            </a:endParaRPr>
          </a:p>
          <a:p>
            <a:pPr indent="-228600" lvl="0" marL="0" rtl="0" algn="l">
              <a:lnSpc>
                <a:spcPct val="100000"/>
              </a:lnSpc>
              <a:spcBef>
                <a:spcPts val="1200"/>
              </a:spcBef>
              <a:spcAft>
                <a:spcPts val="0"/>
              </a:spcAft>
              <a:buNone/>
            </a:pPr>
            <a:r>
              <a:rPr b="1" lang="en" sz="1100">
                <a:solidFill>
                  <a:srgbClr val="000000"/>
                </a:solidFill>
                <a:latin typeface="Roboto Slab"/>
                <a:ea typeface="Roboto Slab"/>
                <a:cs typeface="Roboto Slab"/>
                <a:sym typeface="Roboto Slab"/>
              </a:rPr>
              <a:t>1)</a:t>
            </a:r>
            <a:r>
              <a:rPr b="1" lang="en" sz="700">
                <a:solidFill>
                  <a:srgbClr val="000000"/>
                </a:solidFill>
                <a:latin typeface="Roboto Slab"/>
                <a:ea typeface="Roboto Slab"/>
                <a:cs typeface="Roboto Slab"/>
                <a:sym typeface="Roboto Slab"/>
              </a:rPr>
              <a:t>  	</a:t>
            </a:r>
            <a:r>
              <a:rPr b="1" lang="en" sz="1100">
                <a:solidFill>
                  <a:srgbClr val="000000"/>
                </a:solidFill>
                <a:latin typeface="Roboto Slab"/>
                <a:ea typeface="Roboto Slab"/>
                <a:cs typeface="Roboto Slab"/>
                <a:sym typeface="Roboto Slab"/>
              </a:rPr>
              <a:t>Remove the personal interests from the negotiation.</a:t>
            </a:r>
            <a:endParaRPr b="1" sz="1100">
              <a:solidFill>
                <a:srgbClr val="000000"/>
              </a:solidFill>
              <a:latin typeface="Roboto Slab"/>
              <a:ea typeface="Roboto Slab"/>
              <a:cs typeface="Roboto Slab"/>
              <a:sym typeface="Roboto Slab"/>
            </a:endParaRPr>
          </a:p>
          <a:p>
            <a:pPr indent="0" lvl="0" marL="0" rtl="0" algn="l">
              <a:lnSpc>
                <a:spcPct val="100000"/>
              </a:lnSpc>
              <a:spcBef>
                <a:spcPts val="1200"/>
              </a:spcBef>
              <a:spcAft>
                <a:spcPts val="0"/>
              </a:spcAft>
              <a:buNone/>
            </a:pPr>
            <a:r>
              <a:rPr lang="en" sz="1100">
                <a:solidFill>
                  <a:srgbClr val="000000"/>
                </a:solidFill>
              </a:rPr>
              <a:t>This allows you and your client to leave personal issues and such outside of the negotiation terms.</a:t>
            </a:r>
            <a:endParaRPr sz="1100">
              <a:solidFill>
                <a:srgbClr val="000000"/>
              </a:solidFill>
            </a:endParaRPr>
          </a:p>
          <a:p>
            <a:pPr indent="0" lvl="0" marL="0" rtl="0" algn="l">
              <a:lnSpc>
                <a:spcPct val="100000"/>
              </a:lnSpc>
              <a:spcBef>
                <a:spcPts val="1200"/>
              </a:spcBef>
              <a:spcAft>
                <a:spcPts val="0"/>
              </a:spcAft>
              <a:buNone/>
            </a:pPr>
            <a:r>
              <a:t/>
            </a:r>
            <a:endParaRPr sz="1100">
              <a:solidFill>
                <a:srgbClr val="000000"/>
              </a:solidFill>
            </a:endParaRPr>
          </a:p>
          <a:p>
            <a:pPr indent="0" lvl="0" marL="0" rtl="0" algn="l">
              <a:lnSpc>
                <a:spcPct val="100000"/>
              </a:lnSpc>
              <a:spcBef>
                <a:spcPts val="1200"/>
              </a:spcBef>
              <a:spcAft>
                <a:spcPts val="0"/>
              </a:spcAft>
              <a:buNone/>
            </a:pPr>
            <a:r>
              <a:t/>
            </a:r>
            <a:endParaRPr sz="1100">
              <a:solidFill>
                <a:srgbClr val="000000"/>
              </a:solidFill>
            </a:endParaRPr>
          </a:p>
        </p:txBody>
      </p:sp>
      <p:sp>
        <p:nvSpPr>
          <p:cNvPr id="729" name="Google Shape;729;p44"/>
          <p:cNvSpPr txBox="1"/>
          <p:nvPr>
            <p:ph type="title"/>
          </p:nvPr>
        </p:nvSpPr>
        <p:spPr>
          <a:xfrm>
            <a:off x="544325" y="941100"/>
            <a:ext cx="24042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Principled negotiation</a:t>
            </a:r>
            <a:endParaRPr/>
          </a:p>
        </p:txBody>
      </p:sp>
      <p:sp>
        <p:nvSpPr>
          <p:cNvPr id="730" name="Google Shape;730;p44"/>
          <p:cNvSpPr txBox="1"/>
          <p:nvPr>
            <p:ph idx="4294967295" type="subTitle"/>
          </p:nvPr>
        </p:nvSpPr>
        <p:spPr>
          <a:xfrm>
            <a:off x="4799725" y="1223700"/>
            <a:ext cx="4544100" cy="1906500"/>
          </a:xfrm>
          <a:prstGeom prst="rect">
            <a:avLst/>
          </a:prstGeom>
        </p:spPr>
        <p:txBody>
          <a:bodyPr anchorCtr="0" anchor="t" bIns="91425" lIns="91425" spcFirstLastPara="1" rIns="91425" wrap="square" tIns="91425">
            <a:noAutofit/>
          </a:bodyPr>
          <a:lstStyle/>
          <a:p>
            <a:pPr indent="-228600" lvl="0" marL="0" rtl="0" algn="l">
              <a:spcBef>
                <a:spcPts val="1200"/>
              </a:spcBef>
              <a:spcAft>
                <a:spcPts val="0"/>
              </a:spcAft>
              <a:buNone/>
            </a:pPr>
            <a:r>
              <a:rPr b="1" lang="en" sz="1100">
                <a:solidFill>
                  <a:srgbClr val="000000"/>
                </a:solidFill>
                <a:latin typeface="Roboto Slab"/>
                <a:ea typeface="Roboto Slab"/>
                <a:cs typeface="Roboto Slab"/>
                <a:sym typeface="Roboto Slab"/>
              </a:rPr>
              <a:t>1)</a:t>
            </a:r>
            <a:r>
              <a:rPr b="1" lang="en" sz="700">
                <a:solidFill>
                  <a:srgbClr val="000000"/>
                </a:solidFill>
                <a:latin typeface="Roboto Slab"/>
                <a:ea typeface="Roboto Slab"/>
                <a:cs typeface="Roboto Slab"/>
                <a:sym typeface="Roboto Slab"/>
              </a:rPr>
              <a:t>  	</a:t>
            </a:r>
            <a:r>
              <a:rPr b="1" lang="en" sz="1100">
                <a:solidFill>
                  <a:srgbClr val="000000"/>
                </a:solidFill>
                <a:latin typeface="Roboto Slab"/>
                <a:ea typeface="Roboto Slab"/>
                <a:cs typeface="Roboto Slab"/>
                <a:sym typeface="Roboto Slab"/>
              </a:rPr>
              <a:t>Focus on interests and goals of the negotiation.</a:t>
            </a:r>
            <a:endParaRPr b="1" sz="1100">
              <a:solidFill>
                <a:srgbClr val="000000"/>
              </a:solidFill>
              <a:latin typeface="Roboto Slab"/>
              <a:ea typeface="Roboto Slab"/>
              <a:cs typeface="Roboto Slab"/>
              <a:sym typeface="Roboto Slab"/>
            </a:endParaRPr>
          </a:p>
          <a:p>
            <a:pPr indent="0" lvl="0" marL="0" rtl="0" algn="l">
              <a:spcBef>
                <a:spcPts val="1200"/>
              </a:spcBef>
              <a:spcAft>
                <a:spcPts val="0"/>
              </a:spcAft>
              <a:buNone/>
            </a:pPr>
            <a:r>
              <a:rPr lang="en" sz="1100">
                <a:solidFill>
                  <a:srgbClr val="000000"/>
                </a:solidFill>
              </a:rPr>
              <a:t>Now that you do not have personal interest to comply to, you can work together on the shared goal of the negotiation.</a:t>
            </a:r>
            <a:endParaRPr sz="1100">
              <a:solidFill>
                <a:srgbClr val="000000"/>
              </a:solidFill>
            </a:endParaRPr>
          </a:p>
          <a:p>
            <a:pPr indent="-228600" lvl="0" marL="0" rtl="0" algn="l">
              <a:spcBef>
                <a:spcPts val="1200"/>
              </a:spcBef>
              <a:spcAft>
                <a:spcPts val="0"/>
              </a:spcAft>
              <a:buNone/>
            </a:pPr>
            <a:r>
              <a:rPr b="1" lang="en" sz="1100">
                <a:solidFill>
                  <a:srgbClr val="000000"/>
                </a:solidFill>
                <a:latin typeface="Roboto Slab"/>
                <a:ea typeface="Roboto Slab"/>
                <a:cs typeface="Roboto Slab"/>
                <a:sym typeface="Roboto Slab"/>
              </a:rPr>
              <a:t>2)</a:t>
            </a:r>
            <a:r>
              <a:rPr b="1" lang="en" sz="700">
                <a:solidFill>
                  <a:srgbClr val="000000"/>
                </a:solidFill>
                <a:latin typeface="Roboto Slab"/>
                <a:ea typeface="Roboto Slab"/>
                <a:cs typeface="Roboto Slab"/>
                <a:sym typeface="Roboto Slab"/>
              </a:rPr>
              <a:t>  	</a:t>
            </a:r>
            <a:r>
              <a:rPr b="1" lang="en" sz="1100">
                <a:solidFill>
                  <a:srgbClr val="000000"/>
                </a:solidFill>
                <a:latin typeface="Roboto Slab"/>
                <a:ea typeface="Roboto Slab"/>
                <a:cs typeface="Roboto Slab"/>
                <a:sym typeface="Roboto Slab"/>
              </a:rPr>
              <a:t>Allow new possibilities and solutions to come forward.</a:t>
            </a:r>
            <a:endParaRPr b="1" sz="1100">
              <a:solidFill>
                <a:srgbClr val="000000"/>
              </a:solidFill>
              <a:latin typeface="Roboto Slab"/>
              <a:ea typeface="Roboto Slab"/>
              <a:cs typeface="Roboto Slab"/>
              <a:sym typeface="Roboto Slab"/>
            </a:endParaRPr>
          </a:p>
          <a:p>
            <a:pPr indent="0" lvl="0" marL="0" rtl="0" algn="l">
              <a:spcBef>
                <a:spcPts val="1200"/>
              </a:spcBef>
              <a:spcAft>
                <a:spcPts val="0"/>
              </a:spcAft>
              <a:buNone/>
            </a:pPr>
            <a:r>
              <a:rPr lang="en" sz="1100">
                <a:solidFill>
                  <a:srgbClr val="000000"/>
                </a:solidFill>
              </a:rPr>
              <a:t>Get creative with your client and brainstorm together how both parties might benefit even more from this negotiation.</a:t>
            </a:r>
            <a:endParaRPr sz="1100">
              <a:solidFill>
                <a:srgbClr val="000000"/>
              </a:solidFill>
            </a:endParaRPr>
          </a:p>
          <a:p>
            <a:pPr indent="-228600" lvl="0" marL="0" rtl="0" algn="l">
              <a:spcBef>
                <a:spcPts val="1200"/>
              </a:spcBef>
              <a:spcAft>
                <a:spcPts val="0"/>
              </a:spcAft>
              <a:buNone/>
            </a:pPr>
            <a:r>
              <a:rPr b="1" lang="en" sz="1100">
                <a:solidFill>
                  <a:srgbClr val="000000"/>
                </a:solidFill>
                <a:latin typeface="Roboto Slab"/>
                <a:ea typeface="Roboto Slab"/>
                <a:cs typeface="Roboto Slab"/>
                <a:sym typeface="Roboto Slab"/>
              </a:rPr>
              <a:t>3)</a:t>
            </a:r>
            <a:r>
              <a:rPr b="1" lang="en" sz="700">
                <a:solidFill>
                  <a:srgbClr val="000000"/>
                </a:solidFill>
                <a:latin typeface="Roboto Slab"/>
                <a:ea typeface="Roboto Slab"/>
                <a:cs typeface="Roboto Slab"/>
                <a:sym typeface="Roboto Slab"/>
              </a:rPr>
              <a:t>  	</a:t>
            </a:r>
            <a:r>
              <a:rPr b="1" lang="en" sz="1100">
                <a:solidFill>
                  <a:srgbClr val="000000"/>
                </a:solidFill>
                <a:latin typeface="Roboto Slab"/>
                <a:ea typeface="Roboto Slab"/>
                <a:cs typeface="Roboto Slab"/>
                <a:sym typeface="Roboto Slab"/>
              </a:rPr>
              <a:t>Refer to objective standards.</a:t>
            </a:r>
            <a:endParaRPr b="1" sz="1100">
              <a:solidFill>
                <a:srgbClr val="000000"/>
              </a:solidFill>
              <a:latin typeface="Roboto Slab"/>
              <a:ea typeface="Roboto Slab"/>
              <a:cs typeface="Roboto Slab"/>
              <a:sym typeface="Roboto Slab"/>
            </a:endParaRPr>
          </a:p>
          <a:p>
            <a:pPr indent="0" lvl="0" marL="0" rtl="0" algn="l">
              <a:spcBef>
                <a:spcPts val="1200"/>
              </a:spcBef>
              <a:spcAft>
                <a:spcPts val="0"/>
              </a:spcAft>
              <a:buNone/>
            </a:pPr>
            <a:r>
              <a:rPr lang="en" sz="1100">
                <a:solidFill>
                  <a:srgbClr val="000000"/>
                </a:solidFill>
              </a:rPr>
              <a:t>If they drive a hard bargain always refer to market rates and objective standards, the client will either must comply with facts or the contract probably was not worth the effort regardless.</a:t>
            </a:r>
            <a:endParaRPr sz="1100">
              <a:solidFill>
                <a:srgbClr val="000000"/>
              </a:solidFill>
            </a:endParaRPr>
          </a:p>
          <a:p>
            <a:pPr indent="0" lvl="0" marL="0" rtl="0" algn="l">
              <a:spcBef>
                <a:spcPts val="1200"/>
              </a:spcBef>
              <a:spcAft>
                <a:spcPts val="0"/>
              </a:spcAft>
              <a:buNone/>
            </a:pPr>
            <a:r>
              <a:rPr lang="en" sz="1100">
                <a:solidFill>
                  <a:srgbClr val="000000"/>
                </a:solidFill>
              </a:rPr>
              <a:t>On the next slide is an example of principled </a:t>
            </a:r>
            <a:r>
              <a:rPr lang="en" sz="1100">
                <a:solidFill>
                  <a:srgbClr val="000000"/>
                </a:solidFill>
              </a:rPr>
              <a:t>negotiation</a:t>
            </a:r>
            <a:r>
              <a:rPr lang="en" sz="1100">
                <a:solidFill>
                  <a:srgbClr val="000000"/>
                </a:solidFill>
              </a:rPr>
              <a:t>:</a:t>
            </a:r>
            <a:endParaRPr sz="1100">
              <a:solidFill>
                <a:srgbClr val="000000"/>
              </a:solidFill>
            </a:endParaRPr>
          </a:p>
          <a:p>
            <a:pPr indent="0" lvl="0" marL="0" rtl="0" algn="l">
              <a:lnSpc>
                <a:spcPct val="100000"/>
              </a:lnSpc>
              <a:spcBef>
                <a:spcPts val="1200"/>
              </a:spcBef>
              <a:spcAft>
                <a:spcPts val="0"/>
              </a:spcAft>
              <a:buNone/>
            </a:pPr>
            <a:r>
              <a:t/>
            </a:r>
            <a:endParaRPr sz="1100">
              <a:solidFill>
                <a:srgbClr val="000000"/>
              </a:solidFill>
            </a:endParaRPr>
          </a:p>
          <a:p>
            <a:pPr indent="0" lvl="0" marL="0" rtl="0" algn="l">
              <a:lnSpc>
                <a:spcPct val="100000"/>
              </a:lnSpc>
              <a:spcBef>
                <a:spcPts val="1200"/>
              </a:spcBef>
              <a:spcAft>
                <a:spcPts val="0"/>
              </a:spcAft>
              <a:buNone/>
            </a:pPr>
            <a:r>
              <a:t/>
            </a:r>
            <a:endParaRPr sz="1100">
              <a:solidFill>
                <a:srgbClr val="000000"/>
              </a:solidFill>
            </a:endParaRPr>
          </a:p>
          <a:p>
            <a:pPr indent="0" lvl="0" marL="0" rtl="0" algn="l">
              <a:lnSpc>
                <a:spcPct val="100000"/>
              </a:lnSpc>
              <a:spcBef>
                <a:spcPts val="1200"/>
              </a:spcBef>
              <a:spcAft>
                <a:spcPts val="0"/>
              </a:spcAft>
              <a:buNone/>
            </a:pPr>
            <a:r>
              <a:t/>
            </a:r>
            <a:endParaRPr sz="11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45"/>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Negotiation</a:t>
            </a:r>
            <a:endParaRPr/>
          </a:p>
        </p:txBody>
      </p:sp>
      <p:pic>
        <p:nvPicPr>
          <p:cNvPr id="736" name="Google Shape;736;p45"/>
          <p:cNvPicPr preferRelativeResize="0"/>
          <p:nvPr/>
        </p:nvPicPr>
        <p:blipFill>
          <a:blip r:embed="rId3">
            <a:alphaModFix/>
          </a:blip>
          <a:stretch>
            <a:fillRect/>
          </a:stretch>
        </p:blipFill>
        <p:spPr>
          <a:xfrm>
            <a:off x="219000" y="1626375"/>
            <a:ext cx="4510850" cy="2902875"/>
          </a:xfrm>
          <a:prstGeom prst="rect">
            <a:avLst/>
          </a:prstGeom>
          <a:noFill/>
          <a:ln>
            <a:noFill/>
          </a:ln>
        </p:spPr>
      </p:pic>
      <p:pic>
        <p:nvPicPr>
          <p:cNvPr id="737" name="Google Shape;737;p45"/>
          <p:cNvPicPr preferRelativeResize="0"/>
          <p:nvPr/>
        </p:nvPicPr>
        <p:blipFill>
          <a:blip r:embed="rId4">
            <a:alphaModFix/>
          </a:blip>
          <a:stretch>
            <a:fillRect/>
          </a:stretch>
        </p:blipFill>
        <p:spPr>
          <a:xfrm>
            <a:off x="4729850" y="2151800"/>
            <a:ext cx="4109350" cy="2305404"/>
          </a:xfrm>
          <a:prstGeom prst="rect">
            <a:avLst/>
          </a:prstGeom>
          <a:noFill/>
          <a:ln>
            <a:noFill/>
          </a:ln>
        </p:spPr>
      </p:pic>
      <p:sp>
        <p:nvSpPr>
          <p:cNvPr id="738" name="Google Shape;738;p45"/>
          <p:cNvSpPr txBox="1"/>
          <p:nvPr>
            <p:ph type="title"/>
          </p:nvPr>
        </p:nvSpPr>
        <p:spPr>
          <a:xfrm>
            <a:off x="536900" y="1055150"/>
            <a:ext cx="42366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Example of principled negotiation: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2" name="Shape 742"/>
        <p:cNvGrpSpPr/>
        <p:nvPr/>
      </p:nvGrpSpPr>
      <p:grpSpPr>
        <a:xfrm>
          <a:off x="0" y="0"/>
          <a:ext cx="0" cy="0"/>
          <a:chOff x="0" y="0"/>
          <a:chExt cx="0" cy="0"/>
        </a:xfrm>
      </p:grpSpPr>
      <p:sp>
        <p:nvSpPr>
          <p:cNvPr id="743" name="Google Shape;743;p46"/>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expectations</a:t>
            </a:r>
            <a:endParaRPr/>
          </a:p>
        </p:txBody>
      </p:sp>
      <p:grpSp>
        <p:nvGrpSpPr>
          <p:cNvPr id="744" name="Google Shape;744;p46"/>
          <p:cNvGrpSpPr/>
          <p:nvPr/>
        </p:nvGrpSpPr>
        <p:grpSpPr>
          <a:xfrm flipH="1">
            <a:off x="2995258" y="2626741"/>
            <a:ext cx="1425642" cy="1942272"/>
            <a:chOff x="5862125" y="1684850"/>
            <a:chExt cx="480775" cy="655000"/>
          </a:xfrm>
        </p:grpSpPr>
        <p:sp>
          <p:nvSpPr>
            <p:cNvPr id="745" name="Google Shape;745;p46"/>
            <p:cNvSpPr/>
            <p:nvPr/>
          </p:nvSpPr>
          <p:spPr>
            <a:xfrm>
              <a:off x="5862125" y="1684850"/>
              <a:ext cx="282100" cy="455825"/>
            </a:xfrm>
            <a:custGeom>
              <a:rect b="b" l="l" r="r" t="t"/>
              <a:pathLst>
                <a:path extrusionOk="0" h="18233" w="11284">
                  <a:moveTo>
                    <a:pt x="0" y="0"/>
                  </a:moveTo>
                  <a:lnTo>
                    <a:pt x="0" y="18233"/>
                  </a:lnTo>
                  <a:lnTo>
                    <a:pt x="11284" y="18233"/>
                  </a:lnTo>
                  <a:lnTo>
                    <a:pt x="11284" y="0"/>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6"/>
            <p:cNvSpPr/>
            <p:nvPr/>
          </p:nvSpPr>
          <p:spPr>
            <a:xfrm>
              <a:off x="5887650" y="1922600"/>
              <a:ext cx="231075" cy="11800"/>
            </a:xfrm>
            <a:custGeom>
              <a:rect b="b" l="l" r="r" t="t"/>
              <a:pathLst>
                <a:path extrusionOk="0" h="472" w="9243">
                  <a:moveTo>
                    <a:pt x="0" y="1"/>
                  </a:moveTo>
                  <a:lnTo>
                    <a:pt x="0" y="471"/>
                  </a:lnTo>
                  <a:lnTo>
                    <a:pt x="9243" y="471"/>
                  </a:lnTo>
                  <a:lnTo>
                    <a:pt x="9243" y="1"/>
                  </a:lnTo>
                  <a:close/>
                </a:path>
              </a:pathLst>
            </a:custGeom>
            <a:solidFill>
              <a:srgbClr val="423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6"/>
            <p:cNvSpPr/>
            <p:nvPr/>
          </p:nvSpPr>
          <p:spPr>
            <a:xfrm>
              <a:off x="5887650" y="1951650"/>
              <a:ext cx="231075" cy="11700"/>
            </a:xfrm>
            <a:custGeom>
              <a:rect b="b" l="l" r="r" t="t"/>
              <a:pathLst>
                <a:path extrusionOk="0" h="468" w="9243">
                  <a:moveTo>
                    <a:pt x="0" y="1"/>
                  </a:moveTo>
                  <a:lnTo>
                    <a:pt x="0" y="467"/>
                  </a:lnTo>
                  <a:lnTo>
                    <a:pt x="9243" y="467"/>
                  </a:lnTo>
                  <a:lnTo>
                    <a:pt x="9243" y="1"/>
                  </a:lnTo>
                  <a:close/>
                </a:path>
              </a:pathLst>
            </a:custGeom>
            <a:solidFill>
              <a:srgbClr val="423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6"/>
            <p:cNvSpPr/>
            <p:nvPr/>
          </p:nvSpPr>
          <p:spPr>
            <a:xfrm>
              <a:off x="5887650" y="1980600"/>
              <a:ext cx="231075" cy="11800"/>
            </a:xfrm>
            <a:custGeom>
              <a:rect b="b" l="l" r="r" t="t"/>
              <a:pathLst>
                <a:path extrusionOk="0" h="472" w="9243">
                  <a:moveTo>
                    <a:pt x="0" y="1"/>
                  </a:moveTo>
                  <a:lnTo>
                    <a:pt x="0" y="471"/>
                  </a:lnTo>
                  <a:lnTo>
                    <a:pt x="9243" y="471"/>
                  </a:lnTo>
                  <a:lnTo>
                    <a:pt x="9243" y="1"/>
                  </a:lnTo>
                  <a:close/>
                </a:path>
              </a:pathLst>
            </a:custGeom>
            <a:solidFill>
              <a:srgbClr val="423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6"/>
            <p:cNvSpPr/>
            <p:nvPr/>
          </p:nvSpPr>
          <p:spPr>
            <a:xfrm>
              <a:off x="5887650" y="2009650"/>
              <a:ext cx="132375" cy="11675"/>
            </a:xfrm>
            <a:custGeom>
              <a:rect b="b" l="l" r="r" t="t"/>
              <a:pathLst>
                <a:path extrusionOk="0" h="467" w="5295">
                  <a:moveTo>
                    <a:pt x="0" y="0"/>
                  </a:moveTo>
                  <a:lnTo>
                    <a:pt x="0" y="467"/>
                  </a:lnTo>
                  <a:lnTo>
                    <a:pt x="5295" y="467"/>
                  </a:lnTo>
                  <a:lnTo>
                    <a:pt x="5295" y="0"/>
                  </a:lnTo>
                  <a:close/>
                </a:path>
              </a:pathLst>
            </a:custGeom>
            <a:gradFill>
              <a:gsLst>
                <a:gs pos="0">
                  <a:schemeClr val="accen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6"/>
            <p:cNvSpPr/>
            <p:nvPr/>
          </p:nvSpPr>
          <p:spPr>
            <a:xfrm>
              <a:off x="5887650" y="2048000"/>
              <a:ext cx="231075" cy="11700"/>
            </a:xfrm>
            <a:custGeom>
              <a:rect b="b" l="l" r="r" t="t"/>
              <a:pathLst>
                <a:path extrusionOk="0" h="468" w="9243">
                  <a:moveTo>
                    <a:pt x="0" y="1"/>
                  </a:moveTo>
                  <a:lnTo>
                    <a:pt x="0" y="467"/>
                  </a:lnTo>
                  <a:lnTo>
                    <a:pt x="9243" y="467"/>
                  </a:lnTo>
                  <a:lnTo>
                    <a:pt x="9243" y="1"/>
                  </a:lnTo>
                  <a:close/>
                </a:path>
              </a:pathLst>
            </a:custGeom>
            <a:solidFill>
              <a:srgbClr val="423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6"/>
            <p:cNvSpPr/>
            <p:nvPr/>
          </p:nvSpPr>
          <p:spPr>
            <a:xfrm>
              <a:off x="5887650" y="2077200"/>
              <a:ext cx="50300" cy="11800"/>
            </a:xfrm>
            <a:custGeom>
              <a:rect b="b" l="l" r="r" t="t"/>
              <a:pathLst>
                <a:path extrusionOk="0" h="472" w="2012">
                  <a:moveTo>
                    <a:pt x="0" y="1"/>
                  </a:moveTo>
                  <a:lnTo>
                    <a:pt x="0" y="471"/>
                  </a:lnTo>
                  <a:lnTo>
                    <a:pt x="2011" y="471"/>
                  </a:lnTo>
                  <a:lnTo>
                    <a:pt x="2011" y="1"/>
                  </a:lnTo>
                  <a:close/>
                </a:path>
              </a:pathLst>
            </a:custGeom>
            <a:solidFill>
              <a:srgbClr val="423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6"/>
            <p:cNvSpPr/>
            <p:nvPr/>
          </p:nvSpPr>
          <p:spPr>
            <a:xfrm>
              <a:off x="6024200" y="2106000"/>
              <a:ext cx="94525" cy="11775"/>
            </a:xfrm>
            <a:custGeom>
              <a:rect b="b" l="l" r="r" t="t"/>
              <a:pathLst>
                <a:path extrusionOk="0" h="471" w="3781">
                  <a:moveTo>
                    <a:pt x="0" y="0"/>
                  </a:moveTo>
                  <a:lnTo>
                    <a:pt x="0" y="471"/>
                  </a:lnTo>
                  <a:lnTo>
                    <a:pt x="3781" y="471"/>
                  </a:lnTo>
                  <a:lnTo>
                    <a:pt x="3781" y="0"/>
                  </a:lnTo>
                  <a:close/>
                </a:path>
              </a:pathLst>
            </a:custGeom>
            <a:gradFill>
              <a:gsLst>
                <a:gs pos="0">
                  <a:schemeClr val="accen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6"/>
            <p:cNvSpPr/>
            <p:nvPr/>
          </p:nvSpPr>
          <p:spPr>
            <a:xfrm>
              <a:off x="6146475" y="1689200"/>
              <a:ext cx="172275" cy="130050"/>
            </a:xfrm>
            <a:custGeom>
              <a:rect b="b" l="l" r="r" t="t"/>
              <a:pathLst>
                <a:path extrusionOk="0" h="5202" w="6891">
                  <a:moveTo>
                    <a:pt x="1354" y="0"/>
                  </a:moveTo>
                  <a:cubicBezTo>
                    <a:pt x="499" y="0"/>
                    <a:pt x="501" y="704"/>
                    <a:pt x="471" y="1011"/>
                  </a:cubicBezTo>
                  <a:cubicBezTo>
                    <a:pt x="438" y="1347"/>
                    <a:pt x="1" y="1448"/>
                    <a:pt x="75" y="1871"/>
                  </a:cubicBezTo>
                  <a:cubicBezTo>
                    <a:pt x="152" y="2290"/>
                    <a:pt x="756" y="2421"/>
                    <a:pt x="756" y="2421"/>
                  </a:cubicBezTo>
                  <a:lnTo>
                    <a:pt x="2734" y="4033"/>
                  </a:lnTo>
                  <a:cubicBezTo>
                    <a:pt x="2734" y="4033"/>
                    <a:pt x="3764" y="5104"/>
                    <a:pt x="4825" y="5195"/>
                  </a:cubicBezTo>
                  <a:cubicBezTo>
                    <a:pt x="4879" y="5199"/>
                    <a:pt x="4934" y="5202"/>
                    <a:pt x="4988" y="5202"/>
                  </a:cubicBezTo>
                  <a:cubicBezTo>
                    <a:pt x="5987" y="5202"/>
                    <a:pt x="6890" y="4393"/>
                    <a:pt x="6722" y="3170"/>
                  </a:cubicBezTo>
                  <a:cubicBezTo>
                    <a:pt x="6562" y="1988"/>
                    <a:pt x="5657" y="1272"/>
                    <a:pt x="4263" y="1272"/>
                  </a:cubicBezTo>
                  <a:cubicBezTo>
                    <a:pt x="4137" y="1272"/>
                    <a:pt x="4006" y="1278"/>
                    <a:pt x="3872" y="1290"/>
                  </a:cubicBezTo>
                  <a:cubicBezTo>
                    <a:pt x="3841" y="1293"/>
                    <a:pt x="3812" y="1294"/>
                    <a:pt x="3783" y="1294"/>
                  </a:cubicBezTo>
                  <a:cubicBezTo>
                    <a:pt x="2947" y="1294"/>
                    <a:pt x="2766" y="196"/>
                    <a:pt x="1649" y="24"/>
                  </a:cubicBezTo>
                  <a:cubicBezTo>
                    <a:pt x="1541" y="8"/>
                    <a:pt x="1443" y="0"/>
                    <a:pt x="1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6"/>
            <p:cNvSpPr/>
            <p:nvPr/>
          </p:nvSpPr>
          <p:spPr>
            <a:xfrm>
              <a:off x="6159225" y="1729825"/>
              <a:ext cx="69525" cy="72225"/>
            </a:xfrm>
            <a:custGeom>
              <a:rect b="b" l="l" r="r" t="t"/>
              <a:pathLst>
                <a:path extrusionOk="0" h="2889" w="2781">
                  <a:moveTo>
                    <a:pt x="763" y="0"/>
                  </a:moveTo>
                  <a:cubicBezTo>
                    <a:pt x="675" y="0"/>
                    <a:pt x="594" y="28"/>
                    <a:pt x="558" y="88"/>
                  </a:cubicBezTo>
                  <a:cubicBezTo>
                    <a:pt x="458" y="256"/>
                    <a:pt x="105" y="367"/>
                    <a:pt x="105" y="367"/>
                  </a:cubicBezTo>
                  <a:cubicBezTo>
                    <a:pt x="105" y="367"/>
                    <a:pt x="189" y="806"/>
                    <a:pt x="149" y="1032"/>
                  </a:cubicBezTo>
                  <a:cubicBezTo>
                    <a:pt x="112" y="1256"/>
                    <a:pt x="1" y="1542"/>
                    <a:pt x="1" y="1542"/>
                  </a:cubicBezTo>
                  <a:lnTo>
                    <a:pt x="196" y="1576"/>
                  </a:lnTo>
                  <a:cubicBezTo>
                    <a:pt x="342" y="2013"/>
                    <a:pt x="639" y="2132"/>
                    <a:pt x="916" y="2132"/>
                  </a:cubicBezTo>
                  <a:cubicBezTo>
                    <a:pt x="1242" y="2132"/>
                    <a:pt x="1542" y="1968"/>
                    <a:pt x="1542" y="1968"/>
                  </a:cubicBezTo>
                  <a:lnTo>
                    <a:pt x="2018" y="2888"/>
                  </a:lnTo>
                  <a:lnTo>
                    <a:pt x="2781" y="2485"/>
                  </a:lnTo>
                  <a:lnTo>
                    <a:pt x="2066" y="1122"/>
                  </a:lnTo>
                  <a:lnTo>
                    <a:pt x="2066" y="1122"/>
                  </a:lnTo>
                  <a:cubicBezTo>
                    <a:pt x="2095" y="1129"/>
                    <a:pt x="2124" y="1132"/>
                    <a:pt x="2152" y="1132"/>
                  </a:cubicBezTo>
                  <a:cubicBezTo>
                    <a:pt x="2407" y="1132"/>
                    <a:pt x="2641" y="872"/>
                    <a:pt x="2593" y="497"/>
                  </a:cubicBezTo>
                  <a:cubicBezTo>
                    <a:pt x="2559" y="236"/>
                    <a:pt x="2328" y="102"/>
                    <a:pt x="2120" y="102"/>
                  </a:cubicBezTo>
                  <a:cubicBezTo>
                    <a:pt x="1996" y="102"/>
                    <a:pt x="1881" y="150"/>
                    <a:pt x="1821" y="246"/>
                  </a:cubicBezTo>
                  <a:cubicBezTo>
                    <a:pt x="1663" y="501"/>
                    <a:pt x="1914" y="719"/>
                    <a:pt x="1744" y="803"/>
                  </a:cubicBezTo>
                  <a:cubicBezTo>
                    <a:pt x="1727" y="811"/>
                    <a:pt x="1711" y="815"/>
                    <a:pt x="1695" y="815"/>
                  </a:cubicBezTo>
                  <a:cubicBezTo>
                    <a:pt x="1542" y="815"/>
                    <a:pt x="1418" y="471"/>
                    <a:pt x="1418" y="471"/>
                  </a:cubicBezTo>
                  <a:cubicBezTo>
                    <a:pt x="1418" y="471"/>
                    <a:pt x="1132" y="464"/>
                    <a:pt x="1119" y="236"/>
                  </a:cubicBezTo>
                  <a:cubicBezTo>
                    <a:pt x="1110" y="89"/>
                    <a:pt x="923" y="0"/>
                    <a:pt x="763" y="0"/>
                  </a:cubicBezTo>
                  <a:close/>
                </a:path>
              </a:pathLst>
            </a:custGeom>
            <a:solidFill>
              <a:srgbClr val="A97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6"/>
            <p:cNvSpPr/>
            <p:nvPr/>
          </p:nvSpPr>
          <p:spPr>
            <a:xfrm>
              <a:off x="6197775" y="1769700"/>
              <a:ext cx="10675" cy="18250"/>
            </a:xfrm>
            <a:custGeom>
              <a:rect b="b" l="l" r="r" t="t"/>
              <a:pathLst>
                <a:path extrusionOk="0" h="730" w="427">
                  <a:moveTo>
                    <a:pt x="426" y="1"/>
                  </a:moveTo>
                  <a:cubicBezTo>
                    <a:pt x="426" y="1"/>
                    <a:pt x="272" y="259"/>
                    <a:pt x="0" y="373"/>
                  </a:cubicBezTo>
                  <a:lnTo>
                    <a:pt x="185" y="729"/>
                  </a:lnTo>
                  <a:cubicBezTo>
                    <a:pt x="396" y="480"/>
                    <a:pt x="426" y="1"/>
                    <a:pt x="426"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6"/>
            <p:cNvSpPr/>
            <p:nvPr/>
          </p:nvSpPr>
          <p:spPr>
            <a:xfrm>
              <a:off x="6172175" y="1759375"/>
              <a:ext cx="16375" cy="16400"/>
            </a:xfrm>
            <a:custGeom>
              <a:rect b="b" l="l" r="r" t="t"/>
              <a:pathLst>
                <a:path extrusionOk="0" h="656" w="655">
                  <a:moveTo>
                    <a:pt x="329" y="0"/>
                  </a:moveTo>
                  <a:cubicBezTo>
                    <a:pt x="148" y="0"/>
                    <a:pt x="0" y="148"/>
                    <a:pt x="0" y="326"/>
                  </a:cubicBezTo>
                  <a:cubicBezTo>
                    <a:pt x="0" y="507"/>
                    <a:pt x="148" y="655"/>
                    <a:pt x="329" y="655"/>
                  </a:cubicBezTo>
                  <a:cubicBezTo>
                    <a:pt x="507" y="655"/>
                    <a:pt x="654" y="507"/>
                    <a:pt x="654" y="326"/>
                  </a:cubicBezTo>
                  <a:cubicBezTo>
                    <a:pt x="654" y="148"/>
                    <a:pt x="507" y="0"/>
                    <a:pt x="329" y="0"/>
                  </a:cubicBezTo>
                  <a:close/>
                </a:path>
              </a:pathLst>
            </a:custGeom>
            <a:gradFill>
              <a:gsLst>
                <a:gs pos="0">
                  <a:schemeClr val="accent3"/>
                </a:gs>
                <a:gs pos="7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6"/>
            <p:cNvSpPr/>
            <p:nvPr/>
          </p:nvSpPr>
          <p:spPr>
            <a:xfrm>
              <a:off x="6280350" y="2251625"/>
              <a:ext cx="51825" cy="61125"/>
            </a:xfrm>
            <a:custGeom>
              <a:rect b="b" l="l" r="r" t="t"/>
              <a:pathLst>
                <a:path extrusionOk="0" h="2445" w="2073">
                  <a:moveTo>
                    <a:pt x="353" y="1"/>
                  </a:moveTo>
                  <a:lnTo>
                    <a:pt x="1" y="715"/>
                  </a:lnTo>
                  <a:cubicBezTo>
                    <a:pt x="404" y="1290"/>
                    <a:pt x="853" y="1867"/>
                    <a:pt x="1360" y="2444"/>
                  </a:cubicBezTo>
                  <a:lnTo>
                    <a:pt x="1995" y="2199"/>
                  </a:lnTo>
                  <a:lnTo>
                    <a:pt x="2072" y="1733"/>
                  </a:lnTo>
                  <a:cubicBezTo>
                    <a:pt x="1810" y="1343"/>
                    <a:pt x="1454" y="769"/>
                    <a:pt x="1088" y="30"/>
                  </a:cubicBezTo>
                  <a:lnTo>
                    <a:pt x="353" y="1"/>
                  </a:ln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6"/>
            <p:cNvSpPr/>
            <p:nvPr/>
          </p:nvSpPr>
          <p:spPr>
            <a:xfrm>
              <a:off x="6189025" y="2018375"/>
              <a:ext cx="118550" cy="251150"/>
            </a:xfrm>
            <a:custGeom>
              <a:rect b="b" l="l" r="r" t="t"/>
              <a:pathLst>
                <a:path extrusionOk="0" h="10046" w="4742">
                  <a:moveTo>
                    <a:pt x="360" y="0"/>
                  </a:moveTo>
                  <a:cubicBezTo>
                    <a:pt x="360" y="1"/>
                    <a:pt x="1" y="4848"/>
                    <a:pt x="3654" y="10045"/>
                  </a:cubicBezTo>
                  <a:lnTo>
                    <a:pt x="4741" y="9360"/>
                  </a:lnTo>
                  <a:cubicBezTo>
                    <a:pt x="3778" y="7427"/>
                    <a:pt x="2740" y="4382"/>
                    <a:pt x="3107" y="672"/>
                  </a:cubicBezTo>
                  <a:lnTo>
                    <a:pt x="3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6"/>
            <p:cNvSpPr/>
            <p:nvPr/>
          </p:nvSpPr>
          <p:spPr>
            <a:xfrm>
              <a:off x="6198000" y="2018375"/>
              <a:ext cx="68700" cy="24025"/>
            </a:xfrm>
            <a:custGeom>
              <a:rect b="b" l="l" r="r" t="t"/>
              <a:pathLst>
                <a:path extrusionOk="0" h="961" w="2748">
                  <a:moveTo>
                    <a:pt x="2727" y="894"/>
                  </a:moveTo>
                  <a:cubicBezTo>
                    <a:pt x="2723" y="917"/>
                    <a:pt x="2723" y="937"/>
                    <a:pt x="2720" y="961"/>
                  </a:cubicBezTo>
                  <a:lnTo>
                    <a:pt x="2720" y="961"/>
                  </a:lnTo>
                  <a:cubicBezTo>
                    <a:pt x="2723" y="937"/>
                    <a:pt x="2723" y="917"/>
                    <a:pt x="2727" y="894"/>
                  </a:cubicBezTo>
                  <a:close/>
                  <a:moveTo>
                    <a:pt x="2727" y="883"/>
                  </a:moveTo>
                  <a:lnTo>
                    <a:pt x="2727" y="894"/>
                  </a:lnTo>
                  <a:lnTo>
                    <a:pt x="2727" y="883"/>
                  </a:lnTo>
                  <a:close/>
                  <a:moveTo>
                    <a:pt x="2727" y="871"/>
                  </a:moveTo>
                  <a:lnTo>
                    <a:pt x="2727" y="880"/>
                  </a:lnTo>
                  <a:lnTo>
                    <a:pt x="2727" y="871"/>
                  </a:lnTo>
                  <a:close/>
                  <a:moveTo>
                    <a:pt x="2727" y="860"/>
                  </a:moveTo>
                  <a:lnTo>
                    <a:pt x="2727" y="871"/>
                  </a:lnTo>
                  <a:lnTo>
                    <a:pt x="2727" y="860"/>
                  </a:lnTo>
                  <a:close/>
                  <a:moveTo>
                    <a:pt x="2731" y="850"/>
                  </a:moveTo>
                  <a:cubicBezTo>
                    <a:pt x="2731" y="854"/>
                    <a:pt x="2731" y="857"/>
                    <a:pt x="2727" y="860"/>
                  </a:cubicBezTo>
                  <a:cubicBezTo>
                    <a:pt x="2731" y="857"/>
                    <a:pt x="2731" y="854"/>
                    <a:pt x="2731" y="850"/>
                  </a:cubicBezTo>
                  <a:close/>
                  <a:moveTo>
                    <a:pt x="2731" y="837"/>
                  </a:moveTo>
                  <a:lnTo>
                    <a:pt x="2731" y="846"/>
                  </a:lnTo>
                  <a:lnTo>
                    <a:pt x="2731" y="837"/>
                  </a:lnTo>
                  <a:close/>
                  <a:moveTo>
                    <a:pt x="2731" y="826"/>
                  </a:moveTo>
                  <a:lnTo>
                    <a:pt x="2731" y="837"/>
                  </a:lnTo>
                  <a:lnTo>
                    <a:pt x="2731" y="826"/>
                  </a:lnTo>
                  <a:close/>
                  <a:moveTo>
                    <a:pt x="2734" y="800"/>
                  </a:moveTo>
                  <a:cubicBezTo>
                    <a:pt x="2734" y="810"/>
                    <a:pt x="2734" y="817"/>
                    <a:pt x="2731" y="823"/>
                  </a:cubicBezTo>
                  <a:cubicBezTo>
                    <a:pt x="2734" y="817"/>
                    <a:pt x="2734" y="810"/>
                    <a:pt x="2734" y="800"/>
                  </a:cubicBezTo>
                  <a:close/>
                  <a:moveTo>
                    <a:pt x="2734" y="790"/>
                  </a:moveTo>
                  <a:lnTo>
                    <a:pt x="2734" y="796"/>
                  </a:lnTo>
                  <a:lnTo>
                    <a:pt x="2734" y="790"/>
                  </a:lnTo>
                  <a:close/>
                  <a:moveTo>
                    <a:pt x="2737" y="779"/>
                  </a:moveTo>
                  <a:cubicBezTo>
                    <a:pt x="2737" y="779"/>
                    <a:pt x="2734" y="783"/>
                    <a:pt x="2734" y="786"/>
                  </a:cubicBezTo>
                  <a:cubicBezTo>
                    <a:pt x="2734" y="783"/>
                    <a:pt x="2737" y="779"/>
                    <a:pt x="2737" y="779"/>
                  </a:cubicBezTo>
                  <a:close/>
                  <a:moveTo>
                    <a:pt x="2737" y="766"/>
                  </a:moveTo>
                  <a:lnTo>
                    <a:pt x="2737" y="773"/>
                  </a:lnTo>
                  <a:lnTo>
                    <a:pt x="2737" y="766"/>
                  </a:lnTo>
                  <a:close/>
                  <a:moveTo>
                    <a:pt x="2737" y="756"/>
                  </a:moveTo>
                  <a:lnTo>
                    <a:pt x="2737" y="763"/>
                  </a:lnTo>
                  <a:lnTo>
                    <a:pt x="2737" y="756"/>
                  </a:lnTo>
                  <a:close/>
                  <a:moveTo>
                    <a:pt x="2740" y="746"/>
                  </a:moveTo>
                  <a:cubicBezTo>
                    <a:pt x="2737" y="746"/>
                    <a:pt x="2737" y="750"/>
                    <a:pt x="2737" y="750"/>
                  </a:cubicBezTo>
                  <a:cubicBezTo>
                    <a:pt x="2737" y="750"/>
                    <a:pt x="2737" y="746"/>
                    <a:pt x="2740" y="746"/>
                  </a:cubicBezTo>
                  <a:close/>
                  <a:moveTo>
                    <a:pt x="2740" y="733"/>
                  </a:moveTo>
                  <a:lnTo>
                    <a:pt x="2740" y="739"/>
                  </a:lnTo>
                  <a:lnTo>
                    <a:pt x="2740" y="733"/>
                  </a:lnTo>
                  <a:close/>
                  <a:moveTo>
                    <a:pt x="2740" y="722"/>
                  </a:moveTo>
                  <a:lnTo>
                    <a:pt x="2740" y="730"/>
                  </a:lnTo>
                  <a:lnTo>
                    <a:pt x="2740" y="722"/>
                  </a:lnTo>
                  <a:close/>
                  <a:moveTo>
                    <a:pt x="2744" y="709"/>
                  </a:moveTo>
                  <a:cubicBezTo>
                    <a:pt x="2740" y="713"/>
                    <a:pt x="2740" y="716"/>
                    <a:pt x="2740" y="716"/>
                  </a:cubicBezTo>
                  <a:cubicBezTo>
                    <a:pt x="2740" y="716"/>
                    <a:pt x="2740" y="713"/>
                    <a:pt x="2744" y="709"/>
                  </a:cubicBezTo>
                  <a:close/>
                  <a:moveTo>
                    <a:pt x="2744" y="699"/>
                  </a:moveTo>
                  <a:lnTo>
                    <a:pt x="2744" y="705"/>
                  </a:lnTo>
                  <a:lnTo>
                    <a:pt x="2744" y="699"/>
                  </a:lnTo>
                  <a:close/>
                  <a:moveTo>
                    <a:pt x="2744" y="685"/>
                  </a:moveTo>
                  <a:lnTo>
                    <a:pt x="2744" y="696"/>
                  </a:lnTo>
                  <a:lnTo>
                    <a:pt x="2744" y="685"/>
                  </a:lnTo>
                  <a:close/>
                  <a:moveTo>
                    <a:pt x="2748" y="672"/>
                  </a:moveTo>
                  <a:cubicBezTo>
                    <a:pt x="2748" y="676"/>
                    <a:pt x="2744" y="679"/>
                    <a:pt x="2744" y="682"/>
                  </a:cubicBezTo>
                  <a:cubicBezTo>
                    <a:pt x="2744" y="679"/>
                    <a:pt x="2748" y="676"/>
                    <a:pt x="2748" y="672"/>
                  </a:cubicBezTo>
                  <a:close/>
                  <a:moveTo>
                    <a:pt x="1" y="0"/>
                  </a:moveTo>
                  <a:lnTo>
                    <a:pt x="1" y="0"/>
                  </a:lnTo>
                  <a:lnTo>
                    <a:pt x="1" y="0"/>
                  </a:lnTo>
                  <a:close/>
                  <a:moveTo>
                    <a:pt x="1" y="0"/>
                  </a:moveTo>
                  <a:lnTo>
                    <a:pt x="1" y="0"/>
                  </a:lnTo>
                  <a:lnTo>
                    <a:pt x="1" y="0"/>
                  </a:lnTo>
                  <a:close/>
                  <a:moveTo>
                    <a:pt x="1" y="0"/>
                  </a:moveTo>
                  <a:lnTo>
                    <a:pt x="1" y="0"/>
                  </a:lnTo>
                  <a:lnTo>
                    <a:pt x="1" y="0"/>
                  </a:lnTo>
                  <a:lnTo>
                    <a:pt x="2748" y="672"/>
                  </a:lnTo>
                  <a:lnTo>
                    <a:pt x="2748" y="672"/>
                  </a:lnTo>
                  <a:close/>
                </a:path>
              </a:pathLst>
            </a:custGeom>
            <a:solidFill>
              <a:srgbClr val="FFD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6"/>
            <p:cNvSpPr/>
            <p:nvPr/>
          </p:nvSpPr>
          <p:spPr>
            <a:xfrm>
              <a:off x="6196675" y="2018375"/>
              <a:ext cx="70025" cy="49625"/>
            </a:xfrm>
            <a:custGeom>
              <a:rect b="b" l="l" r="r" t="t"/>
              <a:pathLst>
                <a:path extrusionOk="0" h="1985" w="2801">
                  <a:moveTo>
                    <a:pt x="54" y="0"/>
                  </a:moveTo>
                  <a:lnTo>
                    <a:pt x="54" y="0"/>
                  </a:lnTo>
                  <a:cubicBezTo>
                    <a:pt x="51" y="20"/>
                    <a:pt x="1" y="773"/>
                    <a:pt x="155" y="1985"/>
                  </a:cubicBezTo>
                  <a:lnTo>
                    <a:pt x="2773" y="961"/>
                  </a:lnTo>
                  <a:cubicBezTo>
                    <a:pt x="2776" y="937"/>
                    <a:pt x="2776" y="917"/>
                    <a:pt x="2780" y="894"/>
                  </a:cubicBezTo>
                  <a:lnTo>
                    <a:pt x="2780" y="883"/>
                  </a:lnTo>
                  <a:lnTo>
                    <a:pt x="2780" y="880"/>
                  </a:lnTo>
                  <a:lnTo>
                    <a:pt x="2780" y="871"/>
                  </a:lnTo>
                  <a:lnTo>
                    <a:pt x="2780" y="860"/>
                  </a:lnTo>
                  <a:cubicBezTo>
                    <a:pt x="2784" y="857"/>
                    <a:pt x="2784" y="854"/>
                    <a:pt x="2784" y="850"/>
                  </a:cubicBezTo>
                  <a:lnTo>
                    <a:pt x="2784" y="846"/>
                  </a:lnTo>
                  <a:lnTo>
                    <a:pt x="2784" y="837"/>
                  </a:lnTo>
                  <a:lnTo>
                    <a:pt x="2784" y="826"/>
                  </a:lnTo>
                  <a:lnTo>
                    <a:pt x="2784" y="823"/>
                  </a:lnTo>
                  <a:cubicBezTo>
                    <a:pt x="2787" y="817"/>
                    <a:pt x="2787" y="810"/>
                    <a:pt x="2787" y="800"/>
                  </a:cubicBezTo>
                  <a:lnTo>
                    <a:pt x="2787" y="796"/>
                  </a:lnTo>
                  <a:lnTo>
                    <a:pt x="2787" y="790"/>
                  </a:lnTo>
                  <a:lnTo>
                    <a:pt x="2787" y="786"/>
                  </a:lnTo>
                  <a:cubicBezTo>
                    <a:pt x="2787" y="783"/>
                    <a:pt x="2790" y="779"/>
                    <a:pt x="2790" y="779"/>
                  </a:cubicBezTo>
                  <a:lnTo>
                    <a:pt x="2790" y="773"/>
                  </a:lnTo>
                  <a:lnTo>
                    <a:pt x="2790" y="766"/>
                  </a:lnTo>
                  <a:lnTo>
                    <a:pt x="2790" y="763"/>
                  </a:lnTo>
                  <a:lnTo>
                    <a:pt x="2790" y="756"/>
                  </a:lnTo>
                  <a:lnTo>
                    <a:pt x="2790" y="750"/>
                  </a:lnTo>
                  <a:cubicBezTo>
                    <a:pt x="2790" y="750"/>
                    <a:pt x="2790" y="746"/>
                    <a:pt x="2793" y="746"/>
                  </a:cubicBezTo>
                  <a:lnTo>
                    <a:pt x="2793" y="739"/>
                  </a:lnTo>
                  <a:lnTo>
                    <a:pt x="2793" y="733"/>
                  </a:lnTo>
                  <a:lnTo>
                    <a:pt x="2793" y="730"/>
                  </a:lnTo>
                  <a:lnTo>
                    <a:pt x="2793" y="722"/>
                  </a:lnTo>
                  <a:lnTo>
                    <a:pt x="2793" y="716"/>
                  </a:lnTo>
                  <a:cubicBezTo>
                    <a:pt x="2793" y="716"/>
                    <a:pt x="2793" y="713"/>
                    <a:pt x="2797" y="709"/>
                  </a:cubicBezTo>
                  <a:lnTo>
                    <a:pt x="2797" y="705"/>
                  </a:lnTo>
                  <a:lnTo>
                    <a:pt x="2797" y="699"/>
                  </a:lnTo>
                  <a:lnTo>
                    <a:pt x="2797" y="696"/>
                  </a:lnTo>
                  <a:lnTo>
                    <a:pt x="2797" y="685"/>
                  </a:lnTo>
                  <a:lnTo>
                    <a:pt x="2797" y="682"/>
                  </a:lnTo>
                  <a:cubicBezTo>
                    <a:pt x="2797" y="679"/>
                    <a:pt x="2801" y="676"/>
                    <a:pt x="2801" y="672"/>
                  </a:cubicBezTo>
                  <a:lnTo>
                    <a:pt x="54" y="0"/>
                  </a:lnTo>
                  <a:close/>
                </a:path>
              </a:pathLst>
            </a:custGeom>
            <a:solidFill>
              <a:srgbClr val="2423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6"/>
            <p:cNvSpPr/>
            <p:nvPr/>
          </p:nvSpPr>
          <p:spPr>
            <a:xfrm>
              <a:off x="6264775" y="2043175"/>
              <a:ext cx="12075" cy="126400"/>
            </a:xfrm>
            <a:custGeom>
              <a:rect b="b" l="l" r="r" t="t"/>
              <a:pathLst>
                <a:path extrusionOk="0" h="5056" w="483">
                  <a:moveTo>
                    <a:pt x="47" y="0"/>
                  </a:moveTo>
                  <a:cubicBezTo>
                    <a:pt x="15" y="409"/>
                    <a:pt x="0" y="810"/>
                    <a:pt x="0" y="1202"/>
                  </a:cubicBezTo>
                  <a:lnTo>
                    <a:pt x="0" y="1202"/>
                  </a:lnTo>
                  <a:cubicBezTo>
                    <a:pt x="0" y="810"/>
                    <a:pt x="15" y="409"/>
                    <a:pt x="47" y="0"/>
                  </a:cubicBezTo>
                  <a:close/>
                  <a:moveTo>
                    <a:pt x="0" y="1203"/>
                  </a:moveTo>
                  <a:lnTo>
                    <a:pt x="0" y="1203"/>
                  </a:lnTo>
                  <a:cubicBezTo>
                    <a:pt x="0" y="2613"/>
                    <a:pt x="192" y="3908"/>
                    <a:pt x="483" y="5055"/>
                  </a:cubicBezTo>
                  <a:cubicBezTo>
                    <a:pt x="192" y="3906"/>
                    <a:pt x="0" y="2612"/>
                    <a:pt x="0" y="1203"/>
                  </a:cubicBezTo>
                  <a:close/>
                </a:path>
              </a:pathLst>
            </a:custGeom>
            <a:solidFill>
              <a:srgbClr val="FFD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6"/>
            <p:cNvSpPr/>
            <p:nvPr/>
          </p:nvSpPr>
          <p:spPr>
            <a:xfrm>
              <a:off x="6200525" y="2042375"/>
              <a:ext cx="76325" cy="144475"/>
            </a:xfrm>
            <a:custGeom>
              <a:rect b="b" l="l" r="r" t="t"/>
              <a:pathLst>
                <a:path extrusionOk="0" h="5779" w="3053">
                  <a:moveTo>
                    <a:pt x="2619" y="1"/>
                  </a:moveTo>
                  <a:lnTo>
                    <a:pt x="1" y="1025"/>
                  </a:lnTo>
                  <a:cubicBezTo>
                    <a:pt x="155" y="2237"/>
                    <a:pt x="511" y="3909"/>
                    <a:pt x="1330" y="5779"/>
                  </a:cubicBezTo>
                  <a:lnTo>
                    <a:pt x="3029" y="5114"/>
                  </a:lnTo>
                  <a:cubicBezTo>
                    <a:pt x="3036" y="5103"/>
                    <a:pt x="3045" y="5097"/>
                    <a:pt x="3053" y="5087"/>
                  </a:cubicBezTo>
                  <a:cubicBezTo>
                    <a:pt x="2680" y="3613"/>
                    <a:pt x="2469" y="1894"/>
                    <a:pt x="2619"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6"/>
            <p:cNvSpPr/>
            <p:nvPr/>
          </p:nvSpPr>
          <p:spPr>
            <a:xfrm>
              <a:off x="6306625" y="2294925"/>
              <a:ext cx="36275" cy="44925"/>
            </a:xfrm>
            <a:custGeom>
              <a:rect b="b" l="l" r="r" t="t"/>
              <a:pathLst>
                <a:path extrusionOk="0" h="1797" w="1451">
                  <a:moveTo>
                    <a:pt x="1021" y="1"/>
                  </a:moveTo>
                  <a:lnTo>
                    <a:pt x="309" y="712"/>
                  </a:lnTo>
                  <a:lnTo>
                    <a:pt x="0" y="1797"/>
                  </a:lnTo>
                  <a:lnTo>
                    <a:pt x="1451" y="592"/>
                  </a:lnTo>
                  <a:cubicBezTo>
                    <a:pt x="1451" y="592"/>
                    <a:pt x="1279" y="387"/>
                    <a:pt x="102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6"/>
            <p:cNvSpPr/>
            <p:nvPr/>
          </p:nvSpPr>
          <p:spPr>
            <a:xfrm>
              <a:off x="6074625" y="1789250"/>
              <a:ext cx="140375" cy="106200"/>
            </a:xfrm>
            <a:custGeom>
              <a:rect b="b" l="l" r="r" t="t"/>
              <a:pathLst>
                <a:path extrusionOk="0" h="4248" w="5615">
                  <a:moveTo>
                    <a:pt x="5531" y="0"/>
                  </a:moveTo>
                  <a:cubicBezTo>
                    <a:pt x="4556" y="662"/>
                    <a:pt x="3083" y="2371"/>
                    <a:pt x="1" y="3539"/>
                  </a:cubicBezTo>
                  <a:lnTo>
                    <a:pt x="85" y="4247"/>
                  </a:lnTo>
                  <a:cubicBezTo>
                    <a:pt x="85" y="4247"/>
                    <a:pt x="3224" y="4086"/>
                    <a:pt x="5614" y="2800"/>
                  </a:cubicBezTo>
                  <a:lnTo>
                    <a:pt x="55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6"/>
            <p:cNvSpPr/>
            <p:nvPr/>
          </p:nvSpPr>
          <p:spPr>
            <a:xfrm>
              <a:off x="6156400" y="1789250"/>
              <a:ext cx="58600" cy="91675"/>
            </a:xfrm>
            <a:custGeom>
              <a:rect b="b" l="l" r="r" t="t"/>
              <a:pathLst>
                <a:path extrusionOk="0" h="3667" w="2344">
                  <a:moveTo>
                    <a:pt x="2260" y="0"/>
                  </a:moveTo>
                  <a:cubicBezTo>
                    <a:pt x="1722" y="367"/>
                    <a:pt x="1031" y="1052"/>
                    <a:pt x="0" y="1786"/>
                  </a:cubicBezTo>
                  <a:cubicBezTo>
                    <a:pt x="7" y="2236"/>
                    <a:pt x="44" y="2868"/>
                    <a:pt x="148" y="3666"/>
                  </a:cubicBezTo>
                  <a:cubicBezTo>
                    <a:pt x="879" y="3458"/>
                    <a:pt x="1645" y="3176"/>
                    <a:pt x="2343" y="2800"/>
                  </a:cubicBezTo>
                  <a:lnTo>
                    <a:pt x="2260" y="0"/>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6"/>
            <p:cNvSpPr/>
            <p:nvPr/>
          </p:nvSpPr>
          <p:spPr>
            <a:xfrm>
              <a:off x="6176700" y="2261100"/>
              <a:ext cx="26125" cy="66325"/>
            </a:xfrm>
            <a:custGeom>
              <a:rect b="b" l="l" r="r" t="t"/>
              <a:pathLst>
                <a:path extrusionOk="0" h="2653" w="1045">
                  <a:moveTo>
                    <a:pt x="659" y="0"/>
                  </a:moveTo>
                  <a:lnTo>
                    <a:pt x="17" y="178"/>
                  </a:lnTo>
                  <a:cubicBezTo>
                    <a:pt x="7" y="931"/>
                    <a:pt x="0" y="1696"/>
                    <a:pt x="4" y="2458"/>
                  </a:cubicBezTo>
                  <a:lnTo>
                    <a:pt x="433" y="2653"/>
                  </a:lnTo>
                  <a:lnTo>
                    <a:pt x="907" y="2485"/>
                  </a:lnTo>
                  <a:cubicBezTo>
                    <a:pt x="907" y="2485"/>
                    <a:pt x="884" y="1592"/>
                    <a:pt x="1045" y="286"/>
                  </a:cubicBezTo>
                  <a:lnTo>
                    <a:pt x="659" y="0"/>
                  </a:ln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6"/>
            <p:cNvSpPr/>
            <p:nvPr/>
          </p:nvSpPr>
          <p:spPr>
            <a:xfrm>
              <a:off x="6177125" y="1966425"/>
              <a:ext cx="127075" cy="301850"/>
            </a:xfrm>
            <a:custGeom>
              <a:rect b="b" l="l" r="r" t="t"/>
              <a:pathLst>
                <a:path extrusionOk="0" h="12074" w="5083">
                  <a:moveTo>
                    <a:pt x="2571" y="0"/>
                  </a:moveTo>
                  <a:lnTo>
                    <a:pt x="585" y="665"/>
                  </a:lnTo>
                  <a:cubicBezTo>
                    <a:pt x="585" y="665"/>
                    <a:pt x="94" y="5993"/>
                    <a:pt x="0" y="11965"/>
                  </a:cubicBezTo>
                  <a:lnTo>
                    <a:pt x="1028" y="12073"/>
                  </a:lnTo>
                  <a:cubicBezTo>
                    <a:pt x="1256" y="10244"/>
                    <a:pt x="1846" y="7608"/>
                    <a:pt x="3377" y="5496"/>
                  </a:cubicBezTo>
                  <a:cubicBezTo>
                    <a:pt x="4623" y="3787"/>
                    <a:pt x="5039" y="1816"/>
                    <a:pt x="50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6"/>
            <p:cNvSpPr/>
            <p:nvPr/>
          </p:nvSpPr>
          <p:spPr>
            <a:xfrm>
              <a:off x="6153775" y="2322525"/>
              <a:ext cx="47625" cy="17325"/>
            </a:xfrm>
            <a:custGeom>
              <a:rect b="b" l="l" r="r" t="t"/>
              <a:pathLst>
                <a:path extrusionOk="0" h="693" w="1905">
                  <a:moveTo>
                    <a:pt x="921" y="1"/>
                  </a:moveTo>
                  <a:lnTo>
                    <a:pt x="1" y="693"/>
                  </a:lnTo>
                  <a:lnTo>
                    <a:pt x="1904" y="693"/>
                  </a:lnTo>
                  <a:lnTo>
                    <a:pt x="1824" y="28"/>
                  </a:lnTo>
                  <a:lnTo>
                    <a:pt x="92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6"/>
            <p:cNvSpPr/>
            <p:nvPr/>
          </p:nvSpPr>
          <p:spPr>
            <a:xfrm>
              <a:off x="6195925" y="1978400"/>
              <a:ext cx="99650" cy="14325"/>
            </a:xfrm>
            <a:custGeom>
              <a:rect b="b" l="l" r="r" t="t"/>
              <a:pathLst>
                <a:path extrusionOk="0" h="573" w="3986">
                  <a:moveTo>
                    <a:pt x="3937" y="1"/>
                  </a:moveTo>
                  <a:cubicBezTo>
                    <a:pt x="3934" y="1"/>
                    <a:pt x="3931" y="1"/>
                    <a:pt x="3928" y="2"/>
                  </a:cubicBezTo>
                  <a:cubicBezTo>
                    <a:pt x="2337" y="451"/>
                    <a:pt x="64" y="491"/>
                    <a:pt x="40" y="491"/>
                  </a:cubicBezTo>
                  <a:cubicBezTo>
                    <a:pt x="17" y="491"/>
                    <a:pt x="0" y="512"/>
                    <a:pt x="0" y="532"/>
                  </a:cubicBezTo>
                  <a:cubicBezTo>
                    <a:pt x="0" y="556"/>
                    <a:pt x="20" y="572"/>
                    <a:pt x="40" y="572"/>
                  </a:cubicBezTo>
                  <a:lnTo>
                    <a:pt x="44" y="572"/>
                  </a:lnTo>
                  <a:cubicBezTo>
                    <a:pt x="64" y="572"/>
                    <a:pt x="2347" y="532"/>
                    <a:pt x="3951" y="82"/>
                  </a:cubicBezTo>
                  <a:cubicBezTo>
                    <a:pt x="3975" y="76"/>
                    <a:pt x="3985" y="52"/>
                    <a:pt x="3982" y="32"/>
                  </a:cubicBezTo>
                  <a:cubicBezTo>
                    <a:pt x="3976" y="11"/>
                    <a:pt x="3957" y="1"/>
                    <a:pt x="3937"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6"/>
            <p:cNvSpPr/>
            <p:nvPr/>
          </p:nvSpPr>
          <p:spPr>
            <a:xfrm>
              <a:off x="6202550" y="1984550"/>
              <a:ext cx="24950" cy="35025"/>
            </a:xfrm>
            <a:custGeom>
              <a:rect b="b" l="l" r="r" t="t"/>
              <a:pathLst>
                <a:path extrusionOk="0" h="1401" w="998">
                  <a:moveTo>
                    <a:pt x="216" y="0"/>
                  </a:moveTo>
                  <a:cubicBezTo>
                    <a:pt x="197" y="0"/>
                    <a:pt x="178" y="13"/>
                    <a:pt x="175" y="34"/>
                  </a:cubicBezTo>
                  <a:cubicBezTo>
                    <a:pt x="169" y="64"/>
                    <a:pt x="0" y="826"/>
                    <a:pt x="339" y="1203"/>
                  </a:cubicBezTo>
                  <a:cubicBezTo>
                    <a:pt x="457" y="1333"/>
                    <a:pt x="625" y="1401"/>
                    <a:pt x="837" y="1401"/>
                  </a:cubicBezTo>
                  <a:cubicBezTo>
                    <a:pt x="877" y="1401"/>
                    <a:pt x="917" y="1401"/>
                    <a:pt x="961" y="1394"/>
                  </a:cubicBezTo>
                  <a:cubicBezTo>
                    <a:pt x="984" y="1390"/>
                    <a:pt x="998" y="1370"/>
                    <a:pt x="998" y="1350"/>
                  </a:cubicBezTo>
                  <a:cubicBezTo>
                    <a:pt x="995" y="1329"/>
                    <a:pt x="978" y="1313"/>
                    <a:pt x="956" y="1313"/>
                  </a:cubicBezTo>
                  <a:cubicBezTo>
                    <a:pt x="954" y="1313"/>
                    <a:pt x="952" y="1313"/>
                    <a:pt x="950" y="1313"/>
                  </a:cubicBezTo>
                  <a:cubicBezTo>
                    <a:pt x="911" y="1317"/>
                    <a:pt x="873" y="1320"/>
                    <a:pt x="837" y="1320"/>
                  </a:cubicBezTo>
                  <a:cubicBezTo>
                    <a:pt x="650" y="1320"/>
                    <a:pt x="504" y="1261"/>
                    <a:pt x="400" y="1145"/>
                  </a:cubicBezTo>
                  <a:cubicBezTo>
                    <a:pt x="91" y="803"/>
                    <a:pt x="252" y="58"/>
                    <a:pt x="256" y="51"/>
                  </a:cubicBezTo>
                  <a:cubicBezTo>
                    <a:pt x="259" y="28"/>
                    <a:pt x="245" y="8"/>
                    <a:pt x="222" y="1"/>
                  </a:cubicBezTo>
                  <a:cubicBezTo>
                    <a:pt x="220" y="0"/>
                    <a:pt x="218" y="0"/>
                    <a:pt x="216"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6"/>
            <p:cNvSpPr/>
            <p:nvPr/>
          </p:nvSpPr>
          <p:spPr>
            <a:xfrm>
              <a:off x="5978125" y="1796700"/>
              <a:ext cx="131625" cy="110175"/>
            </a:xfrm>
            <a:custGeom>
              <a:rect b="b" l="l" r="r" t="t"/>
              <a:pathLst>
                <a:path extrusionOk="0" h="4407" w="5265">
                  <a:moveTo>
                    <a:pt x="4165" y="1"/>
                  </a:moveTo>
                  <a:cubicBezTo>
                    <a:pt x="1480" y="1"/>
                    <a:pt x="1" y="2113"/>
                    <a:pt x="1" y="2113"/>
                  </a:cubicBezTo>
                  <a:lnTo>
                    <a:pt x="1" y="4406"/>
                  </a:lnTo>
                  <a:lnTo>
                    <a:pt x="5264" y="4406"/>
                  </a:lnTo>
                  <a:lnTo>
                    <a:pt x="5264" y="116"/>
                  </a:lnTo>
                  <a:cubicBezTo>
                    <a:pt x="4878" y="36"/>
                    <a:pt x="4511" y="1"/>
                    <a:pt x="4165" y="1"/>
                  </a:cubicBezTo>
                  <a:close/>
                </a:path>
              </a:pathLst>
            </a:custGeom>
            <a:gradFill>
              <a:gsLst>
                <a:gs pos="0">
                  <a:schemeClr val="accen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6"/>
            <p:cNvSpPr/>
            <p:nvPr/>
          </p:nvSpPr>
          <p:spPr>
            <a:xfrm>
              <a:off x="5878750" y="1822575"/>
              <a:ext cx="231000" cy="84300"/>
            </a:xfrm>
            <a:custGeom>
              <a:rect b="b" l="l" r="r" t="t"/>
              <a:pathLst>
                <a:path extrusionOk="0" h="3372" w="9240">
                  <a:moveTo>
                    <a:pt x="4255" y="1"/>
                  </a:moveTo>
                  <a:cubicBezTo>
                    <a:pt x="1617" y="1"/>
                    <a:pt x="0" y="1467"/>
                    <a:pt x="0" y="1467"/>
                  </a:cubicBezTo>
                  <a:lnTo>
                    <a:pt x="0" y="3371"/>
                  </a:lnTo>
                  <a:lnTo>
                    <a:pt x="9239" y="3371"/>
                  </a:lnTo>
                  <a:lnTo>
                    <a:pt x="9239" y="1685"/>
                  </a:lnTo>
                  <a:cubicBezTo>
                    <a:pt x="7349" y="415"/>
                    <a:pt x="5658" y="1"/>
                    <a:pt x="4255" y="1"/>
                  </a:cubicBezTo>
                  <a:close/>
                </a:path>
              </a:pathLst>
            </a:custGeom>
            <a:gradFill>
              <a:gsLst>
                <a:gs pos="0">
                  <a:srgbClr val="7E719E"/>
                </a:gs>
                <a:gs pos="100000">
                  <a:srgbClr val="423A6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6"/>
            <p:cNvSpPr/>
            <p:nvPr/>
          </p:nvSpPr>
          <p:spPr>
            <a:xfrm>
              <a:off x="5918600" y="1760650"/>
              <a:ext cx="46025" cy="46000"/>
            </a:xfrm>
            <a:custGeom>
              <a:rect b="b" l="l" r="r" t="t"/>
              <a:pathLst>
                <a:path extrusionOk="0" h="1840" w="1841">
                  <a:moveTo>
                    <a:pt x="921" y="0"/>
                  </a:moveTo>
                  <a:cubicBezTo>
                    <a:pt x="411" y="0"/>
                    <a:pt x="1" y="409"/>
                    <a:pt x="1" y="919"/>
                  </a:cubicBezTo>
                  <a:cubicBezTo>
                    <a:pt x="1" y="1426"/>
                    <a:pt x="411" y="1840"/>
                    <a:pt x="921" y="1840"/>
                  </a:cubicBezTo>
                  <a:cubicBezTo>
                    <a:pt x="1428" y="1840"/>
                    <a:pt x="1841" y="1426"/>
                    <a:pt x="1841" y="919"/>
                  </a:cubicBezTo>
                  <a:cubicBezTo>
                    <a:pt x="1841" y="409"/>
                    <a:pt x="1428" y="0"/>
                    <a:pt x="921" y="0"/>
                  </a:cubicBezTo>
                  <a:close/>
                </a:path>
              </a:pathLst>
            </a:custGeom>
            <a:gradFill>
              <a:gsLst>
                <a:gs pos="0">
                  <a:srgbClr val="FFF3C4"/>
                </a:gs>
                <a:gs pos="100000">
                  <a:srgbClr val="FAD64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6"/>
            <p:cNvSpPr/>
            <p:nvPr/>
          </p:nvSpPr>
          <p:spPr>
            <a:xfrm>
              <a:off x="6171075" y="1783625"/>
              <a:ext cx="134400" cy="199450"/>
            </a:xfrm>
            <a:custGeom>
              <a:rect b="b" l="l" r="r" t="t"/>
              <a:pathLst>
                <a:path extrusionOk="0" h="7978" w="5376">
                  <a:moveTo>
                    <a:pt x="2365" y="1"/>
                  </a:moveTo>
                  <a:cubicBezTo>
                    <a:pt x="2018" y="1"/>
                    <a:pt x="1681" y="122"/>
                    <a:pt x="1387" y="380"/>
                  </a:cubicBezTo>
                  <a:cubicBezTo>
                    <a:pt x="1" y="1602"/>
                    <a:pt x="827" y="7977"/>
                    <a:pt x="827" y="7977"/>
                  </a:cubicBezTo>
                  <a:cubicBezTo>
                    <a:pt x="827" y="7977"/>
                    <a:pt x="3196" y="7836"/>
                    <a:pt x="5325" y="7312"/>
                  </a:cubicBezTo>
                  <a:cubicBezTo>
                    <a:pt x="5376" y="5288"/>
                    <a:pt x="4959" y="3455"/>
                    <a:pt x="4697" y="2391"/>
                  </a:cubicBezTo>
                  <a:cubicBezTo>
                    <a:pt x="4335" y="910"/>
                    <a:pt x="3316" y="1"/>
                    <a:pt x="2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6"/>
            <p:cNvSpPr/>
            <p:nvPr/>
          </p:nvSpPr>
          <p:spPr>
            <a:xfrm>
              <a:off x="6181000" y="1816875"/>
              <a:ext cx="63800" cy="126175"/>
            </a:xfrm>
            <a:custGeom>
              <a:rect b="b" l="l" r="r" t="t"/>
              <a:pathLst>
                <a:path extrusionOk="0" h="5047" w="2552">
                  <a:moveTo>
                    <a:pt x="2285" y="0"/>
                  </a:moveTo>
                  <a:cubicBezTo>
                    <a:pt x="1627" y="0"/>
                    <a:pt x="0" y="975"/>
                    <a:pt x="261" y="1171"/>
                  </a:cubicBezTo>
                  <a:cubicBezTo>
                    <a:pt x="131" y="2424"/>
                    <a:pt x="191" y="3931"/>
                    <a:pt x="272" y="5046"/>
                  </a:cubicBezTo>
                  <a:cubicBezTo>
                    <a:pt x="1339" y="4741"/>
                    <a:pt x="2551" y="3243"/>
                    <a:pt x="2551" y="209"/>
                  </a:cubicBezTo>
                  <a:cubicBezTo>
                    <a:pt x="2552" y="61"/>
                    <a:pt x="2448" y="0"/>
                    <a:pt x="2285"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6"/>
            <p:cNvSpPr/>
            <p:nvPr/>
          </p:nvSpPr>
          <p:spPr>
            <a:xfrm>
              <a:off x="6004825" y="1885100"/>
              <a:ext cx="76050" cy="47675"/>
            </a:xfrm>
            <a:custGeom>
              <a:rect b="b" l="l" r="r" t="t"/>
              <a:pathLst>
                <a:path extrusionOk="0" h="1907" w="3042">
                  <a:moveTo>
                    <a:pt x="553" y="0"/>
                  </a:moveTo>
                  <a:cubicBezTo>
                    <a:pt x="547" y="0"/>
                    <a:pt x="542" y="1"/>
                    <a:pt x="537" y="4"/>
                  </a:cubicBezTo>
                  <a:cubicBezTo>
                    <a:pt x="416" y="61"/>
                    <a:pt x="571" y="507"/>
                    <a:pt x="571" y="507"/>
                  </a:cubicBezTo>
                  <a:cubicBezTo>
                    <a:pt x="571" y="507"/>
                    <a:pt x="297" y="291"/>
                    <a:pt x="188" y="291"/>
                  </a:cubicBezTo>
                  <a:cubicBezTo>
                    <a:pt x="179" y="291"/>
                    <a:pt x="171" y="292"/>
                    <a:pt x="165" y="296"/>
                  </a:cubicBezTo>
                  <a:cubicBezTo>
                    <a:pt x="84" y="336"/>
                    <a:pt x="285" y="702"/>
                    <a:pt x="285" y="702"/>
                  </a:cubicBezTo>
                  <a:cubicBezTo>
                    <a:pt x="285" y="702"/>
                    <a:pt x="213" y="670"/>
                    <a:pt x="146" y="670"/>
                  </a:cubicBezTo>
                  <a:cubicBezTo>
                    <a:pt x="101" y="670"/>
                    <a:pt x="60" y="684"/>
                    <a:pt x="44" y="732"/>
                  </a:cubicBezTo>
                  <a:cubicBezTo>
                    <a:pt x="1" y="852"/>
                    <a:pt x="582" y="1682"/>
                    <a:pt x="1529" y="1682"/>
                  </a:cubicBezTo>
                  <a:cubicBezTo>
                    <a:pt x="1539" y="1682"/>
                    <a:pt x="1548" y="1682"/>
                    <a:pt x="1558" y="1682"/>
                  </a:cubicBezTo>
                  <a:cubicBezTo>
                    <a:pt x="1558" y="1682"/>
                    <a:pt x="1964" y="1834"/>
                    <a:pt x="2699" y="1907"/>
                  </a:cubicBezTo>
                  <a:lnTo>
                    <a:pt x="3042" y="1558"/>
                  </a:lnTo>
                  <a:lnTo>
                    <a:pt x="2632" y="930"/>
                  </a:lnTo>
                  <a:cubicBezTo>
                    <a:pt x="2413" y="988"/>
                    <a:pt x="2185" y="1045"/>
                    <a:pt x="1944" y="1098"/>
                  </a:cubicBezTo>
                  <a:cubicBezTo>
                    <a:pt x="1944" y="1098"/>
                    <a:pt x="1970" y="1014"/>
                    <a:pt x="1961" y="870"/>
                  </a:cubicBezTo>
                  <a:lnTo>
                    <a:pt x="1558" y="870"/>
                  </a:lnTo>
                  <a:cubicBezTo>
                    <a:pt x="1558" y="870"/>
                    <a:pt x="1257" y="120"/>
                    <a:pt x="1127" y="120"/>
                  </a:cubicBezTo>
                  <a:cubicBezTo>
                    <a:pt x="1124" y="120"/>
                    <a:pt x="1121" y="121"/>
                    <a:pt x="1118" y="122"/>
                  </a:cubicBezTo>
                  <a:cubicBezTo>
                    <a:pt x="994" y="162"/>
                    <a:pt x="1081" y="665"/>
                    <a:pt x="1081" y="665"/>
                  </a:cubicBezTo>
                  <a:cubicBezTo>
                    <a:pt x="1081" y="665"/>
                    <a:pt x="691" y="0"/>
                    <a:pt x="553" y="0"/>
                  </a:cubicBezTo>
                  <a:close/>
                </a:path>
              </a:pathLst>
            </a:custGeom>
            <a:solidFill>
              <a:srgbClr val="A97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6"/>
            <p:cNvSpPr/>
            <p:nvPr/>
          </p:nvSpPr>
          <p:spPr>
            <a:xfrm>
              <a:off x="6070600" y="1789000"/>
              <a:ext cx="175950" cy="144675"/>
            </a:xfrm>
            <a:custGeom>
              <a:rect b="b" l="l" r="r" t="t"/>
              <a:pathLst>
                <a:path extrusionOk="0" h="5787" w="7038">
                  <a:moveTo>
                    <a:pt x="5912" y="0"/>
                  </a:moveTo>
                  <a:cubicBezTo>
                    <a:pt x="5663" y="0"/>
                    <a:pt x="5389" y="150"/>
                    <a:pt x="5117" y="534"/>
                  </a:cubicBezTo>
                  <a:cubicBezTo>
                    <a:pt x="4399" y="1541"/>
                    <a:pt x="4133" y="3656"/>
                    <a:pt x="1" y="4774"/>
                  </a:cubicBezTo>
                  <a:lnTo>
                    <a:pt x="68" y="5751"/>
                  </a:lnTo>
                  <a:cubicBezTo>
                    <a:pt x="291" y="5773"/>
                    <a:pt x="544" y="5787"/>
                    <a:pt x="825" y="5787"/>
                  </a:cubicBezTo>
                  <a:cubicBezTo>
                    <a:pt x="1585" y="5787"/>
                    <a:pt x="2549" y="5683"/>
                    <a:pt x="3674" y="5345"/>
                  </a:cubicBezTo>
                  <a:cubicBezTo>
                    <a:pt x="6587" y="4469"/>
                    <a:pt x="7038" y="2132"/>
                    <a:pt x="6967" y="1324"/>
                  </a:cubicBezTo>
                  <a:cubicBezTo>
                    <a:pt x="6921" y="763"/>
                    <a:pt x="6476" y="0"/>
                    <a:pt x="59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8" name="Google Shape;778;p46"/>
          <p:cNvGrpSpPr/>
          <p:nvPr/>
        </p:nvGrpSpPr>
        <p:grpSpPr>
          <a:xfrm>
            <a:off x="6883194" y="1209008"/>
            <a:ext cx="1727356" cy="1719004"/>
            <a:chOff x="6690212" y="1121576"/>
            <a:chExt cx="1791863" cy="1783199"/>
          </a:xfrm>
        </p:grpSpPr>
        <p:grpSp>
          <p:nvGrpSpPr>
            <p:cNvPr id="779" name="Google Shape;779;p46"/>
            <p:cNvGrpSpPr/>
            <p:nvPr/>
          </p:nvGrpSpPr>
          <p:grpSpPr>
            <a:xfrm>
              <a:off x="7735975" y="2488900"/>
              <a:ext cx="359100" cy="415875"/>
              <a:chOff x="6857425" y="2488900"/>
              <a:chExt cx="359100" cy="415875"/>
            </a:xfrm>
          </p:grpSpPr>
          <p:cxnSp>
            <p:nvCxnSpPr>
              <p:cNvPr id="780" name="Google Shape;780;p46"/>
              <p:cNvCxnSpPr/>
              <p:nvPr/>
            </p:nvCxnSpPr>
            <p:spPr>
              <a:xfrm>
                <a:off x="7036975" y="2488900"/>
                <a:ext cx="0" cy="415800"/>
              </a:xfrm>
              <a:prstGeom prst="straightConnector1">
                <a:avLst/>
              </a:prstGeom>
              <a:noFill/>
              <a:ln cap="flat" cmpd="sng" w="9525">
                <a:solidFill>
                  <a:schemeClr val="dk1"/>
                </a:solidFill>
                <a:prstDash val="solid"/>
                <a:round/>
                <a:headEnd len="med" w="med" type="none"/>
                <a:tailEnd len="med" w="med" type="none"/>
              </a:ln>
            </p:spPr>
          </p:cxnSp>
          <p:cxnSp>
            <p:nvCxnSpPr>
              <p:cNvPr id="781" name="Google Shape;781;p46"/>
              <p:cNvCxnSpPr/>
              <p:nvPr/>
            </p:nvCxnSpPr>
            <p:spPr>
              <a:xfrm>
                <a:off x="6857425" y="2904775"/>
                <a:ext cx="359100" cy="0"/>
              </a:xfrm>
              <a:prstGeom prst="straightConnector1">
                <a:avLst/>
              </a:prstGeom>
              <a:noFill/>
              <a:ln cap="flat" cmpd="sng" w="9525">
                <a:solidFill>
                  <a:schemeClr val="dk1"/>
                </a:solidFill>
                <a:prstDash val="solid"/>
                <a:round/>
                <a:headEnd len="med" w="med" type="none"/>
                <a:tailEnd len="med" w="med" type="none"/>
              </a:ln>
            </p:spPr>
          </p:cxnSp>
        </p:grpSp>
        <p:sp>
          <p:nvSpPr>
            <p:cNvPr id="782" name="Google Shape;782;p46"/>
            <p:cNvSpPr/>
            <p:nvPr/>
          </p:nvSpPr>
          <p:spPr>
            <a:xfrm>
              <a:off x="8072575" y="2167875"/>
              <a:ext cx="117375" cy="310675"/>
            </a:xfrm>
            <a:custGeom>
              <a:rect b="b" l="l" r="r" t="t"/>
              <a:pathLst>
                <a:path extrusionOk="0" h="12427" w="4695">
                  <a:moveTo>
                    <a:pt x="0" y="12427"/>
                  </a:moveTo>
                  <a:lnTo>
                    <a:pt x="4695" y="12427"/>
                  </a:lnTo>
                  <a:lnTo>
                    <a:pt x="4695" y="0"/>
                  </a:lnTo>
                  <a:lnTo>
                    <a:pt x="3452" y="0"/>
                  </a:lnTo>
                </a:path>
              </a:pathLst>
            </a:custGeom>
            <a:noFill/>
            <a:ln cap="flat" cmpd="sng" w="9525">
              <a:solidFill>
                <a:schemeClr val="dk1"/>
              </a:solidFill>
              <a:prstDash val="solid"/>
              <a:round/>
              <a:headEnd len="med" w="med" type="none"/>
              <a:tailEnd len="med" w="med" type="none"/>
            </a:ln>
          </p:spPr>
        </p:sp>
        <p:grpSp>
          <p:nvGrpSpPr>
            <p:cNvPr id="783" name="Google Shape;783;p46"/>
            <p:cNvGrpSpPr/>
            <p:nvPr/>
          </p:nvGrpSpPr>
          <p:grpSpPr>
            <a:xfrm flipH="1">
              <a:off x="6690212" y="1121576"/>
              <a:ext cx="1791863" cy="1781040"/>
              <a:chOff x="1694200" y="292975"/>
              <a:chExt cx="811275" cy="806375"/>
            </a:xfrm>
          </p:grpSpPr>
          <p:sp>
            <p:nvSpPr>
              <p:cNvPr id="784" name="Google Shape;784;p46"/>
              <p:cNvSpPr/>
              <p:nvPr/>
            </p:nvSpPr>
            <p:spPr>
              <a:xfrm>
                <a:off x="1694200" y="486878"/>
                <a:ext cx="270450" cy="362050"/>
              </a:xfrm>
              <a:custGeom>
                <a:rect b="b" l="l" r="r" t="t"/>
                <a:pathLst>
                  <a:path extrusionOk="0" h="14482" w="10818">
                    <a:moveTo>
                      <a:pt x="3558" y="0"/>
                    </a:moveTo>
                    <a:cubicBezTo>
                      <a:pt x="3029" y="0"/>
                      <a:pt x="2561" y="177"/>
                      <a:pt x="2196" y="535"/>
                    </a:cubicBezTo>
                    <a:cubicBezTo>
                      <a:pt x="1" y="2694"/>
                      <a:pt x="2726" y="6380"/>
                      <a:pt x="5010" y="8273"/>
                    </a:cubicBezTo>
                    <a:cubicBezTo>
                      <a:pt x="7296" y="10167"/>
                      <a:pt x="7793" y="14482"/>
                      <a:pt x="7793" y="14482"/>
                    </a:cubicBezTo>
                    <a:lnTo>
                      <a:pt x="10818" y="12574"/>
                    </a:lnTo>
                    <a:cubicBezTo>
                      <a:pt x="10434" y="4454"/>
                      <a:pt x="6220" y="0"/>
                      <a:pt x="3558" y="0"/>
                    </a:cubicBezTo>
                    <a:close/>
                  </a:path>
                </a:pathLst>
              </a:custGeom>
              <a:gradFill>
                <a:gsLst>
                  <a:gs pos="0">
                    <a:srgbClr val="D4EBDE"/>
                  </a:gs>
                  <a:gs pos="100000">
                    <a:srgbClr val="70CAC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6"/>
              <p:cNvSpPr/>
              <p:nvPr/>
            </p:nvSpPr>
            <p:spPr>
              <a:xfrm>
                <a:off x="1785200" y="551853"/>
                <a:ext cx="146300" cy="272150"/>
              </a:xfrm>
              <a:custGeom>
                <a:rect b="b" l="l" r="r" t="t"/>
                <a:pathLst>
                  <a:path extrusionOk="0" h="10886" w="5852">
                    <a:moveTo>
                      <a:pt x="48" y="0"/>
                    </a:moveTo>
                    <a:cubicBezTo>
                      <a:pt x="36" y="0"/>
                      <a:pt x="24" y="5"/>
                      <a:pt x="17" y="14"/>
                    </a:cubicBezTo>
                    <a:cubicBezTo>
                      <a:pt x="0" y="34"/>
                      <a:pt x="3" y="62"/>
                      <a:pt x="20" y="79"/>
                    </a:cubicBezTo>
                    <a:cubicBezTo>
                      <a:pt x="2706" y="2290"/>
                      <a:pt x="4693" y="6014"/>
                      <a:pt x="5761" y="10851"/>
                    </a:cubicBezTo>
                    <a:cubicBezTo>
                      <a:pt x="5768" y="10871"/>
                      <a:pt x="5784" y="10885"/>
                      <a:pt x="5805" y="10885"/>
                    </a:cubicBezTo>
                    <a:lnTo>
                      <a:pt x="5814" y="10885"/>
                    </a:lnTo>
                    <a:cubicBezTo>
                      <a:pt x="5838" y="10879"/>
                      <a:pt x="5851" y="10855"/>
                      <a:pt x="5845" y="10831"/>
                    </a:cubicBezTo>
                    <a:cubicBezTo>
                      <a:pt x="4774" y="5977"/>
                      <a:pt x="2777" y="2234"/>
                      <a:pt x="77" y="11"/>
                    </a:cubicBezTo>
                    <a:cubicBezTo>
                      <a:pt x="69" y="3"/>
                      <a:pt x="58" y="0"/>
                      <a:pt x="48"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6"/>
              <p:cNvSpPr/>
              <p:nvPr/>
            </p:nvSpPr>
            <p:spPr>
              <a:xfrm>
                <a:off x="1818638" y="333225"/>
                <a:ext cx="210025" cy="383125"/>
              </a:xfrm>
              <a:custGeom>
                <a:rect b="b" l="l" r="r" t="t"/>
                <a:pathLst>
                  <a:path extrusionOk="0" h="15325" w="8401">
                    <a:moveTo>
                      <a:pt x="3311" y="1"/>
                    </a:moveTo>
                    <a:cubicBezTo>
                      <a:pt x="1877" y="1"/>
                      <a:pt x="1" y="2007"/>
                      <a:pt x="438" y="5737"/>
                    </a:cubicBezTo>
                    <a:cubicBezTo>
                      <a:pt x="1005" y="10578"/>
                      <a:pt x="4946" y="15325"/>
                      <a:pt x="4946" y="15325"/>
                    </a:cubicBezTo>
                    <a:lnTo>
                      <a:pt x="8401" y="10356"/>
                    </a:lnTo>
                    <a:cubicBezTo>
                      <a:pt x="4161" y="6526"/>
                      <a:pt x="5607" y="2124"/>
                      <a:pt x="4403" y="543"/>
                    </a:cubicBezTo>
                    <a:cubicBezTo>
                      <a:pt x="4127" y="179"/>
                      <a:pt x="3738" y="1"/>
                      <a:pt x="3311" y="1"/>
                    </a:cubicBezTo>
                    <a:close/>
                  </a:path>
                </a:pathLst>
              </a:custGeom>
              <a:gradFill>
                <a:gsLst>
                  <a:gs pos="0">
                    <a:srgbClr val="7E719E"/>
                  </a:gs>
                  <a:gs pos="100000">
                    <a:srgbClr val="423A6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6"/>
              <p:cNvSpPr/>
              <p:nvPr/>
            </p:nvSpPr>
            <p:spPr>
              <a:xfrm>
                <a:off x="1885888" y="423000"/>
                <a:ext cx="100900" cy="232175"/>
              </a:xfrm>
              <a:custGeom>
                <a:rect b="b" l="l" r="r" t="t"/>
                <a:pathLst>
                  <a:path extrusionOk="0" h="9287" w="4036">
                    <a:moveTo>
                      <a:pt x="44" y="0"/>
                    </a:moveTo>
                    <a:cubicBezTo>
                      <a:pt x="21" y="0"/>
                      <a:pt x="0" y="20"/>
                      <a:pt x="0" y="44"/>
                    </a:cubicBezTo>
                    <a:cubicBezTo>
                      <a:pt x="0" y="94"/>
                      <a:pt x="47" y="5113"/>
                      <a:pt x="3958" y="9272"/>
                    </a:cubicBezTo>
                    <a:cubicBezTo>
                      <a:pt x="3965" y="9280"/>
                      <a:pt x="3978" y="9286"/>
                      <a:pt x="3989" y="9286"/>
                    </a:cubicBezTo>
                    <a:cubicBezTo>
                      <a:pt x="3998" y="9286"/>
                      <a:pt x="4012" y="9280"/>
                      <a:pt x="4019" y="9272"/>
                    </a:cubicBezTo>
                    <a:cubicBezTo>
                      <a:pt x="4035" y="9256"/>
                      <a:pt x="4035" y="9229"/>
                      <a:pt x="4022" y="9212"/>
                    </a:cubicBezTo>
                    <a:cubicBezTo>
                      <a:pt x="134" y="5079"/>
                      <a:pt x="87" y="94"/>
                      <a:pt x="87" y="44"/>
                    </a:cubicBezTo>
                    <a:cubicBezTo>
                      <a:pt x="87" y="20"/>
                      <a:pt x="67" y="0"/>
                      <a:pt x="44"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6"/>
              <p:cNvSpPr/>
              <p:nvPr/>
            </p:nvSpPr>
            <p:spPr>
              <a:xfrm>
                <a:off x="1942525" y="533625"/>
                <a:ext cx="252500" cy="189000"/>
              </a:xfrm>
              <a:custGeom>
                <a:rect b="b" l="l" r="r" t="t"/>
                <a:pathLst>
                  <a:path extrusionOk="0" h="7560" w="10100">
                    <a:moveTo>
                      <a:pt x="3059" y="1"/>
                    </a:moveTo>
                    <a:cubicBezTo>
                      <a:pt x="3059" y="1"/>
                      <a:pt x="1" y="1290"/>
                      <a:pt x="1505" y="4378"/>
                    </a:cubicBezTo>
                    <a:cubicBezTo>
                      <a:pt x="2848" y="7134"/>
                      <a:pt x="5229" y="7560"/>
                      <a:pt x="7437" y="7560"/>
                    </a:cubicBezTo>
                    <a:cubicBezTo>
                      <a:pt x="7707" y="7560"/>
                      <a:pt x="7974" y="7553"/>
                      <a:pt x="8236" y="7544"/>
                    </a:cubicBezTo>
                    <a:cubicBezTo>
                      <a:pt x="8901" y="7524"/>
                      <a:pt x="9532" y="7474"/>
                      <a:pt x="10100" y="7417"/>
                    </a:cubicBezTo>
                    <a:lnTo>
                      <a:pt x="10022" y="6061"/>
                    </a:lnTo>
                    <a:cubicBezTo>
                      <a:pt x="9001" y="5876"/>
                      <a:pt x="7736" y="5385"/>
                      <a:pt x="6571" y="4523"/>
                    </a:cubicBezTo>
                    <a:cubicBezTo>
                      <a:pt x="4892" y="3284"/>
                      <a:pt x="5507" y="1733"/>
                      <a:pt x="3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6"/>
              <p:cNvSpPr/>
              <p:nvPr/>
            </p:nvSpPr>
            <p:spPr>
              <a:xfrm>
                <a:off x="2193075" y="685125"/>
                <a:ext cx="65150" cy="33925"/>
              </a:xfrm>
              <a:custGeom>
                <a:rect b="b" l="l" r="r" t="t"/>
                <a:pathLst>
                  <a:path extrusionOk="0" h="1357" w="2606">
                    <a:moveTo>
                      <a:pt x="0" y="1"/>
                    </a:moveTo>
                    <a:lnTo>
                      <a:pt x="78" y="1357"/>
                    </a:lnTo>
                    <a:cubicBezTo>
                      <a:pt x="1565" y="1206"/>
                      <a:pt x="2605" y="991"/>
                      <a:pt x="2605" y="991"/>
                    </a:cubicBezTo>
                    <a:cubicBezTo>
                      <a:pt x="2605" y="991"/>
                      <a:pt x="2274" y="60"/>
                      <a:pt x="1321" y="60"/>
                    </a:cubicBezTo>
                    <a:cubicBezTo>
                      <a:pt x="1273" y="60"/>
                      <a:pt x="1223" y="63"/>
                      <a:pt x="1172" y="68"/>
                    </a:cubicBezTo>
                    <a:cubicBezTo>
                      <a:pt x="1076" y="78"/>
                      <a:pt x="972" y="83"/>
                      <a:pt x="863" y="83"/>
                    </a:cubicBezTo>
                    <a:cubicBezTo>
                      <a:pt x="605" y="83"/>
                      <a:pt x="313" y="55"/>
                      <a:pt x="0" y="1"/>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6"/>
              <p:cNvSpPr/>
              <p:nvPr/>
            </p:nvSpPr>
            <p:spPr>
              <a:xfrm>
                <a:off x="2227725" y="701525"/>
                <a:ext cx="22100" cy="13575"/>
              </a:xfrm>
              <a:custGeom>
                <a:rect b="b" l="l" r="r" t="t"/>
                <a:pathLst>
                  <a:path extrusionOk="0" h="543" w="884">
                    <a:moveTo>
                      <a:pt x="541" y="0"/>
                    </a:moveTo>
                    <a:cubicBezTo>
                      <a:pt x="337" y="0"/>
                      <a:pt x="101" y="46"/>
                      <a:pt x="31" y="59"/>
                    </a:cubicBezTo>
                    <a:cubicBezTo>
                      <a:pt x="11" y="63"/>
                      <a:pt x="1" y="83"/>
                      <a:pt x="4" y="100"/>
                    </a:cubicBezTo>
                    <a:cubicBezTo>
                      <a:pt x="7" y="115"/>
                      <a:pt x="21" y="128"/>
                      <a:pt x="38" y="128"/>
                    </a:cubicBezTo>
                    <a:cubicBezTo>
                      <a:pt x="40" y="128"/>
                      <a:pt x="42" y="127"/>
                      <a:pt x="44" y="127"/>
                    </a:cubicBezTo>
                    <a:cubicBezTo>
                      <a:pt x="200" y="94"/>
                      <a:pt x="397" y="68"/>
                      <a:pt x="551" y="68"/>
                    </a:cubicBezTo>
                    <a:cubicBezTo>
                      <a:pt x="678" y="68"/>
                      <a:pt x="775" y="85"/>
                      <a:pt x="799" y="130"/>
                    </a:cubicBezTo>
                    <a:cubicBezTo>
                      <a:pt x="813" y="160"/>
                      <a:pt x="813" y="187"/>
                      <a:pt x="799" y="217"/>
                    </a:cubicBezTo>
                    <a:cubicBezTo>
                      <a:pt x="743" y="324"/>
                      <a:pt x="494" y="432"/>
                      <a:pt x="195" y="476"/>
                    </a:cubicBezTo>
                    <a:cubicBezTo>
                      <a:pt x="175" y="479"/>
                      <a:pt x="165" y="496"/>
                      <a:pt x="165" y="516"/>
                    </a:cubicBezTo>
                    <a:cubicBezTo>
                      <a:pt x="168" y="533"/>
                      <a:pt x="182" y="543"/>
                      <a:pt x="199" y="543"/>
                    </a:cubicBezTo>
                    <a:lnTo>
                      <a:pt x="206" y="543"/>
                    </a:lnTo>
                    <a:cubicBezTo>
                      <a:pt x="534" y="496"/>
                      <a:pt x="790" y="378"/>
                      <a:pt x="860" y="248"/>
                    </a:cubicBezTo>
                    <a:cubicBezTo>
                      <a:pt x="884" y="197"/>
                      <a:pt x="884" y="147"/>
                      <a:pt x="857" y="100"/>
                    </a:cubicBezTo>
                    <a:cubicBezTo>
                      <a:pt x="817" y="24"/>
                      <a:pt x="688" y="0"/>
                      <a:pt x="541" y="0"/>
                    </a:cubicBezTo>
                    <a:close/>
                  </a:path>
                </a:pathLst>
              </a:custGeom>
              <a:solidFill>
                <a:srgbClr val="423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6"/>
              <p:cNvSpPr/>
              <p:nvPr/>
            </p:nvSpPr>
            <p:spPr>
              <a:xfrm>
                <a:off x="1942525" y="533625"/>
                <a:ext cx="205325" cy="189025"/>
              </a:xfrm>
              <a:custGeom>
                <a:rect b="b" l="l" r="r" t="t"/>
                <a:pathLst>
                  <a:path extrusionOk="0" h="7561" w="8213">
                    <a:moveTo>
                      <a:pt x="3059" y="1"/>
                    </a:moveTo>
                    <a:cubicBezTo>
                      <a:pt x="3059" y="1"/>
                      <a:pt x="1" y="1290"/>
                      <a:pt x="1505" y="4378"/>
                    </a:cubicBezTo>
                    <a:cubicBezTo>
                      <a:pt x="2849" y="7141"/>
                      <a:pt x="5239" y="7561"/>
                      <a:pt x="7448" y="7561"/>
                    </a:cubicBezTo>
                    <a:cubicBezTo>
                      <a:pt x="7457" y="7561"/>
                      <a:pt x="7465" y="7561"/>
                      <a:pt x="7474" y="7561"/>
                    </a:cubicBezTo>
                    <a:cubicBezTo>
                      <a:pt x="7881" y="6812"/>
                      <a:pt x="8098" y="6064"/>
                      <a:pt x="8213" y="5483"/>
                    </a:cubicBezTo>
                    <a:cubicBezTo>
                      <a:pt x="7665" y="5238"/>
                      <a:pt x="7108" y="4919"/>
                      <a:pt x="6571" y="4523"/>
                    </a:cubicBezTo>
                    <a:cubicBezTo>
                      <a:pt x="4892" y="3284"/>
                      <a:pt x="5507" y="1733"/>
                      <a:pt x="3059"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6"/>
              <p:cNvSpPr/>
              <p:nvPr/>
            </p:nvSpPr>
            <p:spPr>
              <a:xfrm>
                <a:off x="1961775" y="1066750"/>
                <a:ext cx="85275" cy="32600"/>
              </a:xfrm>
              <a:custGeom>
                <a:rect b="b" l="l" r="r" t="t"/>
                <a:pathLst>
                  <a:path extrusionOk="0" h="1304" w="3411">
                    <a:moveTo>
                      <a:pt x="487" y="1"/>
                    </a:moveTo>
                    <a:lnTo>
                      <a:pt x="0" y="1303"/>
                    </a:lnTo>
                    <a:lnTo>
                      <a:pt x="3411" y="1303"/>
                    </a:lnTo>
                    <a:lnTo>
                      <a:pt x="1645" y="239"/>
                    </a:lnTo>
                    <a:lnTo>
                      <a:pt x="487" y="1"/>
                    </a:lnTo>
                    <a:close/>
                  </a:path>
                </a:pathLst>
              </a:custGeom>
              <a:solidFill>
                <a:srgbClr val="423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6"/>
              <p:cNvSpPr/>
              <p:nvPr/>
            </p:nvSpPr>
            <p:spPr>
              <a:xfrm>
                <a:off x="1973925" y="760550"/>
                <a:ext cx="196925" cy="312175"/>
              </a:xfrm>
              <a:custGeom>
                <a:rect b="b" l="l" r="r" t="t"/>
                <a:pathLst>
                  <a:path extrusionOk="0" h="12487" w="7877">
                    <a:moveTo>
                      <a:pt x="3299" y="1"/>
                    </a:moveTo>
                    <a:cubicBezTo>
                      <a:pt x="2337" y="1"/>
                      <a:pt x="1572" y="146"/>
                      <a:pt x="1572" y="146"/>
                    </a:cubicBezTo>
                    <a:cubicBezTo>
                      <a:pt x="1572" y="146"/>
                      <a:pt x="3012" y="1324"/>
                      <a:pt x="3059" y="3876"/>
                    </a:cubicBezTo>
                    <a:cubicBezTo>
                      <a:pt x="3106" y="6424"/>
                      <a:pt x="1" y="12249"/>
                      <a:pt x="1" y="12249"/>
                    </a:cubicBezTo>
                    <a:lnTo>
                      <a:pt x="1159" y="12487"/>
                    </a:lnTo>
                    <a:cubicBezTo>
                      <a:pt x="4888" y="7931"/>
                      <a:pt x="7877" y="2127"/>
                      <a:pt x="6343" y="831"/>
                    </a:cubicBezTo>
                    <a:cubicBezTo>
                      <a:pt x="5554" y="163"/>
                      <a:pt x="4316" y="1"/>
                      <a:pt x="32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6"/>
              <p:cNvSpPr/>
              <p:nvPr/>
            </p:nvSpPr>
            <p:spPr>
              <a:xfrm>
                <a:off x="2134900" y="783650"/>
                <a:ext cx="125" cy="125"/>
              </a:xfrm>
              <a:custGeom>
                <a:rect b="b" l="l" r="r" t="t"/>
                <a:pathLst>
                  <a:path extrusionOk="0" h="5" w="5">
                    <a:moveTo>
                      <a:pt x="0" y="0"/>
                    </a:moveTo>
                    <a:lnTo>
                      <a:pt x="4" y="5"/>
                    </a:lnTo>
                    <a:cubicBezTo>
                      <a:pt x="4" y="0"/>
                      <a:pt x="0" y="0"/>
                      <a:pt x="0"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6"/>
              <p:cNvSpPr/>
              <p:nvPr/>
            </p:nvSpPr>
            <p:spPr>
              <a:xfrm>
                <a:off x="2013200" y="760575"/>
                <a:ext cx="132475" cy="89075"/>
              </a:xfrm>
              <a:custGeom>
                <a:rect b="b" l="l" r="r" t="t"/>
                <a:pathLst>
                  <a:path extrusionOk="0" h="3563" w="5299">
                    <a:moveTo>
                      <a:pt x="1726" y="1"/>
                    </a:moveTo>
                    <a:cubicBezTo>
                      <a:pt x="766" y="1"/>
                      <a:pt x="1" y="145"/>
                      <a:pt x="1" y="145"/>
                    </a:cubicBezTo>
                    <a:cubicBezTo>
                      <a:pt x="1" y="145"/>
                      <a:pt x="897" y="877"/>
                      <a:pt x="1296" y="2438"/>
                    </a:cubicBezTo>
                    <a:lnTo>
                      <a:pt x="4896" y="3562"/>
                    </a:lnTo>
                    <a:cubicBezTo>
                      <a:pt x="5251" y="2401"/>
                      <a:pt x="5299" y="1484"/>
                      <a:pt x="4919" y="984"/>
                    </a:cubicBezTo>
                    <a:cubicBezTo>
                      <a:pt x="4916" y="981"/>
                      <a:pt x="4916" y="977"/>
                      <a:pt x="4913" y="974"/>
                    </a:cubicBezTo>
                    <a:cubicBezTo>
                      <a:pt x="4909" y="974"/>
                      <a:pt x="4909" y="971"/>
                      <a:pt x="4905" y="971"/>
                    </a:cubicBezTo>
                    <a:lnTo>
                      <a:pt x="4905" y="968"/>
                    </a:lnTo>
                    <a:cubicBezTo>
                      <a:pt x="4902" y="964"/>
                      <a:pt x="4902" y="964"/>
                      <a:pt x="4899" y="961"/>
                    </a:cubicBezTo>
                    <a:lnTo>
                      <a:pt x="4899" y="957"/>
                    </a:lnTo>
                    <a:lnTo>
                      <a:pt x="4896" y="957"/>
                    </a:lnTo>
                    <a:cubicBezTo>
                      <a:pt x="4896" y="954"/>
                      <a:pt x="4896" y="954"/>
                      <a:pt x="4892" y="951"/>
                    </a:cubicBezTo>
                    <a:lnTo>
                      <a:pt x="4888" y="948"/>
                    </a:lnTo>
                    <a:lnTo>
                      <a:pt x="4885" y="944"/>
                    </a:lnTo>
                    <a:lnTo>
                      <a:pt x="4885" y="940"/>
                    </a:lnTo>
                    <a:lnTo>
                      <a:pt x="4882" y="940"/>
                    </a:lnTo>
                    <a:lnTo>
                      <a:pt x="4882" y="937"/>
                    </a:lnTo>
                    <a:cubicBezTo>
                      <a:pt x="4882" y="937"/>
                      <a:pt x="4879" y="937"/>
                      <a:pt x="4879" y="934"/>
                    </a:cubicBezTo>
                    <a:cubicBezTo>
                      <a:pt x="4876" y="934"/>
                      <a:pt x="4876" y="931"/>
                      <a:pt x="4876" y="931"/>
                    </a:cubicBezTo>
                    <a:cubicBezTo>
                      <a:pt x="4876" y="931"/>
                      <a:pt x="4872" y="931"/>
                      <a:pt x="4872" y="928"/>
                    </a:cubicBezTo>
                    <a:cubicBezTo>
                      <a:pt x="4872" y="923"/>
                      <a:pt x="4868" y="923"/>
                      <a:pt x="4868" y="923"/>
                    </a:cubicBezTo>
                    <a:lnTo>
                      <a:pt x="4865" y="920"/>
                    </a:lnTo>
                    <a:cubicBezTo>
                      <a:pt x="4865" y="917"/>
                      <a:pt x="4865" y="917"/>
                      <a:pt x="4862" y="917"/>
                    </a:cubicBezTo>
                    <a:cubicBezTo>
                      <a:pt x="4862" y="914"/>
                      <a:pt x="4862" y="914"/>
                      <a:pt x="4859" y="914"/>
                    </a:cubicBezTo>
                    <a:lnTo>
                      <a:pt x="4859" y="911"/>
                    </a:lnTo>
                    <a:lnTo>
                      <a:pt x="4855" y="911"/>
                    </a:lnTo>
                    <a:cubicBezTo>
                      <a:pt x="4855" y="907"/>
                      <a:pt x="4855" y="907"/>
                      <a:pt x="4852" y="907"/>
                    </a:cubicBezTo>
                    <a:lnTo>
                      <a:pt x="4852" y="903"/>
                    </a:lnTo>
                    <a:cubicBezTo>
                      <a:pt x="4852" y="903"/>
                      <a:pt x="4848" y="903"/>
                      <a:pt x="4848" y="900"/>
                    </a:cubicBezTo>
                    <a:cubicBezTo>
                      <a:pt x="4845" y="900"/>
                      <a:pt x="4845" y="900"/>
                      <a:pt x="4845" y="897"/>
                    </a:cubicBezTo>
                    <a:lnTo>
                      <a:pt x="4842" y="897"/>
                    </a:lnTo>
                    <a:lnTo>
                      <a:pt x="4842" y="894"/>
                    </a:lnTo>
                    <a:lnTo>
                      <a:pt x="4838" y="894"/>
                    </a:lnTo>
                    <a:lnTo>
                      <a:pt x="4838" y="890"/>
                    </a:lnTo>
                    <a:cubicBezTo>
                      <a:pt x="4835" y="890"/>
                      <a:pt x="4835" y="887"/>
                      <a:pt x="4835" y="887"/>
                    </a:cubicBezTo>
                    <a:lnTo>
                      <a:pt x="4832" y="883"/>
                    </a:lnTo>
                    <a:lnTo>
                      <a:pt x="4828" y="880"/>
                    </a:lnTo>
                    <a:cubicBezTo>
                      <a:pt x="4825" y="880"/>
                      <a:pt x="4825" y="877"/>
                      <a:pt x="4825" y="877"/>
                    </a:cubicBezTo>
                    <a:lnTo>
                      <a:pt x="4822" y="877"/>
                    </a:lnTo>
                    <a:cubicBezTo>
                      <a:pt x="4822" y="874"/>
                      <a:pt x="4822" y="874"/>
                      <a:pt x="4818" y="874"/>
                    </a:cubicBezTo>
                    <a:lnTo>
                      <a:pt x="4818" y="870"/>
                    </a:lnTo>
                    <a:lnTo>
                      <a:pt x="4815" y="870"/>
                    </a:lnTo>
                    <a:lnTo>
                      <a:pt x="4815" y="867"/>
                    </a:lnTo>
                    <a:cubicBezTo>
                      <a:pt x="4815" y="867"/>
                      <a:pt x="4812" y="867"/>
                      <a:pt x="4812" y="863"/>
                    </a:cubicBezTo>
                    <a:cubicBezTo>
                      <a:pt x="4808" y="863"/>
                      <a:pt x="4808" y="860"/>
                      <a:pt x="4808" y="860"/>
                    </a:cubicBezTo>
                    <a:lnTo>
                      <a:pt x="4805" y="860"/>
                    </a:lnTo>
                    <a:cubicBezTo>
                      <a:pt x="4805" y="860"/>
                      <a:pt x="4805" y="857"/>
                      <a:pt x="4801" y="857"/>
                    </a:cubicBezTo>
                    <a:cubicBezTo>
                      <a:pt x="4801" y="853"/>
                      <a:pt x="4798" y="853"/>
                      <a:pt x="4798" y="853"/>
                    </a:cubicBezTo>
                    <a:cubicBezTo>
                      <a:pt x="4798" y="850"/>
                      <a:pt x="4795" y="850"/>
                      <a:pt x="4795" y="850"/>
                    </a:cubicBezTo>
                    <a:cubicBezTo>
                      <a:pt x="4795" y="847"/>
                      <a:pt x="4795" y="847"/>
                      <a:pt x="4792" y="847"/>
                    </a:cubicBezTo>
                    <a:lnTo>
                      <a:pt x="4792" y="843"/>
                    </a:lnTo>
                    <a:lnTo>
                      <a:pt x="4788" y="843"/>
                    </a:lnTo>
                    <a:lnTo>
                      <a:pt x="4784" y="840"/>
                    </a:lnTo>
                    <a:lnTo>
                      <a:pt x="4781" y="836"/>
                    </a:lnTo>
                    <a:cubicBezTo>
                      <a:pt x="4778" y="836"/>
                      <a:pt x="4778" y="833"/>
                      <a:pt x="4778" y="833"/>
                    </a:cubicBezTo>
                    <a:lnTo>
                      <a:pt x="4775" y="833"/>
                    </a:lnTo>
                    <a:cubicBezTo>
                      <a:pt x="4775" y="830"/>
                      <a:pt x="4772" y="830"/>
                      <a:pt x="4772" y="830"/>
                    </a:cubicBezTo>
                    <a:cubicBezTo>
                      <a:pt x="3982" y="162"/>
                      <a:pt x="2747" y="1"/>
                      <a:pt x="1730" y="1"/>
                    </a:cubicBezTo>
                    <a:close/>
                  </a:path>
                </a:pathLst>
              </a:custGeom>
              <a:gradFill>
                <a:gsLst>
                  <a:gs pos="0">
                    <a:srgbClr val="3A305F">
                      <a:alpha val="46666"/>
                    </a:srgbClr>
                  </a:gs>
                  <a:gs pos="80000">
                    <a:srgbClr val="FFFFFF">
                      <a:alpha val="0"/>
                    </a:srgbClr>
                  </a:gs>
                  <a:gs pos="100000">
                    <a:srgbClr val="FFFFFF">
                      <a:alpha val="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6"/>
              <p:cNvSpPr/>
              <p:nvPr/>
            </p:nvSpPr>
            <p:spPr>
              <a:xfrm>
                <a:off x="2050300" y="857425"/>
                <a:ext cx="125" cy="6250"/>
              </a:xfrm>
              <a:custGeom>
                <a:rect b="b" l="l" r="r" t="t"/>
                <a:pathLst>
                  <a:path extrusionOk="0" h="250" w="5">
                    <a:moveTo>
                      <a:pt x="0" y="229"/>
                    </a:moveTo>
                    <a:lnTo>
                      <a:pt x="0" y="249"/>
                    </a:lnTo>
                    <a:lnTo>
                      <a:pt x="0" y="229"/>
                    </a:lnTo>
                    <a:close/>
                    <a:moveTo>
                      <a:pt x="0" y="219"/>
                    </a:moveTo>
                    <a:lnTo>
                      <a:pt x="0" y="229"/>
                    </a:lnTo>
                    <a:lnTo>
                      <a:pt x="0" y="219"/>
                    </a:lnTo>
                    <a:close/>
                    <a:moveTo>
                      <a:pt x="0" y="216"/>
                    </a:moveTo>
                    <a:lnTo>
                      <a:pt x="0" y="219"/>
                    </a:lnTo>
                    <a:lnTo>
                      <a:pt x="0" y="216"/>
                    </a:lnTo>
                    <a:close/>
                    <a:moveTo>
                      <a:pt x="0" y="202"/>
                    </a:moveTo>
                    <a:lnTo>
                      <a:pt x="0" y="212"/>
                    </a:lnTo>
                    <a:lnTo>
                      <a:pt x="0" y="202"/>
                    </a:lnTo>
                    <a:close/>
                    <a:moveTo>
                      <a:pt x="0" y="199"/>
                    </a:moveTo>
                    <a:lnTo>
                      <a:pt x="0" y="202"/>
                    </a:lnTo>
                    <a:lnTo>
                      <a:pt x="0" y="199"/>
                    </a:lnTo>
                    <a:close/>
                    <a:moveTo>
                      <a:pt x="4" y="189"/>
                    </a:moveTo>
                    <a:cubicBezTo>
                      <a:pt x="0" y="192"/>
                      <a:pt x="0" y="196"/>
                      <a:pt x="0" y="199"/>
                    </a:cubicBezTo>
                    <a:cubicBezTo>
                      <a:pt x="0" y="196"/>
                      <a:pt x="0" y="192"/>
                      <a:pt x="4" y="189"/>
                    </a:cubicBezTo>
                    <a:close/>
                    <a:moveTo>
                      <a:pt x="4" y="182"/>
                    </a:moveTo>
                    <a:lnTo>
                      <a:pt x="4" y="185"/>
                    </a:lnTo>
                    <a:lnTo>
                      <a:pt x="4" y="182"/>
                    </a:lnTo>
                    <a:close/>
                    <a:moveTo>
                      <a:pt x="4" y="179"/>
                    </a:moveTo>
                    <a:lnTo>
                      <a:pt x="4" y="182"/>
                    </a:lnTo>
                    <a:lnTo>
                      <a:pt x="4" y="179"/>
                    </a:lnTo>
                    <a:close/>
                    <a:moveTo>
                      <a:pt x="4" y="172"/>
                    </a:moveTo>
                    <a:lnTo>
                      <a:pt x="4" y="179"/>
                    </a:lnTo>
                    <a:lnTo>
                      <a:pt x="4" y="172"/>
                    </a:lnTo>
                    <a:close/>
                    <a:moveTo>
                      <a:pt x="4" y="168"/>
                    </a:moveTo>
                    <a:lnTo>
                      <a:pt x="4" y="172"/>
                    </a:lnTo>
                    <a:lnTo>
                      <a:pt x="4" y="168"/>
                    </a:lnTo>
                    <a:close/>
                    <a:moveTo>
                      <a:pt x="4" y="162"/>
                    </a:moveTo>
                    <a:lnTo>
                      <a:pt x="4" y="165"/>
                    </a:lnTo>
                    <a:lnTo>
                      <a:pt x="4" y="162"/>
                    </a:lnTo>
                    <a:close/>
                    <a:moveTo>
                      <a:pt x="4" y="159"/>
                    </a:moveTo>
                    <a:lnTo>
                      <a:pt x="4" y="162"/>
                    </a:lnTo>
                    <a:lnTo>
                      <a:pt x="4" y="159"/>
                    </a:lnTo>
                    <a:close/>
                    <a:moveTo>
                      <a:pt x="4" y="152"/>
                    </a:moveTo>
                    <a:lnTo>
                      <a:pt x="4" y="156"/>
                    </a:lnTo>
                    <a:lnTo>
                      <a:pt x="4" y="152"/>
                    </a:lnTo>
                    <a:close/>
                    <a:moveTo>
                      <a:pt x="4" y="148"/>
                    </a:moveTo>
                    <a:lnTo>
                      <a:pt x="4" y="152"/>
                    </a:lnTo>
                    <a:lnTo>
                      <a:pt x="4" y="148"/>
                    </a:lnTo>
                    <a:close/>
                    <a:moveTo>
                      <a:pt x="4" y="142"/>
                    </a:moveTo>
                    <a:lnTo>
                      <a:pt x="4" y="145"/>
                    </a:lnTo>
                    <a:lnTo>
                      <a:pt x="4" y="142"/>
                    </a:lnTo>
                    <a:close/>
                    <a:moveTo>
                      <a:pt x="4" y="139"/>
                    </a:moveTo>
                    <a:lnTo>
                      <a:pt x="4" y="142"/>
                    </a:lnTo>
                    <a:lnTo>
                      <a:pt x="4" y="139"/>
                    </a:lnTo>
                    <a:close/>
                    <a:moveTo>
                      <a:pt x="4" y="131"/>
                    </a:moveTo>
                    <a:lnTo>
                      <a:pt x="4" y="135"/>
                    </a:lnTo>
                    <a:lnTo>
                      <a:pt x="4" y="131"/>
                    </a:lnTo>
                    <a:close/>
                    <a:moveTo>
                      <a:pt x="4" y="125"/>
                    </a:moveTo>
                    <a:lnTo>
                      <a:pt x="4" y="131"/>
                    </a:lnTo>
                    <a:lnTo>
                      <a:pt x="4" y="125"/>
                    </a:lnTo>
                    <a:close/>
                    <a:moveTo>
                      <a:pt x="4" y="122"/>
                    </a:moveTo>
                    <a:lnTo>
                      <a:pt x="4" y="125"/>
                    </a:lnTo>
                    <a:lnTo>
                      <a:pt x="4" y="122"/>
                    </a:lnTo>
                    <a:close/>
                    <a:moveTo>
                      <a:pt x="4" y="118"/>
                    </a:moveTo>
                    <a:lnTo>
                      <a:pt x="4" y="118"/>
                    </a:lnTo>
                    <a:lnTo>
                      <a:pt x="4" y="118"/>
                    </a:lnTo>
                    <a:close/>
                    <a:moveTo>
                      <a:pt x="4" y="111"/>
                    </a:moveTo>
                    <a:lnTo>
                      <a:pt x="4" y="115"/>
                    </a:lnTo>
                    <a:lnTo>
                      <a:pt x="4" y="111"/>
                    </a:lnTo>
                    <a:close/>
                    <a:moveTo>
                      <a:pt x="4" y="105"/>
                    </a:moveTo>
                    <a:lnTo>
                      <a:pt x="4" y="108"/>
                    </a:lnTo>
                    <a:lnTo>
                      <a:pt x="4" y="105"/>
                    </a:lnTo>
                    <a:close/>
                    <a:moveTo>
                      <a:pt x="4" y="102"/>
                    </a:moveTo>
                    <a:lnTo>
                      <a:pt x="4" y="105"/>
                    </a:lnTo>
                    <a:lnTo>
                      <a:pt x="4" y="102"/>
                    </a:lnTo>
                    <a:close/>
                    <a:moveTo>
                      <a:pt x="4" y="95"/>
                    </a:moveTo>
                    <a:lnTo>
                      <a:pt x="4" y="98"/>
                    </a:lnTo>
                    <a:lnTo>
                      <a:pt x="4" y="95"/>
                    </a:lnTo>
                    <a:close/>
                    <a:moveTo>
                      <a:pt x="4" y="91"/>
                    </a:moveTo>
                    <a:lnTo>
                      <a:pt x="4" y="95"/>
                    </a:lnTo>
                    <a:lnTo>
                      <a:pt x="4" y="91"/>
                    </a:lnTo>
                    <a:close/>
                    <a:moveTo>
                      <a:pt x="4" y="85"/>
                    </a:moveTo>
                    <a:lnTo>
                      <a:pt x="4" y="88"/>
                    </a:lnTo>
                    <a:lnTo>
                      <a:pt x="4" y="85"/>
                    </a:lnTo>
                    <a:close/>
                    <a:moveTo>
                      <a:pt x="4" y="75"/>
                    </a:moveTo>
                    <a:lnTo>
                      <a:pt x="4" y="85"/>
                    </a:lnTo>
                    <a:lnTo>
                      <a:pt x="4" y="75"/>
                    </a:lnTo>
                    <a:close/>
                    <a:moveTo>
                      <a:pt x="4" y="71"/>
                    </a:moveTo>
                    <a:lnTo>
                      <a:pt x="4" y="75"/>
                    </a:lnTo>
                    <a:lnTo>
                      <a:pt x="4" y="71"/>
                    </a:lnTo>
                    <a:close/>
                    <a:moveTo>
                      <a:pt x="4" y="65"/>
                    </a:moveTo>
                    <a:lnTo>
                      <a:pt x="4" y="68"/>
                    </a:lnTo>
                    <a:lnTo>
                      <a:pt x="4" y="65"/>
                    </a:lnTo>
                    <a:close/>
                    <a:moveTo>
                      <a:pt x="4" y="61"/>
                    </a:moveTo>
                    <a:lnTo>
                      <a:pt x="4" y="65"/>
                    </a:lnTo>
                    <a:lnTo>
                      <a:pt x="4" y="61"/>
                    </a:lnTo>
                    <a:close/>
                    <a:moveTo>
                      <a:pt x="4" y="55"/>
                    </a:moveTo>
                    <a:lnTo>
                      <a:pt x="4" y="58"/>
                    </a:lnTo>
                    <a:lnTo>
                      <a:pt x="4" y="55"/>
                    </a:lnTo>
                    <a:close/>
                    <a:moveTo>
                      <a:pt x="4" y="51"/>
                    </a:moveTo>
                    <a:lnTo>
                      <a:pt x="4" y="55"/>
                    </a:lnTo>
                    <a:lnTo>
                      <a:pt x="4" y="51"/>
                    </a:lnTo>
                    <a:close/>
                    <a:moveTo>
                      <a:pt x="4" y="44"/>
                    </a:moveTo>
                    <a:lnTo>
                      <a:pt x="4" y="51"/>
                    </a:lnTo>
                    <a:lnTo>
                      <a:pt x="4" y="44"/>
                    </a:lnTo>
                    <a:close/>
                    <a:moveTo>
                      <a:pt x="4" y="41"/>
                    </a:moveTo>
                    <a:lnTo>
                      <a:pt x="4" y="44"/>
                    </a:lnTo>
                    <a:lnTo>
                      <a:pt x="4" y="41"/>
                    </a:lnTo>
                    <a:close/>
                    <a:moveTo>
                      <a:pt x="4" y="38"/>
                    </a:moveTo>
                    <a:lnTo>
                      <a:pt x="4" y="38"/>
                    </a:lnTo>
                    <a:lnTo>
                      <a:pt x="4" y="38"/>
                    </a:lnTo>
                    <a:close/>
                    <a:moveTo>
                      <a:pt x="4" y="31"/>
                    </a:moveTo>
                    <a:lnTo>
                      <a:pt x="4" y="35"/>
                    </a:lnTo>
                    <a:lnTo>
                      <a:pt x="4" y="31"/>
                    </a:lnTo>
                    <a:close/>
                    <a:moveTo>
                      <a:pt x="4" y="24"/>
                    </a:moveTo>
                    <a:lnTo>
                      <a:pt x="4" y="27"/>
                    </a:lnTo>
                    <a:lnTo>
                      <a:pt x="4" y="24"/>
                    </a:lnTo>
                    <a:close/>
                    <a:moveTo>
                      <a:pt x="4" y="21"/>
                    </a:moveTo>
                    <a:lnTo>
                      <a:pt x="4" y="24"/>
                    </a:lnTo>
                    <a:lnTo>
                      <a:pt x="4" y="21"/>
                    </a:lnTo>
                    <a:close/>
                    <a:moveTo>
                      <a:pt x="4" y="15"/>
                    </a:moveTo>
                    <a:lnTo>
                      <a:pt x="4" y="21"/>
                    </a:lnTo>
                    <a:lnTo>
                      <a:pt x="4" y="15"/>
                    </a:lnTo>
                    <a:close/>
                    <a:moveTo>
                      <a:pt x="4" y="11"/>
                    </a:moveTo>
                    <a:lnTo>
                      <a:pt x="4" y="15"/>
                    </a:lnTo>
                    <a:lnTo>
                      <a:pt x="4" y="11"/>
                    </a:lnTo>
                    <a:close/>
                    <a:moveTo>
                      <a:pt x="4" y="7"/>
                    </a:moveTo>
                    <a:lnTo>
                      <a:pt x="4" y="11"/>
                    </a:lnTo>
                    <a:lnTo>
                      <a:pt x="4" y="7"/>
                    </a:lnTo>
                    <a:close/>
                    <a:moveTo>
                      <a:pt x="4" y="1"/>
                    </a:moveTo>
                    <a:lnTo>
                      <a:pt x="4" y="4"/>
                    </a:lnTo>
                    <a:close/>
                  </a:path>
                </a:pathLst>
              </a:custGeom>
              <a:solidFill>
                <a:srgbClr val="ADC4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6"/>
              <p:cNvSpPr/>
              <p:nvPr/>
            </p:nvSpPr>
            <p:spPr>
              <a:xfrm>
                <a:off x="2031500" y="907800"/>
                <a:ext cx="10250" cy="31075"/>
              </a:xfrm>
              <a:custGeom>
                <a:rect b="b" l="l" r="r" t="t"/>
                <a:pathLst>
                  <a:path extrusionOk="0" h="1243" w="410">
                    <a:moveTo>
                      <a:pt x="410" y="0"/>
                    </a:moveTo>
                    <a:cubicBezTo>
                      <a:pt x="293" y="403"/>
                      <a:pt x="155" y="820"/>
                      <a:pt x="0" y="1243"/>
                    </a:cubicBezTo>
                    <a:lnTo>
                      <a:pt x="0" y="1243"/>
                    </a:lnTo>
                    <a:cubicBezTo>
                      <a:pt x="155" y="820"/>
                      <a:pt x="293" y="403"/>
                      <a:pt x="410" y="0"/>
                    </a:cubicBezTo>
                    <a:close/>
                  </a:path>
                </a:pathLst>
              </a:custGeom>
              <a:solidFill>
                <a:srgbClr val="AEC4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6"/>
              <p:cNvSpPr/>
              <p:nvPr/>
            </p:nvSpPr>
            <p:spPr>
              <a:xfrm>
                <a:off x="2041725" y="863725"/>
                <a:ext cx="8600" cy="44100"/>
              </a:xfrm>
              <a:custGeom>
                <a:rect b="b" l="l" r="r" t="t"/>
                <a:pathLst>
                  <a:path extrusionOk="0" h="1764" w="344">
                    <a:moveTo>
                      <a:pt x="343" y="0"/>
                    </a:moveTo>
                    <a:cubicBezTo>
                      <a:pt x="317" y="504"/>
                      <a:pt x="189" y="1112"/>
                      <a:pt x="1" y="1763"/>
                    </a:cubicBezTo>
                    <a:lnTo>
                      <a:pt x="1" y="1763"/>
                    </a:lnTo>
                    <a:cubicBezTo>
                      <a:pt x="189" y="1112"/>
                      <a:pt x="317" y="504"/>
                      <a:pt x="343" y="0"/>
                    </a:cubicBezTo>
                    <a:close/>
                  </a:path>
                </a:pathLst>
              </a:custGeom>
              <a:solidFill>
                <a:srgbClr val="ADC4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6"/>
              <p:cNvSpPr/>
              <p:nvPr/>
            </p:nvSpPr>
            <p:spPr>
              <a:xfrm>
                <a:off x="2031500" y="821525"/>
                <a:ext cx="104100" cy="127325"/>
              </a:xfrm>
              <a:custGeom>
                <a:rect b="b" l="l" r="r" t="t"/>
                <a:pathLst>
                  <a:path extrusionOk="0" h="5093" w="4164">
                    <a:moveTo>
                      <a:pt x="564" y="0"/>
                    </a:moveTo>
                    <a:lnTo>
                      <a:pt x="564" y="0"/>
                    </a:lnTo>
                    <a:cubicBezTo>
                      <a:pt x="676" y="419"/>
                      <a:pt x="746" y="896"/>
                      <a:pt x="756" y="1437"/>
                    </a:cubicBezTo>
                    <a:lnTo>
                      <a:pt x="756" y="1440"/>
                    </a:lnTo>
                    <a:lnTo>
                      <a:pt x="756" y="1443"/>
                    </a:lnTo>
                    <a:lnTo>
                      <a:pt x="756" y="1447"/>
                    </a:lnTo>
                    <a:lnTo>
                      <a:pt x="756" y="1451"/>
                    </a:lnTo>
                    <a:lnTo>
                      <a:pt x="756" y="1457"/>
                    </a:lnTo>
                    <a:lnTo>
                      <a:pt x="756" y="1460"/>
                    </a:lnTo>
                    <a:lnTo>
                      <a:pt x="756" y="1463"/>
                    </a:lnTo>
                    <a:lnTo>
                      <a:pt x="756" y="1467"/>
                    </a:lnTo>
                    <a:lnTo>
                      <a:pt x="756" y="1471"/>
                    </a:lnTo>
                    <a:lnTo>
                      <a:pt x="756" y="1474"/>
                    </a:lnTo>
                    <a:lnTo>
                      <a:pt x="756" y="1477"/>
                    </a:lnTo>
                    <a:lnTo>
                      <a:pt x="756" y="1480"/>
                    </a:lnTo>
                    <a:lnTo>
                      <a:pt x="756" y="1487"/>
                    </a:lnTo>
                    <a:lnTo>
                      <a:pt x="756" y="1491"/>
                    </a:lnTo>
                    <a:lnTo>
                      <a:pt x="756" y="1494"/>
                    </a:lnTo>
                    <a:lnTo>
                      <a:pt x="756" y="1497"/>
                    </a:lnTo>
                    <a:lnTo>
                      <a:pt x="756" y="1501"/>
                    </a:lnTo>
                    <a:lnTo>
                      <a:pt x="756" y="1504"/>
                    </a:lnTo>
                    <a:lnTo>
                      <a:pt x="756" y="1507"/>
                    </a:lnTo>
                    <a:lnTo>
                      <a:pt x="756" y="1511"/>
                    </a:lnTo>
                    <a:lnTo>
                      <a:pt x="756" y="1521"/>
                    </a:lnTo>
                    <a:lnTo>
                      <a:pt x="756" y="1524"/>
                    </a:lnTo>
                    <a:lnTo>
                      <a:pt x="756" y="1527"/>
                    </a:lnTo>
                    <a:lnTo>
                      <a:pt x="756" y="1531"/>
                    </a:lnTo>
                    <a:lnTo>
                      <a:pt x="756" y="1534"/>
                    </a:lnTo>
                    <a:lnTo>
                      <a:pt x="756" y="1538"/>
                    </a:lnTo>
                    <a:lnTo>
                      <a:pt x="756" y="1541"/>
                    </a:lnTo>
                    <a:lnTo>
                      <a:pt x="756" y="1544"/>
                    </a:lnTo>
                    <a:lnTo>
                      <a:pt x="756" y="1547"/>
                    </a:lnTo>
                    <a:lnTo>
                      <a:pt x="756" y="1551"/>
                    </a:lnTo>
                    <a:lnTo>
                      <a:pt x="756" y="1554"/>
                    </a:lnTo>
                    <a:lnTo>
                      <a:pt x="756" y="1558"/>
                    </a:lnTo>
                    <a:lnTo>
                      <a:pt x="756" y="1561"/>
                    </a:lnTo>
                    <a:lnTo>
                      <a:pt x="756" y="1567"/>
                    </a:lnTo>
                    <a:lnTo>
                      <a:pt x="756" y="1571"/>
                    </a:lnTo>
                    <a:lnTo>
                      <a:pt x="756" y="1575"/>
                    </a:lnTo>
                    <a:lnTo>
                      <a:pt x="756" y="1578"/>
                    </a:lnTo>
                    <a:lnTo>
                      <a:pt x="756" y="1581"/>
                    </a:lnTo>
                    <a:lnTo>
                      <a:pt x="756" y="1584"/>
                    </a:lnTo>
                    <a:lnTo>
                      <a:pt x="756" y="1588"/>
                    </a:lnTo>
                    <a:lnTo>
                      <a:pt x="756" y="1592"/>
                    </a:lnTo>
                    <a:lnTo>
                      <a:pt x="756" y="1595"/>
                    </a:lnTo>
                    <a:lnTo>
                      <a:pt x="756" y="1598"/>
                    </a:lnTo>
                    <a:lnTo>
                      <a:pt x="756" y="1601"/>
                    </a:lnTo>
                    <a:lnTo>
                      <a:pt x="756" y="1604"/>
                    </a:lnTo>
                    <a:lnTo>
                      <a:pt x="756" y="1608"/>
                    </a:lnTo>
                    <a:lnTo>
                      <a:pt x="756" y="1615"/>
                    </a:lnTo>
                    <a:lnTo>
                      <a:pt x="756" y="1618"/>
                    </a:lnTo>
                    <a:lnTo>
                      <a:pt x="756" y="1621"/>
                    </a:lnTo>
                    <a:lnTo>
                      <a:pt x="756" y="1625"/>
                    </a:lnTo>
                    <a:cubicBezTo>
                      <a:pt x="752" y="1628"/>
                      <a:pt x="752" y="1632"/>
                      <a:pt x="752" y="1635"/>
                    </a:cubicBezTo>
                    <a:lnTo>
                      <a:pt x="752" y="1638"/>
                    </a:lnTo>
                    <a:lnTo>
                      <a:pt x="752" y="1648"/>
                    </a:lnTo>
                    <a:lnTo>
                      <a:pt x="752" y="1652"/>
                    </a:lnTo>
                    <a:lnTo>
                      <a:pt x="752" y="1655"/>
                    </a:lnTo>
                    <a:lnTo>
                      <a:pt x="752" y="1665"/>
                    </a:lnTo>
                    <a:lnTo>
                      <a:pt x="752" y="1685"/>
                    </a:lnTo>
                    <a:lnTo>
                      <a:pt x="752" y="1688"/>
                    </a:lnTo>
                    <a:cubicBezTo>
                      <a:pt x="726" y="2192"/>
                      <a:pt x="598" y="2800"/>
                      <a:pt x="410" y="3451"/>
                    </a:cubicBezTo>
                    <a:cubicBezTo>
                      <a:pt x="293" y="3854"/>
                      <a:pt x="155" y="4271"/>
                      <a:pt x="0" y="4694"/>
                    </a:cubicBezTo>
                    <a:cubicBezTo>
                      <a:pt x="615" y="4878"/>
                      <a:pt x="1384" y="5032"/>
                      <a:pt x="2314" y="5092"/>
                    </a:cubicBezTo>
                    <a:cubicBezTo>
                      <a:pt x="3160" y="3642"/>
                      <a:pt x="3811" y="2266"/>
                      <a:pt x="4164" y="1124"/>
                    </a:cubicBezTo>
                    <a:lnTo>
                      <a:pt x="564" y="0"/>
                    </a:lnTo>
                    <a:close/>
                  </a:path>
                </a:pathLst>
              </a:custGeom>
              <a:gradFill>
                <a:gsLst>
                  <a:gs pos="0">
                    <a:srgbClr val="3A305F">
                      <a:alpha val="46666"/>
                    </a:srgbClr>
                  </a:gs>
                  <a:gs pos="80000">
                    <a:srgbClr val="FFFFFF">
                      <a:alpha val="0"/>
                    </a:srgbClr>
                  </a:gs>
                  <a:gs pos="100000">
                    <a:srgbClr val="FFFFFF">
                      <a:alpha val="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6"/>
              <p:cNvSpPr/>
              <p:nvPr/>
            </p:nvSpPr>
            <p:spPr>
              <a:xfrm>
                <a:off x="1983750" y="414575"/>
                <a:ext cx="113250" cy="102050"/>
              </a:xfrm>
              <a:custGeom>
                <a:rect b="b" l="l" r="r" t="t"/>
                <a:pathLst>
                  <a:path extrusionOk="0" h="4082" w="4530">
                    <a:moveTo>
                      <a:pt x="3535" y="1"/>
                    </a:moveTo>
                    <a:cubicBezTo>
                      <a:pt x="3053" y="1"/>
                      <a:pt x="2475" y="286"/>
                      <a:pt x="2263" y="348"/>
                    </a:cubicBezTo>
                    <a:cubicBezTo>
                      <a:pt x="2233" y="358"/>
                      <a:pt x="2200" y="362"/>
                      <a:pt x="2165" y="362"/>
                    </a:cubicBezTo>
                    <a:cubicBezTo>
                      <a:pt x="1966" y="362"/>
                      <a:pt x="1706" y="230"/>
                      <a:pt x="1390" y="230"/>
                    </a:cubicBezTo>
                    <a:cubicBezTo>
                      <a:pt x="1187" y="230"/>
                      <a:pt x="962" y="284"/>
                      <a:pt x="716" y="462"/>
                    </a:cubicBezTo>
                    <a:cubicBezTo>
                      <a:pt x="17" y="965"/>
                      <a:pt x="393" y="2010"/>
                      <a:pt x="393" y="2010"/>
                    </a:cubicBezTo>
                    <a:cubicBezTo>
                      <a:pt x="0" y="2466"/>
                      <a:pt x="487" y="2984"/>
                      <a:pt x="487" y="2984"/>
                    </a:cubicBezTo>
                    <a:cubicBezTo>
                      <a:pt x="164" y="3789"/>
                      <a:pt x="773" y="4081"/>
                      <a:pt x="773" y="4081"/>
                    </a:cubicBezTo>
                    <a:lnTo>
                      <a:pt x="1840" y="3151"/>
                    </a:lnTo>
                    <a:lnTo>
                      <a:pt x="3408" y="1684"/>
                    </a:lnTo>
                    <a:cubicBezTo>
                      <a:pt x="4016" y="1617"/>
                      <a:pt x="4529" y="965"/>
                      <a:pt x="4143" y="305"/>
                    </a:cubicBezTo>
                    <a:cubicBezTo>
                      <a:pt x="4010" y="78"/>
                      <a:pt x="3785" y="1"/>
                      <a:pt x="3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6"/>
              <p:cNvSpPr/>
              <p:nvPr/>
            </p:nvSpPr>
            <p:spPr>
              <a:xfrm>
                <a:off x="1990625" y="456675"/>
                <a:ext cx="85800" cy="95275"/>
              </a:xfrm>
              <a:custGeom>
                <a:rect b="b" l="l" r="r" t="t"/>
                <a:pathLst>
                  <a:path extrusionOk="0" h="3811" w="3432">
                    <a:moveTo>
                      <a:pt x="2280" y="0"/>
                    </a:moveTo>
                    <a:cubicBezTo>
                      <a:pt x="2255" y="239"/>
                      <a:pt x="2030" y="586"/>
                      <a:pt x="1820" y="586"/>
                    </a:cubicBezTo>
                    <a:cubicBezTo>
                      <a:pt x="1743" y="586"/>
                      <a:pt x="1668" y="540"/>
                      <a:pt x="1606" y="426"/>
                    </a:cubicBezTo>
                    <a:cubicBezTo>
                      <a:pt x="1504" y="243"/>
                      <a:pt x="1308" y="148"/>
                      <a:pt x="1112" y="148"/>
                    </a:cubicBezTo>
                    <a:cubicBezTo>
                      <a:pt x="852" y="148"/>
                      <a:pt x="594" y="314"/>
                      <a:pt x="561" y="658"/>
                    </a:cubicBezTo>
                    <a:cubicBezTo>
                      <a:pt x="504" y="1263"/>
                      <a:pt x="1045" y="1396"/>
                      <a:pt x="1045" y="1396"/>
                    </a:cubicBezTo>
                    <a:cubicBezTo>
                      <a:pt x="1045" y="1396"/>
                      <a:pt x="840" y="1537"/>
                      <a:pt x="873" y="1816"/>
                    </a:cubicBezTo>
                    <a:cubicBezTo>
                      <a:pt x="907" y="2095"/>
                      <a:pt x="498" y="2397"/>
                      <a:pt x="498" y="2397"/>
                    </a:cubicBezTo>
                    <a:lnTo>
                      <a:pt x="1" y="3280"/>
                    </a:lnTo>
                    <a:lnTo>
                      <a:pt x="1082" y="3810"/>
                    </a:lnTo>
                    <a:lnTo>
                      <a:pt x="1739" y="2622"/>
                    </a:lnTo>
                    <a:cubicBezTo>
                      <a:pt x="1739" y="2622"/>
                      <a:pt x="1871" y="2700"/>
                      <a:pt x="2085" y="2700"/>
                    </a:cubicBezTo>
                    <a:cubicBezTo>
                      <a:pt x="2255" y="2700"/>
                      <a:pt x="2477" y="2650"/>
                      <a:pt x="2726" y="2471"/>
                    </a:cubicBezTo>
                    <a:cubicBezTo>
                      <a:pt x="3170" y="2149"/>
                      <a:pt x="3083" y="1457"/>
                      <a:pt x="3083" y="1457"/>
                    </a:cubicBezTo>
                    <a:cubicBezTo>
                      <a:pt x="3284" y="1444"/>
                      <a:pt x="3431" y="1316"/>
                      <a:pt x="3431" y="1316"/>
                    </a:cubicBezTo>
                    <a:cubicBezTo>
                      <a:pt x="3059" y="840"/>
                      <a:pt x="3132" y="0"/>
                      <a:pt x="3133" y="0"/>
                    </a:cubicBezTo>
                    <a:lnTo>
                      <a:pt x="3133" y="0"/>
                    </a:lnTo>
                    <a:cubicBezTo>
                      <a:pt x="2998" y="66"/>
                      <a:pt x="2859" y="88"/>
                      <a:pt x="2732" y="88"/>
                    </a:cubicBezTo>
                    <a:cubicBezTo>
                      <a:pt x="2480" y="88"/>
                      <a:pt x="2280" y="0"/>
                      <a:pt x="2280" y="0"/>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6"/>
              <p:cNvSpPr/>
              <p:nvPr/>
            </p:nvSpPr>
            <p:spPr>
              <a:xfrm>
                <a:off x="2038900" y="486875"/>
                <a:ext cx="21325" cy="21350"/>
              </a:xfrm>
              <a:custGeom>
                <a:rect b="b" l="l" r="r" t="t"/>
                <a:pathLst>
                  <a:path extrusionOk="0" h="854" w="853">
                    <a:moveTo>
                      <a:pt x="426" y="1"/>
                    </a:moveTo>
                    <a:cubicBezTo>
                      <a:pt x="191" y="1"/>
                      <a:pt x="0" y="192"/>
                      <a:pt x="0" y="427"/>
                    </a:cubicBezTo>
                    <a:cubicBezTo>
                      <a:pt x="0" y="662"/>
                      <a:pt x="191" y="853"/>
                      <a:pt x="426" y="853"/>
                    </a:cubicBezTo>
                    <a:cubicBezTo>
                      <a:pt x="662" y="853"/>
                      <a:pt x="853" y="662"/>
                      <a:pt x="853" y="427"/>
                    </a:cubicBezTo>
                    <a:cubicBezTo>
                      <a:pt x="853" y="192"/>
                      <a:pt x="662" y="1"/>
                      <a:pt x="426" y="1"/>
                    </a:cubicBezTo>
                    <a:close/>
                  </a:path>
                </a:pathLst>
              </a:custGeom>
              <a:gradFill>
                <a:gsLst>
                  <a:gs pos="0">
                    <a:schemeClr val="accent3"/>
                  </a:gs>
                  <a:gs pos="7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6"/>
              <p:cNvSpPr/>
              <p:nvPr/>
            </p:nvSpPr>
            <p:spPr>
              <a:xfrm>
                <a:off x="1838275" y="525800"/>
                <a:ext cx="222875" cy="295250"/>
              </a:xfrm>
              <a:custGeom>
                <a:rect b="b" l="l" r="r" t="t"/>
                <a:pathLst>
                  <a:path extrusionOk="0" h="11810" w="8915">
                    <a:moveTo>
                      <a:pt x="6024" y="0"/>
                    </a:moveTo>
                    <a:cubicBezTo>
                      <a:pt x="2596" y="0"/>
                      <a:pt x="1" y="7175"/>
                      <a:pt x="441" y="10540"/>
                    </a:cubicBezTo>
                    <a:lnTo>
                      <a:pt x="4483" y="11809"/>
                    </a:lnTo>
                    <a:lnTo>
                      <a:pt x="6998" y="9536"/>
                    </a:lnTo>
                    <a:cubicBezTo>
                      <a:pt x="7824" y="6749"/>
                      <a:pt x="8915" y="1012"/>
                      <a:pt x="7058" y="220"/>
                    </a:cubicBezTo>
                    <a:cubicBezTo>
                      <a:pt x="6707" y="70"/>
                      <a:pt x="6361" y="0"/>
                      <a:pt x="60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6"/>
              <p:cNvSpPr/>
              <p:nvPr/>
            </p:nvSpPr>
            <p:spPr>
              <a:xfrm>
                <a:off x="1925075" y="623925"/>
                <a:ext cx="103175" cy="169650"/>
              </a:xfrm>
              <a:custGeom>
                <a:rect b="b" l="l" r="r" t="t"/>
                <a:pathLst>
                  <a:path extrusionOk="0" h="6786" w="4127">
                    <a:moveTo>
                      <a:pt x="447" y="1"/>
                    </a:moveTo>
                    <a:cubicBezTo>
                      <a:pt x="1" y="3805"/>
                      <a:pt x="763" y="6786"/>
                      <a:pt x="763" y="6786"/>
                    </a:cubicBezTo>
                    <a:lnTo>
                      <a:pt x="2344" y="6679"/>
                    </a:lnTo>
                    <a:lnTo>
                      <a:pt x="3526" y="5611"/>
                    </a:lnTo>
                    <a:cubicBezTo>
                      <a:pt x="3727" y="4936"/>
                      <a:pt x="3942" y="4090"/>
                      <a:pt x="4127" y="3183"/>
                    </a:cubicBezTo>
                    <a:lnTo>
                      <a:pt x="447" y="1"/>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6"/>
              <p:cNvSpPr/>
              <p:nvPr/>
            </p:nvSpPr>
            <p:spPr>
              <a:xfrm>
                <a:off x="2172500" y="1068925"/>
                <a:ext cx="79600" cy="30425"/>
              </a:xfrm>
              <a:custGeom>
                <a:rect b="b" l="l" r="r" t="t"/>
                <a:pathLst>
                  <a:path extrusionOk="0" h="1217" w="3184">
                    <a:moveTo>
                      <a:pt x="142" y="1"/>
                    </a:moveTo>
                    <a:lnTo>
                      <a:pt x="1" y="1216"/>
                    </a:lnTo>
                    <a:lnTo>
                      <a:pt x="3183" y="1216"/>
                    </a:lnTo>
                    <a:lnTo>
                      <a:pt x="1303" y="1"/>
                    </a:lnTo>
                    <a:close/>
                  </a:path>
                </a:pathLst>
              </a:custGeom>
              <a:solidFill>
                <a:srgbClr val="423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6"/>
              <p:cNvSpPr/>
              <p:nvPr/>
            </p:nvSpPr>
            <p:spPr>
              <a:xfrm>
                <a:off x="1849275" y="764200"/>
                <a:ext cx="381750" cy="304750"/>
              </a:xfrm>
              <a:custGeom>
                <a:rect b="b" l="l" r="r" t="t"/>
                <a:pathLst>
                  <a:path extrusionOk="0" h="12190" w="15270">
                    <a:moveTo>
                      <a:pt x="6558" y="0"/>
                    </a:moveTo>
                    <a:cubicBezTo>
                      <a:pt x="6558" y="0"/>
                      <a:pt x="3922" y="913"/>
                      <a:pt x="1" y="1004"/>
                    </a:cubicBezTo>
                    <a:cubicBezTo>
                      <a:pt x="41" y="1319"/>
                      <a:pt x="109" y="1601"/>
                      <a:pt x="206" y="1840"/>
                    </a:cubicBezTo>
                    <a:cubicBezTo>
                      <a:pt x="1434" y="4884"/>
                      <a:pt x="2939" y="4881"/>
                      <a:pt x="7951" y="5264"/>
                    </a:cubicBezTo>
                    <a:cubicBezTo>
                      <a:pt x="13346" y="5677"/>
                      <a:pt x="13071" y="12190"/>
                      <a:pt x="13071" y="12190"/>
                    </a:cubicBezTo>
                    <a:lnTo>
                      <a:pt x="14232" y="12190"/>
                    </a:lnTo>
                    <a:cubicBezTo>
                      <a:pt x="14232" y="12190"/>
                      <a:pt x="15269" y="9538"/>
                      <a:pt x="13923" y="5879"/>
                    </a:cubicBezTo>
                    <a:cubicBezTo>
                      <a:pt x="12577" y="2219"/>
                      <a:pt x="6558" y="0"/>
                      <a:pt x="65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6"/>
              <p:cNvSpPr/>
              <p:nvPr/>
            </p:nvSpPr>
            <p:spPr>
              <a:xfrm>
                <a:off x="2147150" y="519100"/>
                <a:ext cx="41575" cy="39225"/>
              </a:xfrm>
              <a:custGeom>
                <a:rect b="b" l="l" r="r" t="t"/>
                <a:pathLst>
                  <a:path extrusionOk="0" h="1569" w="1663">
                    <a:moveTo>
                      <a:pt x="474" y="1"/>
                    </a:moveTo>
                    <a:lnTo>
                      <a:pt x="1" y="1014"/>
                    </a:lnTo>
                    <a:lnTo>
                      <a:pt x="1189" y="1569"/>
                    </a:lnTo>
                    <a:lnTo>
                      <a:pt x="1662" y="555"/>
                    </a:lnTo>
                    <a:lnTo>
                      <a:pt x="474" y="1"/>
                    </a:lnTo>
                    <a:close/>
                  </a:path>
                </a:pathLst>
              </a:custGeom>
              <a:solidFill>
                <a:srgbClr val="F47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6"/>
              <p:cNvSpPr/>
              <p:nvPr/>
            </p:nvSpPr>
            <p:spPr>
              <a:xfrm>
                <a:off x="2176875" y="518425"/>
                <a:ext cx="75375" cy="96300"/>
              </a:xfrm>
              <a:custGeom>
                <a:rect b="b" l="l" r="r" t="t"/>
                <a:pathLst>
                  <a:path extrusionOk="0" h="3852" w="3015">
                    <a:moveTo>
                      <a:pt x="2860" y="1"/>
                    </a:moveTo>
                    <a:cubicBezTo>
                      <a:pt x="2829" y="1"/>
                      <a:pt x="2798" y="10"/>
                      <a:pt x="2770" y="31"/>
                    </a:cubicBezTo>
                    <a:cubicBezTo>
                      <a:pt x="2442" y="284"/>
                      <a:pt x="1781" y="716"/>
                      <a:pt x="1093" y="716"/>
                    </a:cubicBezTo>
                    <a:cubicBezTo>
                      <a:pt x="886" y="716"/>
                      <a:pt x="677" y="677"/>
                      <a:pt x="473" y="582"/>
                    </a:cubicBezTo>
                    <a:lnTo>
                      <a:pt x="0" y="1596"/>
                    </a:lnTo>
                    <a:cubicBezTo>
                      <a:pt x="879" y="2008"/>
                      <a:pt x="1031" y="3173"/>
                      <a:pt x="1054" y="3711"/>
                    </a:cubicBezTo>
                    <a:cubicBezTo>
                      <a:pt x="1059" y="3795"/>
                      <a:pt x="1129" y="3852"/>
                      <a:pt x="1203" y="3852"/>
                    </a:cubicBezTo>
                    <a:cubicBezTo>
                      <a:pt x="1235" y="3852"/>
                      <a:pt x="1268" y="3841"/>
                      <a:pt x="1296" y="3818"/>
                    </a:cubicBezTo>
                    <a:cubicBezTo>
                      <a:pt x="1575" y="3593"/>
                      <a:pt x="2052" y="3100"/>
                      <a:pt x="2498" y="2143"/>
                    </a:cubicBezTo>
                    <a:cubicBezTo>
                      <a:pt x="2945" y="1190"/>
                      <a:pt x="3015" y="505"/>
                      <a:pt x="3008" y="146"/>
                    </a:cubicBezTo>
                    <a:cubicBezTo>
                      <a:pt x="3008" y="59"/>
                      <a:pt x="2936" y="1"/>
                      <a:pt x="2860" y="1"/>
                    </a:cubicBezTo>
                    <a:close/>
                  </a:path>
                </a:pathLst>
              </a:custGeom>
              <a:solidFill>
                <a:srgbClr val="EDF2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6"/>
              <p:cNvSpPr/>
              <p:nvPr/>
            </p:nvSpPr>
            <p:spPr>
              <a:xfrm>
                <a:off x="2116100" y="505850"/>
                <a:ext cx="42900" cy="38625"/>
              </a:xfrm>
              <a:custGeom>
                <a:rect b="b" l="l" r="r" t="t"/>
                <a:pathLst>
                  <a:path extrusionOk="0" h="1545" w="1716">
                    <a:moveTo>
                      <a:pt x="417" y="1"/>
                    </a:moveTo>
                    <a:lnTo>
                      <a:pt x="208" y="447"/>
                    </a:lnTo>
                    <a:lnTo>
                      <a:pt x="1" y="893"/>
                    </a:lnTo>
                    <a:lnTo>
                      <a:pt x="1243" y="1544"/>
                    </a:lnTo>
                    <a:lnTo>
                      <a:pt x="1477" y="1038"/>
                    </a:lnTo>
                    <a:lnTo>
                      <a:pt x="1716" y="531"/>
                    </a:lnTo>
                    <a:lnTo>
                      <a:pt x="417" y="1"/>
                    </a:lnTo>
                    <a:close/>
                  </a:path>
                </a:pathLst>
              </a:custGeom>
              <a:solidFill>
                <a:srgbClr val="EDF2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6"/>
              <p:cNvSpPr/>
              <p:nvPr/>
            </p:nvSpPr>
            <p:spPr>
              <a:xfrm>
                <a:off x="1910500" y="531250"/>
                <a:ext cx="222000" cy="223725"/>
              </a:xfrm>
              <a:custGeom>
                <a:rect b="b" l="l" r="r" t="t"/>
                <a:pathLst>
                  <a:path extrusionOk="0" h="8949" w="8880">
                    <a:moveTo>
                      <a:pt x="3632" y="1"/>
                    </a:moveTo>
                    <a:cubicBezTo>
                      <a:pt x="237" y="1"/>
                      <a:pt x="0" y="8948"/>
                      <a:pt x="3488" y="8948"/>
                    </a:cubicBezTo>
                    <a:cubicBezTo>
                      <a:pt x="3582" y="8948"/>
                      <a:pt x="3679" y="8942"/>
                      <a:pt x="3779" y="8928"/>
                    </a:cubicBezTo>
                    <a:cubicBezTo>
                      <a:pt x="6227" y="8596"/>
                      <a:pt x="7956" y="5813"/>
                      <a:pt x="8880" y="3866"/>
                    </a:cubicBezTo>
                    <a:lnTo>
                      <a:pt x="7788" y="3114"/>
                    </a:lnTo>
                    <a:cubicBezTo>
                      <a:pt x="6694" y="4585"/>
                      <a:pt x="4894" y="6015"/>
                      <a:pt x="4894" y="6015"/>
                    </a:cubicBezTo>
                    <a:cubicBezTo>
                      <a:pt x="5549" y="2533"/>
                      <a:pt x="5203" y="49"/>
                      <a:pt x="3689" y="2"/>
                    </a:cubicBezTo>
                    <a:cubicBezTo>
                      <a:pt x="3670" y="1"/>
                      <a:pt x="3651" y="1"/>
                      <a:pt x="36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6"/>
              <p:cNvSpPr/>
              <p:nvPr/>
            </p:nvSpPr>
            <p:spPr>
              <a:xfrm>
                <a:off x="2105175" y="541625"/>
                <a:ext cx="78425" cy="86275"/>
              </a:xfrm>
              <a:custGeom>
                <a:rect b="b" l="l" r="r" t="t"/>
                <a:pathLst>
                  <a:path extrusionOk="0" h="3451" w="3137">
                    <a:moveTo>
                      <a:pt x="2145" y="0"/>
                    </a:moveTo>
                    <a:cubicBezTo>
                      <a:pt x="1704" y="0"/>
                      <a:pt x="1165" y="405"/>
                      <a:pt x="649" y="1624"/>
                    </a:cubicBezTo>
                    <a:cubicBezTo>
                      <a:pt x="501" y="1971"/>
                      <a:pt x="273" y="2336"/>
                      <a:pt x="1" y="2699"/>
                    </a:cubicBezTo>
                    <a:lnTo>
                      <a:pt x="1093" y="3451"/>
                    </a:lnTo>
                    <a:cubicBezTo>
                      <a:pt x="1606" y="2366"/>
                      <a:pt x="1871" y="1544"/>
                      <a:pt x="1871" y="1544"/>
                    </a:cubicBezTo>
                    <a:cubicBezTo>
                      <a:pt x="2482" y="1413"/>
                      <a:pt x="3137" y="597"/>
                      <a:pt x="2656" y="198"/>
                    </a:cubicBezTo>
                    <a:cubicBezTo>
                      <a:pt x="2512" y="77"/>
                      <a:pt x="2338" y="0"/>
                      <a:pt x="2145" y="0"/>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6"/>
              <p:cNvSpPr/>
              <p:nvPr/>
            </p:nvSpPr>
            <p:spPr>
              <a:xfrm>
                <a:off x="1870350" y="893425"/>
                <a:ext cx="160000" cy="25400"/>
              </a:xfrm>
              <a:custGeom>
                <a:rect b="b" l="l" r="r" t="t"/>
                <a:pathLst>
                  <a:path extrusionOk="0" h="1016" w="6400">
                    <a:moveTo>
                      <a:pt x="507" y="1"/>
                    </a:moveTo>
                    <a:cubicBezTo>
                      <a:pt x="229" y="1"/>
                      <a:pt x="1" y="230"/>
                      <a:pt x="1" y="508"/>
                    </a:cubicBezTo>
                    <a:cubicBezTo>
                      <a:pt x="1" y="790"/>
                      <a:pt x="229" y="1015"/>
                      <a:pt x="507" y="1015"/>
                    </a:cubicBezTo>
                    <a:lnTo>
                      <a:pt x="5893" y="1015"/>
                    </a:lnTo>
                    <a:cubicBezTo>
                      <a:pt x="6171" y="1015"/>
                      <a:pt x="6400" y="790"/>
                      <a:pt x="6400" y="508"/>
                    </a:cubicBezTo>
                    <a:cubicBezTo>
                      <a:pt x="6400" y="230"/>
                      <a:pt x="6171" y="1"/>
                      <a:pt x="589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6"/>
              <p:cNvSpPr/>
              <p:nvPr/>
            </p:nvSpPr>
            <p:spPr>
              <a:xfrm>
                <a:off x="1817650" y="649025"/>
                <a:ext cx="30400" cy="155475"/>
              </a:xfrm>
              <a:custGeom>
                <a:rect b="b" l="l" r="r" t="t"/>
                <a:pathLst>
                  <a:path extrusionOk="0" h="6219" w="1216">
                    <a:moveTo>
                      <a:pt x="608" y="1"/>
                    </a:moveTo>
                    <a:cubicBezTo>
                      <a:pt x="272" y="1"/>
                      <a:pt x="0" y="273"/>
                      <a:pt x="0" y="608"/>
                    </a:cubicBezTo>
                    <a:lnTo>
                      <a:pt x="0" y="5611"/>
                    </a:lnTo>
                    <a:cubicBezTo>
                      <a:pt x="0" y="5946"/>
                      <a:pt x="272" y="6219"/>
                      <a:pt x="608" y="6219"/>
                    </a:cubicBezTo>
                    <a:cubicBezTo>
                      <a:pt x="944" y="6219"/>
                      <a:pt x="1216" y="5946"/>
                      <a:pt x="1216" y="5611"/>
                    </a:cubicBezTo>
                    <a:lnTo>
                      <a:pt x="1216" y="608"/>
                    </a:lnTo>
                    <a:cubicBezTo>
                      <a:pt x="1216" y="273"/>
                      <a:pt x="944" y="1"/>
                      <a:pt x="6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6"/>
              <p:cNvSpPr/>
              <p:nvPr/>
            </p:nvSpPr>
            <p:spPr>
              <a:xfrm>
                <a:off x="2132875" y="292975"/>
                <a:ext cx="219300" cy="150425"/>
              </a:xfrm>
              <a:custGeom>
                <a:rect b="b" l="l" r="r" t="t"/>
                <a:pathLst>
                  <a:path extrusionOk="0" h="6017" w="8772">
                    <a:moveTo>
                      <a:pt x="5088" y="0"/>
                    </a:moveTo>
                    <a:cubicBezTo>
                      <a:pt x="4884" y="0"/>
                      <a:pt x="4676" y="11"/>
                      <a:pt x="4466" y="32"/>
                    </a:cubicBezTo>
                    <a:cubicBezTo>
                      <a:pt x="2385" y="240"/>
                      <a:pt x="874" y="1805"/>
                      <a:pt x="1347" y="3892"/>
                    </a:cubicBezTo>
                    <a:lnTo>
                      <a:pt x="1" y="5219"/>
                    </a:lnTo>
                    <a:lnTo>
                      <a:pt x="1689" y="4809"/>
                    </a:lnTo>
                    <a:cubicBezTo>
                      <a:pt x="2190" y="5617"/>
                      <a:pt x="3363" y="6017"/>
                      <a:pt x="4593" y="6017"/>
                    </a:cubicBezTo>
                    <a:cubicBezTo>
                      <a:pt x="6338" y="6017"/>
                      <a:pt x="8199" y="5211"/>
                      <a:pt x="8417" y="3624"/>
                    </a:cubicBezTo>
                    <a:cubicBezTo>
                      <a:pt x="8772" y="1068"/>
                      <a:pt x="7116" y="0"/>
                      <a:pt x="5088" y="0"/>
                    </a:cubicBezTo>
                    <a:close/>
                  </a:path>
                </a:pathLst>
              </a:custGeom>
              <a:gradFill>
                <a:gsLst>
                  <a:gs pos="0">
                    <a:srgbClr val="EEC9C3"/>
                  </a:gs>
                  <a:gs pos="100000">
                    <a:srgbClr val="FF8C8C"/>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6"/>
              <p:cNvSpPr/>
              <p:nvPr/>
            </p:nvSpPr>
            <p:spPr>
              <a:xfrm>
                <a:off x="2223875" y="352275"/>
                <a:ext cx="17300" cy="35775"/>
              </a:xfrm>
              <a:custGeom>
                <a:rect b="b" l="l" r="r" t="t"/>
                <a:pathLst>
                  <a:path extrusionOk="0" h="1431" w="692">
                    <a:moveTo>
                      <a:pt x="148" y="0"/>
                    </a:moveTo>
                    <a:cubicBezTo>
                      <a:pt x="67" y="0"/>
                      <a:pt x="0" y="67"/>
                      <a:pt x="0" y="147"/>
                    </a:cubicBezTo>
                    <a:lnTo>
                      <a:pt x="0" y="1282"/>
                    </a:lnTo>
                    <a:cubicBezTo>
                      <a:pt x="0" y="1363"/>
                      <a:pt x="67" y="1430"/>
                      <a:pt x="148" y="1430"/>
                    </a:cubicBezTo>
                    <a:lnTo>
                      <a:pt x="547" y="1430"/>
                    </a:lnTo>
                    <a:cubicBezTo>
                      <a:pt x="625" y="1430"/>
                      <a:pt x="691" y="1363"/>
                      <a:pt x="691" y="1282"/>
                    </a:cubicBezTo>
                    <a:lnTo>
                      <a:pt x="691" y="147"/>
                    </a:lnTo>
                    <a:cubicBezTo>
                      <a:pt x="691" y="67"/>
                      <a:pt x="625" y="0"/>
                      <a:pt x="547" y="0"/>
                    </a:cubicBezTo>
                    <a:close/>
                  </a:path>
                </a:pathLst>
              </a:custGeom>
              <a:solidFill>
                <a:srgbClr val="EDF2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6"/>
              <p:cNvSpPr/>
              <p:nvPr/>
            </p:nvSpPr>
            <p:spPr>
              <a:xfrm>
                <a:off x="2244775" y="328525"/>
                <a:ext cx="42650" cy="59750"/>
              </a:xfrm>
              <a:custGeom>
                <a:rect b="b" l="l" r="r" t="t"/>
                <a:pathLst>
                  <a:path extrusionOk="0" h="2390" w="1706">
                    <a:moveTo>
                      <a:pt x="678" y="0"/>
                    </a:moveTo>
                    <a:cubicBezTo>
                      <a:pt x="601" y="0"/>
                      <a:pt x="625" y="292"/>
                      <a:pt x="608" y="406"/>
                    </a:cubicBezTo>
                    <a:cubicBezTo>
                      <a:pt x="574" y="587"/>
                      <a:pt x="0" y="916"/>
                      <a:pt x="0" y="1097"/>
                    </a:cubicBezTo>
                    <a:lnTo>
                      <a:pt x="0" y="2232"/>
                    </a:lnTo>
                    <a:cubicBezTo>
                      <a:pt x="0" y="2313"/>
                      <a:pt x="67" y="2380"/>
                      <a:pt x="148" y="2380"/>
                    </a:cubicBezTo>
                    <a:lnTo>
                      <a:pt x="1270" y="2390"/>
                    </a:lnTo>
                    <a:cubicBezTo>
                      <a:pt x="1380" y="2390"/>
                      <a:pt x="1471" y="2303"/>
                      <a:pt x="1471" y="2192"/>
                    </a:cubicBezTo>
                    <a:cubicBezTo>
                      <a:pt x="1471" y="2131"/>
                      <a:pt x="1440" y="2075"/>
                      <a:pt x="1394" y="2038"/>
                    </a:cubicBezTo>
                    <a:cubicBezTo>
                      <a:pt x="1484" y="2018"/>
                      <a:pt x="1547" y="1940"/>
                      <a:pt x="1547" y="1846"/>
                    </a:cubicBezTo>
                    <a:cubicBezTo>
                      <a:pt x="1547" y="1782"/>
                      <a:pt x="1518" y="1725"/>
                      <a:pt x="1474" y="1692"/>
                    </a:cubicBezTo>
                    <a:cubicBezTo>
                      <a:pt x="1561" y="1672"/>
                      <a:pt x="1628" y="1591"/>
                      <a:pt x="1628" y="1497"/>
                    </a:cubicBezTo>
                    <a:cubicBezTo>
                      <a:pt x="1628" y="1433"/>
                      <a:pt x="1598" y="1380"/>
                      <a:pt x="1555" y="1342"/>
                    </a:cubicBezTo>
                    <a:cubicBezTo>
                      <a:pt x="1642" y="1322"/>
                      <a:pt x="1705" y="1245"/>
                      <a:pt x="1705" y="1151"/>
                    </a:cubicBezTo>
                    <a:cubicBezTo>
                      <a:pt x="1705" y="1040"/>
                      <a:pt x="1618" y="950"/>
                      <a:pt x="1507" y="950"/>
                    </a:cubicBezTo>
                    <a:lnTo>
                      <a:pt x="813" y="950"/>
                    </a:lnTo>
                    <a:cubicBezTo>
                      <a:pt x="813" y="950"/>
                      <a:pt x="983" y="611"/>
                      <a:pt x="983" y="349"/>
                    </a:cubicBezTo>
                    <a:cubicBezTo>
                      <a:pt x="983" y="50"/>
                      <a:pt x="813" y="0"/>
                      <a:pt x="678" y="0"/>
                    </a:cubicBezTo>
                    <a:close/>
                  </a:path>
                </a:pathLst>
              </a:custGeom>
              <a:solidFill>
                <a:srgbClr val="EDF2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6"/>
              <p:cNvSpPr/>
              <p:nvPr/>
            </p:nvSpPr>
            <p:spPr>
              <a:xfrm>
                <a:off x="2223625" y="709550"/>
                <a:ext cx="142625" cy="11525"/>
              </a:xfrm>
              <a:custGeom>
                <a:rect b="b" l="l" r="r" t="t"/>
                <a:pathLst>
                  <a:path extrusionOk="0" h="461" w="5705">
                    <a:moveTo>
                      <a:pt x="232" y="0"/>
                    </a:moveTo>
                    <a:cubicBezTo>
                      <a:pt x="104" y="0"/>
                      <a:pt x="0" y="104"/>
                      <a:pt x="0" y="232"/>
                    </a:cubicBezTo>
                    <a:cubicBezTo>
                      <a:pt x="0" y="360"/>
                      <a:pt x="104" y="460"/>
                      <a:pt x="232" y="460"/>
                    </a:cubicBezTo>
                    <a:lnTo>
                      <a:pt x="5472" y="460"/>
                    </a:lnTo>
                    <a:cubicBezTo>
                      <a:pt x="5600" y="460"/>
                      <a:pt x="5704" y="360"/>
                      <a:pt x="5704" y="232"/>
                    </a:cubicBezTo>
                    <a:cubicBezTo>
                      <a:pt x="5704" y="104"/>
                      <a:pt x="5600" y="0"/>
                      <a:pt x="5472"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6"/>
              <p:cNvSpPr/>
              <p:nvPr/>
            </p:nvSpPr>
            <p:spPr>
              <a:xfrm>
                <a:off x="2361275" y="584750"/>
                <a:ext cx="63700" cy="126175"/>
              </a:xfrm>
              <a:custGeom>
                <a:rect b="b" l="l" r="r" t="t"/>
                <a:pathLst>
                  <a:path extrusionOk="0" h="5047" w="2548">
                    <a:moveTo>
                      <a:pt x="2385" y="0"/>
                    </a:moveTo>
                    <a:cubicBezTo>
                      <a:pt x="2331" y="0"/>
                      <a:pt x="2277" y="32"/>
                      <a:pt x="2253" y="85"/>
                    </a:cubicBezTo>
                    <a:lnTo>
                      <a:pt x="34" y="4842"/>
                    </a:lnTo>
                    <a:cubicBezTo>
                      <a:pt x="0" y="4912"/>
                      <a:pt x="34" y="4999"/>
                      <a:pt x="104" y="5032"/>
                    </a:cubicBezTo>
                    <a:cubicBezTo>
                      <a:pt x="124" y="5042"/>
                      <a:pt x="146" y="5046"/>
                      <a:pt x="167" y="5046"/>
                    </a:cubicBezTo>
                    <a:cubicBezTo>
                      <a:pt x="222" y="5046"/>
                      <a:pt x="274" y="5016"/>
                      <a:pt x="299" y="4962"/>
                    </a:cubicBezTo>
                    <a:lnTo>
                      <a:pt x="2515" y="209"/>
                    </a:lnTo>
                    <a:cubicBezTo>
                      <a:pt x="2548" y="134"/>
                      <a:pt x="2518" y="47"/>
                      <a:pt x="2444" y="14"/>
                    </a:cubicBezTo>
                    <a:cubicBezTo>
                      <a:pt x="2425" y="5"/>
                      <a:pt x="2405" y="0"/>
                      <a:pt x="2385"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6"/>
              <p:cNvSpPr/>
              <p:nvPr/>
            </p:nvSpPr>
            <p:spPr>
              <a:xfrm>
                <a:off x="2186775" y="721050"/>
                <a:ext cx="318700" cy="12275"/>
              </a:xfrm>
              <a:custGeom>
                <a:rect b="b" l="l" r="r" t="t"/>
                <a:pathLst>
                  <a:path extrusionOk="0" h="491" w="12748">
                    <a:moveTo>
                      <a:pt x="0" y="0"/>
                    </a:moveTo>
                    <a:lnTo>
                      <a:pt x="0" y="490"/>
                    </a:lnTo>
                    <a:lnTo>
                      <a:pt x="12747" y="490"/>
                    </a:lnTo>
                    <a:lnTo>
                      <a:pt x="127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0" name="Google Shape;820;p46"/>
            <p:cNvGrpSpPr/>
            <p:nvPr/>
          </p:nvGrpSpPr>
          <p:grpSpPr>
            <a:xfrm>
              <a:off x="6857425" y="2088475"/>
              <a:ext cx="359100" cy="816300"/>
              <a:chOff x="6857425" y="2088475"/>
              <a:chExt cx="359100" cy="816300"/>
            </a:xfrm>
          </p:grpSpPr>
          <p:cxnSp>
            <p:nvCxnSpPr>
              <p:cNvPr id="821" name="Google Shape;821;p46"/>
              <p:cNvCxnSpPr/>
              <p:nvPr/>
            </p:nvCxnSpPr>
            <p:spPr>
              <a:xfrm>
                <a:off x="7036975" y="2088475"/>
                <a:ext cx="0" cy="816300"/>
              </a:xfrm>
              <a:prstGeom prst="straightConnector1">
                <a:avLst/>
              </a:prstGeom>
              <a:noFill/>
              <a:ln cap="flat" cmpd="sng" w="9525">
                <a:solidFill>
                  <a:schemeClr val="dk1"/>
                </a:solidFill>
                <a:prstDash val="solid"/>
                <a:round/>
                <a:headEnd len="med" w="med" type="none"/>
                <a:tailEnd len="med" w="med" type="none"/>
              </a:ln>
            </p:spPr>
          </p:cxnSp>
          <p:cxnSp>
            <p:nvCxnSpPr>
              <p:cNvPr id="822" name="Google Shape;822;p46"/>
              <p:cNvCxnSpPr/>
              <p:nvPr/>
            </p:nvCxnSpPr>
            <p:spPr>
              <a:xfrm>
                <a:off x="6857425" y="2904775"/>
                <a:ext cx="359100" cy="0"/>
              </a:xfrm>
              <a:prstGeom prst="straightConnector1">
                <a:avLst/>
              </a:prstGeom>
              <a:noFill/>
              <a:ln cap="flat" cmpd="sng" w="9525">
                <a:solidFill>
                  <a:schemeClr val="dk1"/>
                </a:solidFill>
                <a:prstDash val="solid"/>
                <a:round/>
                <a:headEnd len="med" w="med" type="none"/>
                <a:tailEnd len="med" w="med" type="none"/>
              </a:ln>
            </p:spPr>
          </p:cxnSp>
        </p:grpSp>
      </p:grpSp>
      <p:sp>
        <p:nvSpPr>
          <p:cNvPr id="823" name="Google Shape;823;p46"/>
          <p:cNvSpPr txBox="1"/>
          <p:nvPr/>
        </p:nvSpPr>
        <p:spPr>
          <a:xfrm>
            <a:off x="722450" y="2122475"/>
            <a:ext cx="22728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Slab Regular"/>
                <a:ea typeface="Roboto Slab Regular"/>
                <a:cs typeface="Roboto Slab Regular"/>
                <a:sym typeface="Roboto Slab Regular"/>
              </a:rPr>
              <a:t>We anticipate that students who take our course will gain important knowledge about controlling costs and time in a </a:t>
            </a:r>
            <a:r>
              <a:rPr lang="en" sz="1300">
                <a:latin typeface="Roboto Slab Regular"/>
                <a:ea typeface="Roboto Slab Regular"/>
                <a:cs typeface="Roboto Slab Regular"/>
                <a:sym typeface="Roboto Slab Regular"/>
              </a:rPr>
              <a:t>sufficient</a:t>
            </a:r>
            <a:r>
              <a:rPr lang="en" sz="1300">
                <a:latin typeface="Roboto Slab Regular"/>
                <a:ea typeface="Roboto Slab Regular"/>
                <a:cs typeface="Roboto Slab Regular"/>
                <a:sym typeface="Roboto Slab Regular"/>
              </a:rPr>
              <a:t> manner, as well as cooperate and negotiate with different </a:t>
            </a:r>
            <a:r>
              <a:rPr lang="en" sz="1300">
                <a:latin typeface="Roboto Slab Regular"/>
                <a:ea typeface="Roboto Slab Regular"/>
                <a:cs typeface="Roboto Slab Regular"/>
                <a:sym typeface="Roboto Slab Regular"/>
              </a:rPr>
              <a:t>stakeholders</a:t>
            </a:r>
            <a:r>
              <a:rPr lang="en" sz="1300">
                <a:latin typeface="Roboto Slab Regular"/>
                <a:ea typeface="Roboto Slab Regular"/>
                <a:cs typeface="Roboto Slab Regular"/>
                <a:sym typeface="Roboto Slab Regular"/>
              </a:rPr>
              <a:t> to succeed as a freelancer.</a:t>
            </a:r>
            <a:endParaRPr sz="1800">
              <a:latin typeface="Roboto Slab Regular"/>
              <a:ea typeface="Roboto Slab Regular"/>
              <a:cs typeface="Roboto Slab Regular"/>
              <a:sym typeface="Roboto Slab Regular"/>
            </a:endParaRPr>
          </a:p>
        </p:txBody>
      </p:sp>
      <p:sp>
        <p:nvSpPr>
          <p:cNvPr id="824" name="Google Shape;824;p46"/>
          <p:cNvSpPr txBox="1"/>
          <p:nvPr/>
        </p:nvSpPr>
        <p:spPr>
          <a:xfrm>
            <a:off x="4420900" y="1445375"/>
            <a:ext cx="22728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Slab Regular"/>
                <a:ea typeface="Roboto Slab Regular"/>
                <a:cs typeface="Roboto Slab Regular"/>
                <a:sym typeface="Roboto Slab Regular"/>
              </a:rPr>
              <a:t>Quiz</a:t>
            </a:r>
            <a:br>
              <a:rPr lang="en" sz="1900">
                <a:latin typeface="Roboto Slab Regular"/>
                <a:ea typeface="Roboto Slab Regular"/>
                <a:cs typeface="Roboto Slab Regular"/>
                <a:sym typeface="Roboto Slab Regular"/>
              </a:rPr>
            </a:br>
            <a:endParaRPr sz="1900">
              <a:latin typeface="Roboto Slab Regular"/>
              <a:ea typeface="Roboto Slab Regular"/>
              <a:cs typeface="Roboto Slab Regular"/>
              <a:sym typeface="Roboto Slab Regular"/>
            </a:endParaRPr>
          </a:p>
        </p:txBody>
      </p:sp>
      <p:sp>
        <p:nvSpPr>
          <p:cNvPr id="825" name="Google Shape;825;p46"/>
          <p:cNvSpPr txBox="1"/>
          <p:nvPr/>
        </p:nvSpPr>
        <p:spPr>
          <a:xfrm>
            <a:off x="722450" y="1399175"/>
            <a:ext cx="22728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Slab Regular"/>
                <a:ea typeface="Roboto Slab Regular"/>
                <a:cs typeface="Roboto Slab Regular"/>
                <a:sym typeface="Roboto Slab Regular"/>
              </a:rPr>
              <a:t>Business skills course</a:t>
            </a:r>
            <a:endParaRPr sz="1700">
              <a:latin typeface="Roboto Slab Regular"/>
              <a:ea typeface="Roboto Slab Regular"/>
              <a:cs typeface="Roboto Slab Regular"/>
              <a:sym typeface="Roboto Slab Regular"/>
            </a:endParaRPr>
          </a:p>
        </p:txBody>
      </p:sp>
      <p:sp>
        <p:nvSpPr>
          <p:cNvPr id="826" name="Google Shape;826;p46"/>
          <p:cNvSpPr txBox="1"/>
          <p:nvPr/>
        </p:nvSpPr>
        <p:spPr>
          <a:xfrm>
            <a:off x="4520150" y="1959425"/>
            <a:ext cx="2263800" cy="288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latin typeface="Roboto Slab Regular"/>
                <a:ea typeface="Roboto Slab Regular"/>
                <a:cs typeface="Roboto Slab Regular"/>
                <a:sym typeface="Roboto Slab Regular"/>
              </a:rPr>
              <a:t>Through collecting information about the user using the questionnaire, reducing the questions to a minimum and suggesting a course they would likely benefit from, we would be able to minimize the friction of choice, improving the new student conversion rate.</a:t>
            </a:r>
            <a:endParaRPr sz="1300">
              <a:highlight>
                <a:srgbClr val="FF0000"/>
              </a:highlight>
              <a:latin typeface="Roboto Slab Regular"/>
              <a:ea typeface="Roboto Slab Regular"/>
              <a:cs typeface="Roboto Slab Regular"/>
              <a:sym typeface="Roboto Slab Regular"/>
            </a:endParaRPr>
          </a:p>
          <a:p>
            <a:pPr indent="0" lvl="0" marL="0" rtl="0" algn="just">
              <a:lnSpc>
                <a:spcPct val="115000"/>
              </a:lnSpc>
              <a:spcBef>
                <a:spcPts val="0"/>
              </a:spcBef>
              <a:spcAft>
                <a:spcPts val="0"/>
              </a:spcAft>
              <a:buNone/>
            </a:pPr>
            <a:r>
              <a:t/>
            </a:r>
            <a:endParaRPr sz="1100">
              <a:latin typeface="Roboto Slab Regular"/>
              <a:ea typeface="Roboto Slab Regular"/>
              <a:cs typeface="Roboto Slab Regular"/>
              <a:sym typeface="Roboto Slab Regul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0" name="Shape 830"/>
        <p:cNvGrpSpPr/>
        <p:nvPr/>
      </p:nvGrpSpPr>
      <p:grpSpPr>
        <a:xfrm>
          <a:off x="0" y="0"/>
          <a:ext cx="0" cy="0"/>
          <a:chOff x="0" y="0"/>
          <a:chExt cx="0" cy="0"/>
        </a:xfrm>
      </p:grpSpPr>
      <p:sp>
        <p:nvSpPr>
          <p:cNvPr id="831" name="Google Shape;831;p47"/>
          <p:cNvSpPr txBox="1"/>
          <p:nvPr/>
        </p:nvSpPr>
        <p:spPr>
          <a:xfrm>
            <a:off x="840950" y="2820525"/>
            <a:ext cx="2289900" cy="183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Slab Regular"/>
                <a:ea typeface="Roboto Slab Regular"/>
                <a:cs typeface="Roboto Slab Regular"/>
                <a:sym typeface="Roboto Slab Regular"/>
              </a:rPr>
              <a:t>For further questions:</a:t>
            </a:r>
            <a:endParaRPr>
              <a:latin typeface="Roboto Slab Regular"/>
              <a:ea typeface="Roboto Slab Regular"/>
              <a:cs typeface="Roboto Slab Regular"/>
              <a:sym typeface="Roboto Slab Regular"/>
            </a:endParaRPr>
          </a:p>
          <a:p>
            <a:pPr indent="0" lvl="0" marL="0" rtl="0" algn="l">
              <a:spcBef>
                <a:spcPts val="0"/>
              </a:spcBef>
              <a:spcAft>
                <a:spcPts val="0"/>
              </a:spcAft>
              <a:buNone/>
            </a:pPr>
            <a:r>
              <a:rPr lang="en" sz="1100" u="sng">
                <a:solidFill>
                  <a:schemeClr val="hlink"/>
                </a:solidFill>
                <a:highlight>
                  <a:srgbClr val="FFFFFF"/>
                </a:highlight>
                <a:latin typeface="Roboto Slab Regular"/>
                <a:ea typeface="Roboto Slab Regular"/>
                <a:cs typeface="Roboto Slab Regular"/>
                <a:sym typeface="Roboto Slab Regular"/>
                <a:hlinkClick r:id="rId3"/>
              </a:rPr>
              <a:t>airi0046@stud.kea.dk</a:t>
            </a:r>
            <a:endParaRPr sz="1100">
              <a:solidFill>
                <a:srgbClr val="424242"/>
              </a:solidFill>
              <a:highlight>
                <a:srgbClr val="FFFFFF"/>
              </a:highlight>
              <a:latin typeface="Roboto Slab Regular"/>
              <a:ea typeface="Roboto Slab Regular"/>
              <a:cs typeface="Roboto Slab Regular"/>
              <a:sym typeface="Roboto Slab Regular"/>
            </a:endParaRPr>
          </a:p>
          <a:p>
            <a:pPr indent="0" lvl="0" marL="0" rtl="0" algn="l">
              <a:spcBef>
                <a:spcPts val="0"/>
              </a:spcBef>
              <a:spcAft>
                <a:spcPts val="0"/>
              </a:spcAft>
              <a:buNone/>
            </a:pPr>
            <a:r>
              <a:rPr lang="en" sz="1100" u="sng">
                <a:solidFill>
                  <a:schemeClr val="hlink"/>
                </a:solidFill>
                <a:highlight>
                  <a:srgbClr val="FFFFFF"/>
                </a:highlight>
                <a:latin typeface="Roboto Slab Regular"/>
                <a:ea typeface="Roboto Slab Regular"/>
                <a:cs typeface="Roboto Slab Regular"/>
                <a:sym typeface="Roboto Slab Regular"/>
                <a:hlinkClick r:id="rId4"/>
              </a:rPr>
              <a:t>edva0264@stud.kea.dk</a:t>
            </a:r>
            <a:endParaRPr sz="1100">
              <a:solidFill>
                <a:srgbClr val="424242"/>
              </a:solidFill>
              <a:highlight>
                <a:srgbClr val="FFFFFF"/>
              </a:highlight>
              <a:latin typeface="Roboto Slab Regular"/>
              <a:ea typeface="Roboto Slab Regular"/>
              <a:cs typeface="Roboto Slab Regular"/>
              <a:sym typeface="Roboto Slab Regular"/>
            </a:endParaRPr>
          </a:p>
          <a:p>
            <a:pPr indent="0" lvl="0" marL="0" rtl="0" algn="l">
              <a:spcBef>
                <a:spcPts val="0"/>
              </a:spcBef>
              <a:spcAft>
                <a:spcPts val="0"/>
              </a:spcAft>
              <a:buNone/>
            </a:pPr>
            <a:r>
              <a:rPr lang="en" sz="1100" u="sng">
                <a:solidFill>
                  <a:schemeClr val="hlink"/>
                </a:solidFill>
                <a:latin typeface="Roboto Slab Regular"/>
                <a:ea typeface="Roboto Slab Regular"/>
                <a:cs typeface="Roboto Slab Regular"/>
                <a:sym typeface="Roboto Slab Regular"/>
                <a:hlinkClick r:id="rId5"/>
              </a:rPr>
              <a:t>cori0268@stud.kea.dk</a:t>
            </a:r>
            <a:endParaRPr sz="1100">
              <a:latin typeface="Roboto Slab Regular"/>
              <a:ea typeface="Roboto Slab Regular"/>
              <a:cs typeface="Roboto Slab Regular"/>
              <a:sym typeface="Roboto Slab Regular"/>
            </a:endParaRPr>
          </a:p>
          <a:p>
            <a:pPr indent="0" lvl="0" marL="0" rtl="0" algn="l">
              <a:spcBef>
                <a:spcPts val="0"/>
              </a:spcBef>
              <a:spcAft>
                <a:spcPts val="0"/>
              </a:spcAft>
              <a:buNone/>
            </a:pPr>
            <a:r>
              <a:rPr lang="en" sz="1100" u="sng">
                <a:solidFill>
                  <a:schemeClr val="hlink"/>
                </a:solidFill>
                <a:highlight>
                  <a:srgbClr val="FFFFFF"/>
                </a:highlight>
                <a:latin typeface="Roboto Slab Regular"/>
                <a:ea typeface="Roboto Slab Regular"/>
                <a:cs typeface="Roboto Slab Regular"/>
                <a:sym typeface="Roboto Slab Regular"/>
                <a:hlinkClick r:id="rId6"/>
              </a:rPr>
              <a:t>tobi794i@stud.kea.dk</a:t>
            </a:r>
            <a:endParaRPr sz="1100">
              <a:solidFill>
                <a:srgbClr val="424242"/>
              </a:solidFill>
              <a:highlight>
                <a:srgbClr val="FFFFFF"/>
              </a:highlight>
              <a:latin typeface="Roboto Slab Regular"/>
              <a:ea typeface="Roboto Slab Regular"/>
              <a:cs typeface="Roboto Slab Regular"/>
              <a:sym typeface="Roboto Slab Regular"/>
            </a:endParaRPr>
          </a:p>
          <a:p>
            <a:pPr indent="0" lvl="0" marL="0" rtl="0" algn="l">
              <a:spcBef>
                <a:spcPts val="0"/>
              </a:spcBef>
              <a:spcAft>
                <a:spcPts val="0"/>
              </a:spcAft>
              <a:buNone/>
            </a:pPr>
            <a:r>
              <a:rPr lang="en" sz="1100" u="sng">
                <a:solidFill>
                  <a:schemeClr val="hlink"/>
                </a:solidFill>
                <a:highlight>
                  <a:srgbClr val="FFFFFF"/>
                </a:highlight>
                <a:latin typeface="Roboto Slab Regular"/>
                <a:ea typeface="Roboto Slab Regular"/>
                <a:cs typeface="Roboto Slab Regular"/>
                <a:sym typeface="Roboto Slab Regular"/>
                <a:hlinkClick r:id="rId7"/>
              </a:rPr>
              <a:t>pety0045@stud.kea.dk</a:t>
            </a:r>
            <a:r>
              <a:rPr lang="en" sz="1100">
                <a:solidFill>
                  <a:srgbClr val="424242"/>
                </a:solidFill>
                <a:highlight>
                  <a:srgbClr val="FFFFFF"/>
                </a:highlight>
                <a:latin typeface="Roboto Slab Regular"/>
                <a:ea typeface="Roboto Slab Regular"/>
                <a:cs typeface="Roboto Slab Regular"/>
                <a:sym typeface="Roboto Slab Regular"/>
              </a:rPr>
              <a:t> </a:t>
            </a:r>
            <a:br>
              <a:rPr lang="en">
                <a:latin typeface="Roboto Slab Regular"/>
                <a:ea typeface="Roboto Slab Regular"/>
                <a:cs typeface="Roboto Slab Regular"/>
                <a:sym typeface="Roboto Slab Regular"/>
              </a:rPr>
            </a:br>
            <a:endParaRPr>
              <a:latin typeface="Roboto Slab Regular"/>
              <a:ea typeface="Roboto Slab Regular"/>
              <a:cs typeface="Roboto Slab Regular"/>
              <a:sym typeface="Roboto Slab Regular"/>
            </a:endParaRPr>
          </a:p>
          <a:p>
            <a:pPr indent="0" lvl="0" marL="0" rtl="0" algn="l">
              <a:spcBef>
                <a:spcPts val="0"/>
              </a:spcBef>
              <a:spcAft>
                <a:spcPts val="0"/>
              </a:spcAft>
              <a:buNone/>
            </a:pPr>
            <a:r>
              <a:rPr lang="en" sz="800">
                <a:latin typeface="Roboto Slab Regular"/>
                <a:ea typeface="Roboto Slab Regular"/>
                <a:cs typeface="Roboto Slab Regular"/>
                <a:sym typeface="Roboto Slab Regular"/>
              </a:rPr>
              <a:t>CREDITS: This presentation was created by Slidesgo, including icons by Flaticon and infographics &amp; images by Freepik</a:t>
            </a:r>
            <a:endParaRPr>
              <a:latin typeface="Roboto Slab Regular"/>
              <a:ea typeface="Roboto Slab Regular"/>
              <a:cs typeface="Roboto Slab Regular"/>
              <a:sym typeface="Roboto Slab Regular"/>
            </a:endParaRPr>
          </a:p>
        </p:txBody>
      </p:sp>
      <p:sp>
        <p:nvSpPr>
          <p:cNvPr id="832" name="Google Shape;832;p47"/>
          <p:cNvSpPr txBox="1"/>
          <p:nvPr/>
        </p:nvSpPr>
        <p:spPr>
          <a:xfrm>
            <a:off x="926375" y="1019550"/>
            <a:ext cx="31956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latin typeface="Roboto Slab Regular"/>
                <a:ea typeface="Roboto Slab Regular"/>
                <a:cs typeface="Roboto Slab Regular"/>
                <a:sym typeface="Roboto Slab Regular"/>
              </a:rPr>
              <a:t>Thank you for your time!</a:t>
            </a:r>
            <a:endParaRPr sz="4000">
              <a:latin typeface="Roboto Slab Regular"/>
              <a:ea typeface="Roboto Slab Regular"/>
              <a:cs typeface="Roboto Slab Regular"/>
              <a:sym typeface="Roboto Slab Regular"/>
            </a:endParaRPr>
          </a:p>
        </p:txBody>
      </p:sp>
      <p:sp>
        <p:nvSpPr>
          <p:cNvPr id="833" name="Google Shape;833;p47"/>
          <p:cNvSpPr/>
          <p:nvPr/>
        </p:nvSpPr>
        <p:spPr>
          <a:xfrm>
            <a:off x="6325836" y="2062014"/>
            <a:ext cx="2104260" cy="2521936"/>
          </a:xfrm>
          <a:custGeom>
            <a:rect b="b" l="l" r="r" t="t"/>
            <a:pathLst>
              <a:path extrusionOk="0" h="12634" w="9106">
                <a:moveTo>
                  <a:pt x="7499" y="788"/>
                </a:moveTo>
                <a:lnTo>
                  <a:pt x="7499" y="1859"/>
                </a:lnTo>
                <a:cubicBezTo>
                  <a:pt x="7499" y="2426"/>
                  <a:pt x="7373" y="3025"/>
                  <a:pt x="7121" y="3529"/>
                </a:cubicBezTo>
                <a:cubicBezTo>
                  <a:pt x="6806" y="3466"/>
                  <a:pt x="6554" y="3434"/>
                  <a:pt x="6239" y="3434"/>
                </a:cubicBezTo>
                <a:cubicBezTo>
                  <a:pt x="5546" y="3434"/>
                  <a:pt x="4916" y="3592"/>
                  <a:pt x="4380" y="3844"/>
                </a:cubicBezTo>
                <a:cubicBezTo>
                  <a:pt x="3907" y="4096"/>
                  <a:pt x="3403" y="4222"/>
                  <a:pt x="2931" y="4222"/>
                </a:cubicBezTo>
                <a:cubicBezTo>
                  <a:pt x="2710" y="4222"/>
                  <a:pt x="2521" y="4159"/>
                  <a:pt x="2364" y="4127"/>
                </a:cubicBezTo>
                <a:cubicBezTo>
                  <a:pt x="2301" y="4001"/>
                  <a:pt x="2206" y="3938"/>
                  <a:pt x="2175" y="3812"/>
                </a:cubicBezTo>
                <a:cubicBezTo>
                  <a:pt x="1860" y="3277"/>
                  <a:pt x="1702" y="2552"/>
                  <a:pt x="1702" y="1859"/>
                </a:cubicBezTo>
                <a:lnTo>
                  <a:pt x="1702" y="788"/>
                </a:lnTo>
                <a:close/>
                <a:moveTo>
                  <a:pt x="5357" y="7278"/>
                </a:moveTo>
                <a:cubicBezTo>
                  <a:pt x="5451" y="7372"/>
                  <a:pt x="5546" y="7435"/>
                  <a:pt x="5672" y="7467"/>
                </a:cubicBezTo>
                <a:cubicBezTo>
                  <a:pt x="6869" y="8066"/>
                  <a:pt x="7436" y="9420"/>
                  <a:pt x="7436" y="10743"/>
                </a:cubicBezTo>
                <a:lnTo>
                  <a:pt x="7436" y="11279"/>
                </a:lnTo>
                <a:lnTo>
                  <a:pt x="4821" y="9294"/>
                </a:lnTo>
                <a:cubicBezTo>
                  <a:pt x="4742" y="9231"/>
                  <a:pt x="4648" y="9200"/>
                  <a:pt x="4553" y="9200"/>
                </a:cubicBezTo>
                <a:cubicBezTo>
                  <a:pt x="4459" y="9200"/>
                  <a:pt x="4364" y="9231"/>
                  <a:pt x="4285" y="9294"/>
                </a:cubicBezTo>
                <a:lnTo>
                  <a:pt x="1671" y="11279"/>
                </a:lnTo>
                <a:lnTo>
                  <a:pt x="1671" y="10743"/>
                </a:lnTo>
                <a:cubicBezTo>
                  <a:pt x="1671" y="9357"/>
                  <a:pt x="2238" y="8066"/>
                  <a:pt x="3435" y="7467"/>
                </a:cubicBezTo>
                <a:cubicBezTo>
                  <a:pt x="3561" y="7435"/>
                  <a:pt x="3624" y="7372"/>
                  <a:pt x="3750" y="7278"/>
                </a:cubicBezTo>
                <a:lnTo>
                  <a:pt x="4191" y="8160"/>
                </a:lnTo>
                <a:cubicBezTo>
                  <a:pt x="4270" y="8318"/>
                  <a:pt x="4411" y="8396"/>
                  <a:pt x="4557" y="8396"/>
                </a:cubicBezTo>
                <a:cubicBezTo>
                  <a:pt x="4703" y="8396"/>
                  <a:pt x="4853" y="8318"/>
                  <a:pt x="4947" y="8160"/>
                </a:cubicBezTo>
                <a:lnTo>
                  <a:pt x="5357" y="7278"/>
                </a:lnTo>
                <a:close/>
                <a:moveTo>
                  <a:pt x="410" y="0"/>
                </a:moveTo>
                <a:cubicBezTo>
                  <a:pt x="158" y="0"/>
                  <a:pt x="1" y="189"/>
                  <a:pt x="1" y="410"/>
                </a:cubicBezTo>
                <a:cubicBezTo>
                  <a:pt x="1" y="630"/>
                  <a:pt x="190" y="788"/>
                  <a:pt x="410" y="788"/>
                </a:cubicBezTo>
                <a:lnTo>
                  <a:pt x="820" y="788"/>
                </a:lnTo>
                <a:lnTo>
                  <a:pt x="820" y="1859"/>
                </a:lnTo>
                <a:cubicBezTo>
                  <a:pt x="820" y="3749"/>
                  <a:pt x="1734" y="5199"/>
                  <a:pt x="3088" y="5860"/>
                </a:cubicBezTo>
                <a:cubicBezTo>
                  <a:pt x="3403" y="6018"/>
                  <a:pt x="3403" y="6585"/>
                  <a:pt x="3088" y="6742"/>
                </a:cubicBezTo>
                <a:cubicBezTo>
                  <a:pt x="1576" y="7467"/>
                  <a:pt x="820" y="9042"/>
                  <a:pt x="820" y="10743"/>
                </a:cubicBezTo>
                <a:lnTo>
                  <a:pt x="820" y="11815"/>
                </a:lnTo>
                <a:lnTo>
                  <a:pt x="410" y="11815"/>
                </a:lnTo>
                <a:cubicBezTo>
                  <a:pt x="158" y="11815"/>
                  <a:pt x="1" y="12004"/>
                  <a:pt x="1" y="12256"/>
                </a:cubicBezTo>
                <a:cubicBezTo>
                  <a:pt x="1" y="12476"/>
                  <a:pt x="190" y="12634"/>
                  <a:pt x="410" y="12634"/>
                </a:cubicBezTo>
                <a:lnTo>
                  <a:pt x="8665" y="12634"/>
                </a:lnTo>
                <a:cubicBezTo>
                  <a:pt x="8917" y="12634"/>
                  <a:pt x="9106" y="12445"/>
                  <a:pt x="9106" y="12256"/>
                </a:cubicBezTo>
                <a:cubicBezTo>
                  <a:pt x="9106" y="12004"/>
                  <a:pt x="8917" y="11815"/>
                  <a:pt x="8665" y="11815"/>
                </a:cubicBezTo>
                <a:lnTo>
                  <a:pt x="8287" y="11815"/>
                </a:lnTo>
                <a:lnTo>
                  <a:pt x="8287" y="10743"/>
                </a:lnTo>
                <a:cubicBezTo>
                  <a:pt x="8287" y="9042"/>
                  <a:pt x="7530" y="7467"/>
                  <a:pt x="6018" y="6742"/>
                </a:cubicBezTo>
                <a:cubicBezTo>
                  <a:pt x="5703" y="6585"/>
                  <a:pt x="5672" y="6018"/>
                  <a:pt x="6018" y="5860"/>
                </a:cubicBezTo>
                <a:cubicBezTo>
                  <a:pt x="7530" y="5136"/>
                  <a:pt x="8287" y="3560"/>
                  <a:pt x="8287" y="1859"/>
                </a:cubicBezTo>
                <a:lnTo>
                  <a:pt x="8287" y="788"/>
                </a:lnTo>
                <a:lnTo>
                  <a:pt x="8665" y="788"/>
                </a:lnTo>
                <a:cubicBezTo>
                  <a:pt x="8917" y="788"/>
                  <a:pt x="9106" y="599"/>
                  <a:pt x="9106" y="410"/>
                </a:cubicBezTo>
                <a:cubicBezTo>
                  <a:pt x="9106" y="158"/>
                  <a:pt x="8917" y="0"/>
                  <a:pt x="8665" y="0"/>
                </a:cubicBezTo>
                <a:close/>
              </a:path>
            </a:pathLst>
          </a:custGeom>
          <a:gradFill>
            <a:gsLst>
              <a:gs pos="0">
                <a:srgbClr val="FDF7F7"/>
              </a:gs>
              <a:gs pos="100000">
                <a:srgbClr val="DC9E95"/>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4" name="Google Shape;834;p47"/>
          <p:cNvGrpSpPr/>
          <p:nvPr/>
        </p:nvGrpSpPr>
        <p:grpSpPr>
          <a:xfrm>
            <a:off x="4121974" y="1505634"/>
            <a:ext cx="3419373" cy="3078317"/>
            <a:chOff x="3788575" y="1726950"/>
            <a:chExt cx="671875" cy="533550"/>
          </a:xfrm>
        </p:grpSpPr>
        <p:sp>
          <p:nvSpPr>
            <p:cNvPr id="835" name="Google Shape;835;p47"/>
            <p:cNvSpPr/>
            <p:nvPr/>
          </p:nvSpPr>
          <p:spPr>
            <a:xfrm>
              <a:off x="4134950" y="1884450"/>
              <a:ext cx="208050" cy="374800"/>
            </a:xfrm>
            <a:custGeom>
              <a:rect b="b" l="l" r="r" t="t"/>
              <a:pathLst>
                <a:path extrusionOk="0" h="14992" w="8322">
                  <a:moveTo>
                    <a:pt x="6830" y="0"/>
                  </a:moveTo>
                  <a:cubicBezTo>
                    <a:pt x="6159" y="0"/>
                    <a:pt x="5218" y="430"/>
                    <a:pt x="4140" y="1459"/>
                  </a:cubicBezTo>
                  <a:cubicBezTo>
                    <a:pt x="1249" y="4219"/>
                    <a:pt x="0" y="9848"/>
                    <a:pt x="366" y="14992"/>
                  </a:cubicBezTo>
                  <a:lnTo>
                    <a:pt x="3479" y="14992"/>
                  </a:lnTo>
                  <a:cubicBezTo>
                    <a:pt x="3307" y="7868"/>
                    <a:pt x="5651" y="5420"/>
                    <a:pt x="7292" y="2835"/>
                  </a:cubicBezTo>
                  <a:cubicBezTo>
                    <a:pt x="8322" y="1214"/>
                    <a:pt x="7957" y="0"/>
                    <a:pt x="6830" y="0"/>
                  </a:cubicBezTo>
                  <a:close/>
                </a:path>
              </a:pathLst>
            </a:custGeom>
            <a:gradFill>
              <a:gsLst>
                <a:gs pos="0">
                  <a:srgbClr val="D4EBDE"/>
                </a:gs>
                <a:gs pos="100000">
                  <a:srgbClr val="70CAC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7"/>
            <p:cNvSpPr/>
            <p:nvPr/>
          </p:nvSpPr>
          <p:spPr>
            <a:xfrm>
              <a:off x="4180600" y="1956200"/>
              <a:ext cx="93125" cy="304225"/>
            </a:xfrm>
            <a:custGeom>
              <a:rect b="b" l="l" r="r" t="t"/>
              <a:pathLst>
                <a:path extrusionOk="0" h="12169" w="3725">
                  <a:moveTo>
                    <a:pt x="3670" y="0"/>
                  </a:moveTo>
                  <a:cubicBezTo>
                    <a:pt x="3656" y="0"/>
                    <a:pt x="3642" y="5"/>
                    <a:pt x="3633" y="16"/>
                  </a:cubicBezTo>
                  <a:cubicBezTo>
                    <a:pt x="3596" y="56"/>
                    <a:pt x="78" y="3980"/>
                    <a:pt x="1" y="12122"/>
                  </a:cubicBezTo>
                  <a:cubicBezTo>
                    <a:pt x="1" y="12149"/>
                    <a:pt x="21" y="12169"/>
                    <a:pt x="48" y="12169"/>
                  </a:cubicBezTo>
                  <a:cubicBezTo>
                    <a:pt x="78" y="12169"/>
                    <a:pt x="98" y="12149"/>
                    <a:pt x="98" y="12122"/>
                  </a:cubicBezTo>
                  <a:cubicBezTo>
                    <a:pt x="175" y="4020"/>
                    <a:pt x="3670" y="123"/>
                    <a:pt x="3707" y="83"/>
                  </a:cubicBezTo>
                  <a:cubicBezTo>
                    <a:pt x="3724" y="63"/>
                    <a:pt x="3724" y="32"/>
                    <a:pt x="3704" y="12"/>
                  </a:cubicBezTo>
                  <a:cubicBezTo>
                    <a:pt x="3695" y="4"/>
                    <a:pt x="3682" y="0"/>
                    <a:pt x="36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7"/>
            <p:cNvSpPr/>
            <p:nvPr/>
          </p:nvSpPr>
          <p:spPr>
            <a:xfrm>
              <a:off x="4189500" y="1949150"/>
              <a:ext cx="219000" cy="310100"/>
            </a:xfrm>
            <a:custGeom>
              <a:rect b="b" l="l" r="r" t="t"/>
              <a:pathLst>
                <a:path extrusionOk="0" h="12404" w="8760">
                  <a:moveTo>
                    <a:pt x="7005" y="1"/>
                  </a:moveTo>
                  <a:cubicBezTo>
                    <a:pt x="5128" y="1"/>
                    <a:pt x="165" y="3951"/>
                    <a:pt x="0" y="12404"/>
                  </a:cubicBezTo>
                  <a:lnTo>
                    <a:pt x="2371" y="12404"/>
                  </a:lnTo>
                  <a:cubicBezTo>
                    <a:pt x="2290" y="8952"/>
                    <a:pt x="3827" y="6794"/>
                    <a:pt x="5781" y="5320"/>
                  </a:cubicBezTo>
                  <a:cubicBezTo>
                    <a:pt x="7735" y="3846"/>
                    <a:pt x="8759" y="1003"/>
                    <a:pt x="7473" y="123"/>
                  </a:cubicBezTo>
                  <a:cubicBezTo>
                    <a:pt x="7355" y="42"/>
                    <a:pt x="7196" y="1"/>
                    <a:pt x="7005" y="1"/>
                  </a:cubicBezTo>
                  <a:close/>
                </a:path>
              </a:pathLst>
            </a:custGeom>
            <a:gradFill>
              <a:gsLst>
                <a:gs pos="0">
                  <a:srgbClr val="A298B9"/>
                </a:gs>
                <a:gs pos="100000">
                  <a:srgbClr val="625B7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7"/>
            <p:cNvSpPr/>
            <p:nvPr/>
          </p:nvSpPr>
          <p:spPr>
            <a:xfrm>
              <a:off x="4219200" y="2026525"/>
              <a:ext cx="104450" cy="233900"/>
            </a:xfrm>
            <a:custGeom>
              <a:rect b="b" l="l" r="r" t="t"/>
              <a:pathLst>
                <a:path extrusionOk="0" h="9356" w="4178">
                  <a:moveTo>
                    <a:pt x="4124" y="0"/>
                  </a:moveTo>
                  <a:cubicBezTo>
                    <a:pt x="4111" y="0"/>
                    <a:pt x="4099" y="4"/>
                    <a:pt x="4090" y="12"/>
                  </a:cubicBezTo>
                  <a:cubicBezTo>
                    <a:pt x="1438" y="2634"/>
                    <a:pt x="1" y="6026"/>
                    <a:pt x="142" y="9309"/>
                  </a:cubicBezTo>
                  <a:cubicBezTo>
                    <a:pt x="142" y="9336"/>
                    <a:pt x="166" y="9356"/>
                    <a:pt x="192" y="9356"/>
                  </a:cubicBezTo>
                  <a:cubicBezTo>
                    <a:pt x="222" y="9356"/>
                    <a:pt x="242" y="9332"/>
                    <a:pt x="239" y="9305"/>
                  </a:cubicBezTo>
                  <a:cubicBezTo>
                    <a:pt x="98" y="6049"/>
                    <a:pt x="1528" y="2685"/>
                    <a:pt x="4157" y="83"/>
                  </a:cubicBezTo>
                  <a:cubicBezTo>
                    <a:pt x="4178" y="66"/>
                    <a:pt x="4178" y="33"/>
                    <a:pt x="4161" y="16"/>
                  </a:cubicBezTo>
                  <a:cubicBezTo>
                    <a:pt x="4150" y="5"/>
                    <a:pt x="4137" y="0"/>
                    <a:pt x="41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7"/>
            <p:cNvSpPr/>
            <p:nvPr/>
          </p:nvSpPr>
          <p:spPr>
            <a:xfrm>
              <a:off x="4223500" y="2048975"/>
              <a:ext cx="236950" cy="210275"/>
            </a:xfrm>
            <a:custGeom>
              <a:rect b="b" l="l" r="r" t="t"/>
              <a:pathLst>
                <a:path extrusionOk="0" h="8411" w="9478">
                  <a:moveTo>
                    <a:pt x="7324" y="1"/>
                  </a:moveTo>
                  <a:cubicBezTo>
                    <a:pt x="5881" y="1"/>
                    <a:pt x="6116" y="2399"/>
                    <a:pt x="3854" y="3033"/>
                  </a:cubicBezTo>
                  <a:cubicBezTo>
                    <a:pt x="1431" y="3710"/>
                    <a:pt x="0" y="5097"/>
                    <a:pt x="104" y="8411"/>
                  </a:cubicBezTo>
                  <a:lnTo>
                    <a:pt x="1883" y="8411"/>
                  </a:lnTo>
                  <a:cubicBezTo>
                    <a:pt x="1883" y="8411"/>
                    <a:pt x="5103" y="7719"/>
                    <a:pt x="6926" y="5974"/>
                  </a:cubicBezTo>
                  <a:cubicBezTo>
                    <a:pt x="8749" y="4231"/>
                    <a:pt x="9477" y="421"/>
                    <a:pt x="7655" y="38"/>
                  </a:cubicBezTo>
                  <a:cubicBezTo>
                    <a:pt x="7535" y="13"/>
                    <a:pt x="7426" y="1"/>
                    <a:pt x="7324" y="1"/>
                  </a:cubicBezTo>
                  <a:close/>
                </a:path>
              </a:pathLst>
            </a:custGeom>
            <a:gradFill>
              <a:gsLst>
                <a:gs pos="0">
                  <a:srgbClr val="D4EBDE"/>
                </a:gs>
                <a:gs pos="100000">
                  <a:srgbClr val="70CAC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7"/>
            <p:cNvSpPr/>
            <p:nvPr/>
          </p:nvSpPr>
          <p:spPr>
            <a:xfrm>
              <a:off x="4248425" y="2148925"/>
              <a:ext cx="125575" cy="111575"/>
            </a:xfrm>
            <a:custGeom>
              <a:rect b="b" l="l" r="r" t="t"/>
              <a:pathLst>
                <a:path extrusionOk="0" h="4463" w="5023">
                  <a:moveTo>
                    <a:pt x="4965" y="1"/>
                  </a:moveTo>
                  <a:cubicBezTo>
                    <a:pt x="4958" y="1"/>
                    <a:pt x="4952" y="2"/>
                    <a:pt x="4946" y="5"/>
                  </a:cubicBezTo>
                  <a:cubicBezTo>
                    <a:pt x="4764" y="95"/>
                    <a:pt x="564" y="2204"/>
                    <a:pt x="7" y="4399"/>
                  </a:cubicBezTo>
                  <a:cubicBezTo>
                    <a:pt x="0" y="4426"/>
                    <a:pt x="17" y="4453"/>
                    <a:pt x="44" y="4460"/>
                  </a:cubicBezTo>
                  <a:cubicBezTo>
                    <a:pt x="48" y="4460"/>
                    <a:pt x="51" y="4463"/>
                    <a:pt x="54" y="4463"/>
                  </a:cubicBezTo>
                  <a:cubicBezTo>
                    <a:pt x="77" y="4463"/>
                    <a:pt x="98" y="4446"/>
                    <a:pt x="105" y="4423"/>
                  </a:cubicBezTo>
                  <a:cubicBezTo>
                    <a:pt x="652" y="2271"/>
                    <a:pt x="4946" y="115"/>
                    <a:pt x="4989" y="95"/>
                  </a:cubicBezTo>
                  <a:cubicBezTo>
                    <a:pt x="5012" y="82"/>
                    <a:pt x="5023" y="52"/>
                    <a:pt x="5009" y="28"/>
                  </a:cubicBezTo>
                  <a:cubicBezTo>
                    <a:pt x="5002" y="11"/>
                    <a:pt x="4984" y="1"/>
                    <a:pt x="49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7"/>
            <p:cNvSpPr/>
            <p:nvPr/>
          </p:nvSpPr>
          <p:spPr>
            <a:xfrm>
              <a:off x="3788575" y="1798025"/>
              <a:ext cx="195575" cy="256750"/>
            </a:xfrm>
            <a:custGeom>
              <a:rect b="b" l="l" r="r" t="t"/>
              <a:pathLst>
                <a:path extrusionOk="0" h="10270" w="7823">
                  <a:moveTo>
                    <a:pt x="1044" y="0"/>
                  </a:moveTo>
                  <a:cubicBezTo>
                    <a:pt x="1041" y="0"/>
                    <a:pt x="1038" y="0"/>
                    <a:pt x="1035" y="1"/>
                  </a:cubicBezTo>
                  <a:cubicBezTo>
                    <a:pt x="846" y="48"/>
                    <a:pt x="1038" y="1199"/>
                    <a:pt x="1038" y="1199"/>
                  </a:cubicBezTo>
                  <a:cubicBezTo>
                    <a:pt x="1038" y="1199"/>
                    <a:pt x="0" y="1774"/>
                    <a:pt x="504" y="2848"/>
                  </a:cubicBezTo>
                  <a:cubicBezTo>
                    <a:pt x="504" y="2848"/>
                    <a:pt x="1259" y="6923"/>
                    <a:pt x="1716" y="8733"/>
                  </a:cubicBezTo>
                  <a:cubicBezTo>
                    <a:pt x="2019" y="9944"/>
                    <a:pt x="3060" y="10270"/>
                    <a:pt x="4199" y="10270"/>
                  </a:cubicBezTo>
                  <a:cubicBezTo>
                    <a:pt x="4762" y="10270"/>
                    <a:pt x="5348" y="10190"/>
                    <a:pt x="5882" y="10099"/>
                  </a:cubicBezTo>
                  <a:cubicBezTo>
                    <a:pt x="6235" y="10042"/>
                    <a:pt x="6614" y="9958"/>
                    <a:pt x="6990" y="9871"/>
                  </a:cubicBezTo>
                  <a:lnTo>
                    <a:pt x="7823" y="7353"/>
                  </a:lnTo>
                  <a:lnTo>
                    <a:pt x="6356" y="6084"/>
                  </a:lnTo>
                  <a:cubicBezTo>
                    <a:pt x="5781" y="6383"/>
                    <a:pt x="5164" y="6638"/>
                    <a:pt x="4486" y="6796"/>
                  </a:cubicBezTo>
                  <a:cubicBezTo>
                    <a:pt x="4422" y="6811"/>
                    <a:pt x="4357" y="6818"/>
                    <a:pt x="4294" y="6818"/>
                  </a:cubicBezTo>
                  <a:cubicBezTo>
                    <a:pt x="3963" y="6818"/>
                    <a:pt x="3653" y="6621"/>
                    <a:pt x="3515" y="6306"/>
                  </a:cubicBezTo>
                  <a:lnTo>
                    <a:pt x="1910" y="2600"/>
                  </a:lnTo>
                  <a:cubicBezTo>
                    <a:pt x="1910" y="2600"/>
                    <a:pt x="2223" y="2381"/>
                    <a:pt x="1994" y="1582"/>
                  </a:cubicBezTo>
                  <a:cubicBezTo>
                    <a:pt x="1988" y="1549"/>
                    <a:pt x="1951" y="1495"/>
                    <a:pt x="1954" y="1461"/>
                  </a:cubicBezTo>
                  <a:cubicBezTo>
                    <a:pt x="1974" y="1277"/>
                    <a:pt x="2008" y="776"/>
                    <a:pt x="1924" y="739"/>
                  </a:cubicBezTo>
                  <a:cubicBezTo>
                    <a:pt x="1895" y="726"/>
                    <a:pt x="1867" y="719"/>
                    <a:pt x="1841" y="719"/>
                  </a:cubicBezTo>
                  <a:cubicBezTo>
                    <a:pt x="1681" y="719"/>
                    <a:pt x="1598" y="969"/>
                    <a:pt x="1575" y="1334"/>
                  </a:cubicBezTo>
                  <a:cubicBezTo>
                    <a:pt x="1575" y="1334"/>
                    <a:pt x="1233" y="0"/>
                    <a:pt x="1044" y="0"/>
                  </a:cubicBezTo>
                  <a:close/>
                </a:path>
              </a:pathLst>
            </a:custGeom>
            <a:solidFill>
              <a:srgbClr val="F7C0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7"/>
            <p:cNvSpPr/>
            <p:nvPr/>
          </p:nvSpPr>
          <p:spPr>
            <a:xfrm>
              <a:off x="3837600" y="2002075"/>
              <a:ext cx="139825" cy="52700"/>
            </a:xfrm>
            <a:custGeom>
              <a:rect b="b" l="l" r="r" t="t"/>
              <a:pathLst>
                <a:path extrusionOk="0" h="2108" w="5593">
                  <a:moveTo>
                    <a:pt x="5593" y="0"/>
                  </a:moveTo>
                  <a:cubicBezTo>
                    <a:pt x="3129" y="638"/>
                    <a:pt x="903" y="1021"/>
                    <a:pt x="0" y="1162"/>
                  </a:cubicBezTo>
                  <a:cubicBezTo>
                    <a:pt x="453" y="1893"/>
                    <a:pt x="1313" y="2108"/>
                    <a:pt x="2238" y="2108"/>
                  </a:cubicBezTo>
                  <a:cubicBezTo>
                    <a:pt x="2800" y="2108"/>
                    <a:pt x="3387" y="2029"/>
                    <a:pt x="3921" y="1937"/>
                  </a:cubicBezTo>
                  <a:cubicBezTo>
                    <a:pt x="4274" y="1880"/>
                    <a:pt x="4653" y="1796"/>
                    <a:pt x="5029" y="1709"/>
                  </a:cubicBezTo>
                  <a:lnTo>
                    <a:pt x="5593" y="0"/>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7"/>
            <p:cNvSpPr/>
            <p:nvPr/>
          </p:nvSpPr>
          <p:spPr>
            <a:xfrm>
              <a:off x="3947450" y="1887600"/>
              <a:ext cx="110050" cy="157225"/>
            </a:xfrm>
            <a:custGeom>
              <a:rect b="b" l="l" r="r" t="t"/>
              <a:pathLst>
                <a:path extrusionOk="0" h="6289" w="4402">
                  <a:moveTo>
                    <a:pt x="4402" y="0"/>
                  </a:moveTo>
                  <a:lnTo>
                    <a:pt x="4402" y="0"/>
                  </a:lnTo>
                  <a:cubicBezTo>
                    <a:pt x="2951" y="430"/>
                    <a:pt x="1642" y="1648"/>
                    <a:pt x="1" y="2501"/>
                  </a:cubicBezTo>
                  <a:cubicBezTo>
                    <a:pt x="54" y="3438"/>
                    <a:pt x="209" y="4908"/>
                    <a:pt x="635" y="6288"/>
                  </a:cubicBezTo>
                  <a:cubicBezTo>
                    <a:pt x="1975" y="5966"/>
                    <a:pt x="3277" y="5529"/>
                    <a:pt x="3277" y="5529"/>
                  </a:cubicBezTo>
                  <a:lnTo>
                    <a:pt x="440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7"/>
            <p:cNvSpPr/>
            <p:nvPr/>
          </p:nvSpPr>
          <p:spPr>
            <a:xfrm>
              <a:off x="4029350" y="2024900"/>
              <a:ext cx="200" cy="950"/>
            </a:xfrm>
            <a:custGeom>
              <a:rect b="b" l="l" r="r" t="t"/>
              <a:pathLst>
                <a:path extrusionOk="0" h="38" w="8">
                  <a:moveTo>
                    <a:pt x="1" y="0"/>
                  </a:moveTo>
                  <a:lnTo>
                    <a:pt x="1" y="37"/>
                  </a:lnTo>
                  <a:lnTo>
                    <a:pt x="8" y="37"/>
                  </a:lnTo>
                  <a:lnTo>
                    <a:pt x="8" y="0"/>
                  </a:lnTo>
                  <a:close/>
                </a:path>
              </a:pathLst>
            </a:custGeom>
            <a:solidFill>
              <a:srgbClr val="C9C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7"/>
            <p:cNvSpPr/>
            <p:nvPr/>
          </p:nvSpPr>
          <p:spPr>
            <a:xfrm>
              <a:off x="3963225" y="2044450"/>
              <a:ext cx="25" cy="25"/>
            </a:xfrm>
            <a:custGeom>
              <a:rect b="b" l="l" r="r" t="t"/>
              <a:pathLst>
                <a:path extrusionOk="0" h="1" w="1">
                  <a:moveTo>
                    <a:pt x="1" y="0"/>
                  </a:move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7"/>
            <p:cNvSpPr/>
            <p:nvPr/>
          </p:nvSpPr>
          <p:spPr>
            <a:xfrm>
              <a:off x="4029550" y="1997950"/>
              <a:ext cx="5475" cy="26975"/>
            </a:xfrm>
            <a:custGeom>
              <a:rect b="b" l="l" r="r" t="t"/>
              <a:pathLst>
                <a:path extrusionOk="0" h="1079" w="219">
                  <a:moveTo>
                    <a:pt x="218" y="1"/>
                  </a:moveTo>
                  <a:lnTo>
                    <a:pt x="218" y="1"/>
                  </a:lnTo>
                  <a:lnTo>
                    <a:pt x="0" y="1078"/>
                  </a:lnTo>
                  <a:lnTo>
                    <a:pt x="0" y="1078"/>
                  </a:lnTo>
                  <a:close/>
                </a:path>
              </a:pathLst>
            </a:custGeom>
            <a:solidFill>
              <a:srgbClr val="C9C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7"/>
            <p:cNvSpPr/>
            <p:nvPr/>
          </p:nvSpPr>
          <p:spPr>
            <a:xfrm>
              <a:off x="3954079" y="1981881"/>
              <a:ext cx="80599" cy="62941"/>
            </a:xfrm>
            <a:custGeom>
              <a:rect b="b" l="l" r="r" t="t"/>
              <a:pathLst>
                <a:path extrusionOk="0" h="1666" w="3171">
                  <a:moveTo>
                    <a:pt x="3170" y="1"/>
                  </a:moveTo>
                  <a:lnTo>
                    <a:pt x="1" y="686"/>
                  </a:lnTo>
                  <a:cubicBezTo>
                    <a:pt x="68" y="1011"/>
                    <a:pt x="145" y="1340"/>
                    <a:pt x="239" y="1665"/>
                  </a:cubicBezTo>
                  <a:lnTo>
                    <a:pt x="2952" y="1078"/>
                  </a:lnTo>
                  <a:lnTo>
                    <a:pt x="3170" y="1"/>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7"/>
            <p:cNvSpPr/>
            <p:nvPr/>
          </p:nvSpPr>
          <p:spPr>
            <a:xfrm>
              <a:off x="4035000" y="1984875"/>
              <a:ext cx="2700" cy="13100"/>
            </a:xfrm>
            <a:custGeom>
              <a:rect b="b" l="l" r="r" t="t"/>
              <a:pathLst>
                <a:path extrusionOk="0" h="524" w="108">
                  <a:moveTo>
                    <a:pt x="108" y="0"/>
                  </a:moveTo>
                  <a:lnTo>
                    <a:pt x="108" y="0"/>
                  </a:lnTo>
                  <a:lnTo>
                    <a:pt x="0" y="524"/>
                  </a:lnTo>
                  <a:lnTo>
                    <a:pt x="0" y="524"/>
                  </a:lnTo>
                  <a:close/>
                </a:path>
              </a:pathLst>
            </a:custGeom>
            <a:solidFill>
              <a:srgbClr val="C9C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7"/>
            <p:cNvSpPr/>
            <p:nvPr/>
          </p:nvSpPr>
          <p:spPr>
            <a:xfrm>
              <a:off x="3956625" y="1726950"/>
              <a:ext cx="164500" cy="151900"/>
            </a:xfrm>
            <a:custGeom>
              <a:rect b="b" l="l" r="r" t="t"/>
              <a:pathLst>
                <a:path extrusionOk="0" h="6076" w="6580">
                  <a:moveTo>
                    <a:pt x="3308" y="1"/>
                  </a:moveTo>
                  <a:cubicBezTo>
                    <a:pt x="2649" y="1"/>
                    <a:pt x="2457" y="544"/>
                    <a:pt x="2457" y="544"/>
                  </a:cubicBezTo>
                  <a:cubicBezTo>
                    <a:pt x="2280" y="479"/>
                    <a:pt x="2124" y="450"/>
                    <a:pt x="1987" y="450"/>
                  </a:cubicBezTo>
                  <a:cubicBezTo>
                    <a:pt x="1074" y="450"/>
                    <a:pt x="960" y="1702"/>
                    <a:pt x="960" y="1702"/>
                  </a:cubicBezTo>
                  <a:cubicBezTo>
                    <a:pt x="952" y="1702"/>
                    <a:pt x="943" y="1702"/>
                    <a:pt x="935" y="1702"/>
                  </a:cubicBezTo>
                  <a:cubicBezTo>
                    <a:pt x="0" y="1702"/>
                    <a:pt x="641" y="2841"/>
                    <a:pt x="641" y="2841"/>
                  </a:cubicBezTo>
                  <a:cubicBezTo>
                    <a:pt x="443" y="2901"/>
                    <a:pt x="356" y="3123"/>
                    <a:pt x="385" y="3398"/>
                  </a:cubicBezTo>
                  <a:cubicBezTo>
                    <a:pt x="464" y="4097"/>
                    <a:pt x="1369" y="4144"/>
                    <a:pt x="1614" y="4144"/>
                  </a:cubicBezTo>
                  <a:cubicBezTo>
                    <a:pt x="1652" y="4144"/>
                    <a:pt x="1675" y="4143"/>
                    <a:pt x="1675" y="4143"/>
                  </a:cubicBezTo>
                  <a:lnTo>
                    <a:pt x="2430" y="5210"/>
                  </a:lnTo>
                  <a:cubicBezTo>
                    <a:pt x="2430" y="5210"/>
                    <a:pt x="2457" y="5762"/>
                    <a:pt x="2964" y="6007"/>
                  </a:cubicBezTo>
                  <a:cubicBezTo>
                    <a:pt x="3064" y="6056"/>
                    <a:pt x="3159" y="6076"/>
                    <a:pt x="3246" y="6076"/>
                  </a:cubicBezTo>
                  <a:cubicBezTo>
                    <a:pt x="3597" y="6076"/>
                    <a:pt x="3823" y="5754"/>
                    <a:pt x="3823" y="5754"/>
                  </a:cubicBezTo>
                  <a:lnTo>
                    <a:pt x="4827" y="5728"/>
                  </a:lnTo>
                  <a:cubicBezTo>
                    <a:pt x="4957" y="5793"/>
                    <a:pt x="5069" y="5821"/>
                    <a:pt x="5166" y="5821"/>
                  </a:cubicBezTo>
                  <a:cubicBezTo>
                    <a:pt x="5681" y="5821"/>
                    <a:pt x="5750" y="5029"/>
                    <a:pt x="5750" y="5029"/>
                  </a:cubicBezTo>
                  <a:cubicBezTo>
                    <a:pt x="5750" y="5029"/>
                    <a:pt x="5855" y="5099"/>
                    <a:pt x="5980" y="5099"/>
                  </a:cubicBezTo>
                  <a:cubicBezTo>
                    <a:pt x="6077" y="5099"/>
                    <a:pt x="6186" y="5057"/>
                    <a:pt x="6267" y="4905"/>
                  </a:cubicBezTo>
                  <a:cubicBezTo>
                    <a:pt x="6449" y="4563"/>
                    <a:pt x="5999" y="4231"/>
                    <a:pt x="5999" y="4231"/>
                  </a:cubicBezTo>
                  <a:cubicBezTo>
                    <a:pt x="5999" y="4231"/>
                    <a:pt x="6573" y="4079"/>
                    <a:pt x="6546" y="3518"/>
                  </a:cubicBezTo>
                  <a:cubicBezTo>
                    <a:pt x="6519" y="2962"/>
                    <a:pt x="6163" y="2824"/>
                    <a:pt x="6163" y="2824"/>
                  </a:cubicBezTo>
                  <a:cubicBezTo>
                    <a:pt x="6163" y="2824"/>
                    <a:pt x="6580" y="2132"/>
                    <a:pt x="6157" y="1702"/>
                  </a:cubicBezTo>
                  <a:cubicBezTo>
                    <a:pt x="5872" y="1413"/>
                    <a:pt x="5631" y="1366"/>
                    <a:pt x="5504" y="1366"/>
                  </a:cubicBezTo>
                  <a:cubicBezTo>
                    <a:pt x="5442" y="1366"/>
                    <a:pt x="5408" y="1377"/>
                    <a:pt x="5408" y="1377"/>
                  </a:cubicBezTo>
                  <a:cubicBezTo>
                    <a:pt x="5317" y="464"/>
                    <a:pt x="4724" y="310"/>
                    <a:pt x="4336" y="310"/>
                  </a:cubicBezTo>
                  <a:cubicBezTo>
                    <a:pt x="4139" y="310"/>
                    <a:pt x="3994" y="350"/>
                    <a:pt x="3994" y="350"/>
                  </a:cubicBezTo>
                  <a:cubicBezTo>
                    <a:pt x="3894" y="272"/>
                    <a:pt x="3793" y="51"/>
                    <a:pt x="3464" y="10"/>
                  </a:cubicBezTo>
                  <a:cubicBezTo>
                    <a:pt x="3409" y="4"/>
                    <a:pt x="3357" y="1"/>
                    <a:pt x="3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7"/>
            <p:cNvSpPr/>
            <p:nvPr/>
          </p:nvSpPr>
          <p:spPr>
            <a:xfrm>
              <a:off x="3981625" y="1788050"/>
              <a:ext cx="131875" cy="111975"/>
            </a:xfrm>
            <a:custGeom>
              <a:rect b="b" l="l" r="r" t="t"/>
              <a:pathLst>
                <a:path extrusionOk="0" h="4479" w="5275">
                  <a:moveTo>
                    <a:pt x="1762" y="0"/>
                  </a:moveTo>
                  <a:cubicBezTo>
                    <a:pt x="1630" y="203"/>
                    <a:pt x="1441" y="244"/>
                    <a:pt x="1311" y="244"/>
                  </a:cubicBezTo>
                  <a:cubicBezTo>
                    <a:pt x="1223" y="244"/>
                    <a:pt x="1161" y="225"/>
                    <a:pt x="1161" y="225"/>
                  </a:cubicBezTo>
                  <a:cubicBezTo>
                    <a:pt x="1077" y="392"/>
                    <a:pt x="880" y="434"/>
                    <a:pt x="705" y="434"/>
                  </a:cubicBezTo>
                  <a:cubicBezTo>
                    <a:pt x="531" y="434"/>
                    <a:pt x="379" y="393"/>
                    <a:pt x="379" y="393"/>
                  </a:cubicBezTo>
                  <a:lnTo>
                    <a:pt x="379" y="393"/>
                  </a:lnTo>
                  <a:cubicBezTo>
                    <a:pt x="379" y="393"/>
                    <a:pt x="0" y="1770"/>
                    <a:pt x="654" y="2726"/>
                  </a:cubicBezTo>
                  <a:cubicBezTo>
                    <a:pt x="961" y="3177"/>
                    <a:pt x="1386" y="3296"/>
                    <a:pt x="1749" y="3296"/>
                  </a:cubicBezTo>
                  <a:cubicBezTo>
                    <a:pt x="2157" y="3296"/>
                    <a:pt x="2487" y="3146"/>
                    <a:pt x="2487" y="3146"/>
                  </a:cubicBezTo>
                  <a:lnTo>
                    <a:pt x="2703" y="4458"/>
                  </a:lnTo>
                  <a:cubicBezTo>
                    <a:pt x="2781" y="4471"/>
                    <a:pt x="2871" y="4478"/>
                    <a:pt x="2972" y="4478"/>
                  </a:cubicBezTo>
                  <a:cubicBezTo>
                    <a:pt x="3117" y="4478"/>
                    <a:pt x="3285" y="4463"/>
                    <a:pt x="3471" y="4425"/>
                  </a:cubicBezTo>
                  <a:cubicBezTo>
                    <a:pt x="3756" y="4368"/>
                    <a:pt x="3961" y="4247"/>
                    <a:pt x="4099" y="4130"/>
                  </a:cubicBezTo>
                  <a:lnTo>
                    <a:pt x="3877" y="2663"/>
                  </a:lnTo>
                  <a:lnTo>
                    <a:pt x="3877" y="2663"/>
                  </a:lnTo>
                  <a:cubicBezTo>
                    <a:pt x="3966" y="2707"/>
                    <a:pt x="4053" y="2728"/>
                    <a:pt x="4139" y="2728"/>
                  </a:cubicBezTo>
                  <a:cubicBezTo>
                    <a:pt x="4779" y="2728"/>
                    <a:pt x="5275" y="1580"/>
                    <a:pt x="4750" y="1115"/>
                  </a:cubicBezTo>
                  <a:cubicBezTo>
                    <a:pt x="4582" y="967"/>
                    <a:pt x="4443" y="910"/>
                    <a:pt x="4322" y="910"/>
                  </a:cubicBezTo>
                  <a:cubicBezTo>
                    <a:pt x="3945" y="910"/>
                    <a:pt x="3757" y="1464"/>
                    <a:pt x="3505" y="1505"/>
                  </a:cubicBezTo>
                  <a:cubicBezTo>
                    <a:pt x="3497" y="1506"/>
                    <a:pt x="3489" y="1507"/>
                    <a:pt x="3482" y="1507"/>
                  </a:cubicBezTo>
                  <a:cubicBezTo>
                    <a:pt x="3177" y="1507"/>
                    <a:pt x="3279" y="470"/>
                    <a:pt x="3279" y="470"/>
                  </a:cubicBezTo>
                  <a:cubicBezTo>
                    <a:pt x="3045" y="437"/>
                    <a:pt x="2803" y="0"/>
                    <a:pt x="2803" y="0"/>
                  </a:cubicBezTo>
                  <a:cubicBezTo>
                    <a:pt x="2803" y="0"/>
                    <a:pt x="2740" y="162"/>
                    <a:pt x="2346" y="245"/>
                  </a:cubicBezTo>
                  <a:cubicBezTo>
                    <a:pt x="2302" y="255"/>
                    <a:pt x="2261" y="259"/>
                    <a:pt x="2222" y="259"/>
                  </a:cubicBezTo>
                  <a:cubicBezTo>
                    <a:pt x="1916" y="259"/>
                    <a:pt x="1762" y="0"/>
                    <a:pt x="1762" y="0"/>
                  </a:cubicBezTo>
                  <a:close/>
                </a:path>
              </a:pathLst>
            </a:custGeom>
            <a:solidFill>
              <a:srgbClr val="F7C0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7"/>
            <p:cNvSpPr/>
            <p:nvPr/>
          </p:nvSpPr>
          <p:spPr>
            <a:xfrm>
              <a:off x="4043800" y="1856625"/>
              <a:ext cx="19000" cy="28725"/>
            </a:xfrm>
            <a:custGeom>
              <a:rect b="b" l="l" r="r" t="t"/>
              <a:pathLst>
                <a:path extrusionOk="0" h="1149" w="760">
                  <a:moveTo>
                    <a:pt x="759" y="0"/>
                  </a:moveTo>
                  <a:cubicBezTo>
                    <a:pt x="759" y="0"/>
                    <a:pt x="568" y="178"/>
                    <a:pt x="0" y="403"/>
                  </a:cubicBezTo>
                  <a:lnTo>
                    <a:pt x="121" y="1148"/>
                  </a:lnTo>
                  <a:cubicBezTo>
                    <a:pt x="648" y="907"/>
                    <a:pt x="759" y="0"/>
                    <a:pt x="759"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7"/>
            <p:cNvSpPr/>
            <p:nvPr/>
          </p:nvSpPr>
          <p:spPr>
            <a:xfrm>
              <a:off x="4031475" y="1825400"/>
              <a:ext cx="31325" cy="31250"/>
            </a:xfrm>
            <a:custGeom>
              <a:rect b="b" l="l" r="r" t="t"/>
              <a:pathLst>
                <a:path extrusionOk="0" h="1250" w="1253">
                  <a:moveTo>
                    <a:pt x="625" y="0"/>
                  </a:moveTo>
                  <a:cubicBezTo>
                    <a:pt x="282" y="0"/>
                    <a:pt x="0" y="279"/>
                    <a:pt x="0" y="625"/>
                  </a:cubicBezTo>
                  <a:cubicBezTo>
                    <a:pt x="0" y="970"/>
                    <a:pt x="282" y="1249"/>
                    <a:pt x="625" y="1249"/>
                  </a:cubicBezTo>
                  <a:cubicBezTo>
                    <a:pt x="970" y="1249"/>
                    <a:pt x="1252" y="970"/>
                    <a:pt x="1252" y="625"/>
                  </a:cubicBezTo>
                  <a:cubicBezTo>
                    <a:pt x="1252" y="279"/>
                    <a:pt x="970" y="0"/>
                    <a:pt x="625" y="0"/>
                  </a:cubicBezTo>
                  <a:close/>
                </a:path>
              </a:pathLst>
            </a:custGeom>
            <a:gradFill>
              <a:gsLst>
                <a:gs pos="0">
                  <a:schemeClr val="accent3"/>
                </a:gs>
                <a:gs pos="7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7"/>
            <p:cNvSpPr/>
            <p:nvPr/>
          </p:nvSpPr>
          <p:spPr>
            <a:xfrm>
              <a:off x="3990250" y="1837325"/>
              <a:ext cx="21175" cy="27300"/>
            </a:xfrm>
            <a:custGeom>
              <a:rect b="b" l="l" r="r" t="t"/>
              <a:pathLst>
                <a:path extrusionOk="0" h="1092" w="847">
                  <a:moveTo>
                    <a:pt x="219" y="0"/>
                  </a:moveTo>
                  <a:cubicBezTo>
                    <a:pt x="142" y="0"/>
                    <a:pt x="71" y="13"/>
                    <a:pt x="1" y="40"/>
                  </a:cubicBezTo>
                  <a:cubicBezTo>
                    <a:pt x="58" y="285"/>
                    <a:pt x="155" y="530"/>
                    <a:pt x="309" y="755"/>
                  </a:cubicBezTo>
                  <a:cubicBezTo>
                    <a:pt x="407" y="899"/>
                    <a:pt x="517" y="1011"/>
                    <a:pt x="632" y="1091"/>
                  </a:cubicBezTo>
                  <a:cubicBezTo>
                    <a:pt x="763" y="977"/>
                    <a:pt x="847" y="809"/>
                    <a:pt x="847" y="625"/>
                  </a:cubicBezTo>
                  <a:cubicBezTo>
                    <a:pt x="847" y="279"/>
                    <a:pt x="565" y="0"/>
                    <a:pt x="219" y="0"/>
                  </a:cubicBezTo>
                  <a:close/>
                </a:path>
              </a:pathLst>
            </a:custGeom>
            <a:gradFill>
              <a:gsLst>
                <a:gs pos="0">
                  <a:schemeClr val="accent3"/>
                </a:gs>
                <a:gs pos="7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7"/>
            <p:cNvSpPr/>
            <p:nvPr/>
          </p:nvSpPr>
          <p:spPr>
            <a:xfrm>
              <a:off x="3945675" y="1883600"/>
              <a:ext cx="236725" cy="375650"/>
            </a:xfrm>
            <a:custGeom>
              <a:rect b="b" l="l" r="r" t="t"/>
              <a:pathLst>
                <a:path extrusionOk="0" h="15026" w="9469">
                  <a:moveTo>
                    <a:pt x="5566" y="0"/>
                  </a:moveTo>
                  <a:cubicBezTo>
                    <a:pt x="4144" y="0"/>
                    <a:pt x="2439" y="799"/>
                    <a:pt x="1656" y="3215"/>
                  </a:cubicBezTo>
                  <a:cubicBezTo>
                    <a:pt x="118" y="7942"/>
                    <a:pt x="1" y="10963"/>
                    <a:pt x="55" y="15026"/>
                  </a:cubicBezTo>
                  <a:lnTo>
                    <a:pt x="9468" y="15026"/>
                  </a:lnTo>
                  <a:cubicBezTo>
                    <a:pt x="9468" y="15026"/>
                    <a:pt x="8867" y="6572"/>
                    <a:pt x="8582" y="4437"/>
                  </a:cubicBezTo>
                  <a:cubicBezTo>
                    <a:pt x="8297" y="2302"/>
                    <a:pt x="8035" y="546"/>
                    <a:pt x="6524" y="126"/>
                  </a:cubicBezTo>
                  <a:cubicBezTo>
                    <a:pt x="6232" y="46"/>
                    <a:pt x="5907" y="0"/>
                    <a:pt x="556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7"/>
            <p:cNvSpPr/>
            <p:nvPr/>
          </p:nvSpPr>
          <p:spPr>
            <a:xfrm>
              <a:off x="3946875" y="2126700"/>
              <a:ext cx="231250" cy="98975"/>
            </a:xfrm>
            <a:custGeom>
              <a:rect b="b" l="l" r="r" t="t"/>
              <a:pathLst>
                <a:path extrusionOk="0" h="3959" w="9250">
                  <a:moveTo>
                    <a:pt x="9020" y="0"/>
                  </a:moveTo>
                  <a:lnTo>
                    <a:pt x="114" y="629"/>
                  </a:lnTo>
                  <a:cubicBezTo>
                    <a:pt x="44" y="1505"/>
                    <a:pt x="10" y="2371"/>
                    <a:pt x="0" y="3274"/>
                  </a:cubicBezTo>
                  <a:cubicBezTo>
                    <a:pt x="1312" y="3674"/>
                    <a:pt x="3072" y="3958"/>
                    <a:pt x="4782" y="3958"/>
                  </a:cubicBezTo>
                  <a:cubicBezTo>
                    <a:pt x="6484" y="3958"/>
                    <a:pt x="8137" y="3677"/>
                    <a:pt x="9249" y="2948"/>
                  </a:cubicBezTo>
                  <a:cubicBezTo>
                    <a:pt x="9182" y="2075"/>
                    <a:pt x="9105" y="1044"/>
                    <a:pt x="9020"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7"/>
            <p:cNvSpPr/>
            <p:nvPr/>
          </p:nvSpPr>
          <p:spPr>
            <a:xfrm>
              <a:off x="4018200" y="1978250"/>
              <a:ext cx="117000" cy="172400"/>
            </a:xfrm>
            <a:custGeom>
              <a:rect b="b" l="l" r="r" t="t"/>
              <a:pathLst>
                <a:path extrusionOk="0" h="6896" w="4680">
                  <a:moveTo>
                    <a:pt x="2193" y="0"/>
                  </a:moveTo>
                  <a:cubicBezTo>
                    <a:pt x="2099" y="2370"/>
                    <a:pt x="0" y="6459"/>
                    <a:pt x="0" y="6459"/>
                  </a:cubicBezTo>
                  <a:cubicBezTo>
                    <a:pt x="0" y="6459"/>
                    <a:pt x="3755" y="6895"/>
                    <a:pt x="4536" y="6895"/>
                  </a:cubicBezTo>
                  <a:cubicBezTo>
                    <a:pt x="4629" y="6895"/>
                    <a:pt x="4680" y="6889"/>
                    <a:pt x="4677" y="6875"/>
                  </a:cubicBezTo>
                  <a:cubicBezTo>
                    <a:pt x="4653" y="6748"/>
                    <a:pt x="2193" y="0"/>
                    <a:pt x="2193"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7"/>
            <p:cNvSpPr/>
            <p:nvPr/>
          </p:nvSpPr>
          <p:spPr>
            <a:xfrm>
              <a:off x="3847575" y="2037900"/>
              <a:ext cx="43575" cy="84200"/>
            </a:xfrm>
            <a:custGeom>
              <a:rect b="b" l="l" r="r" t="t"/>
              <a:pathLst>
                <a:path extrusionOk="0" h="3368" w="1743">
                  <a:moveTo>
                    <a:pt x="1309" y="1"/>
                  </a:moveTo>
                  <a:lnTo>
                    <a:pt x="0" y="179"/>
                  </a:lnTo>
                  <a:lnTo>
                    <a:pt x="430" y="3368"/>
                  </a:lnTo>
                  <a:lnTo>
                    <a:pt x="1743" y="3190"/>
                  </a:lnTo>
                  <a:lnTo>
                    <a:pt x="1309"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7"/>
            <p:cNvSpPr/>
            <p:nvPr/>
          </p:nvSpPr>
          <p:spPr>
            <a:xfrm>
              <a:off x="3880300" y="2037150"/>
              <a:ext cx="16550" cy="80500"/>
            </a:xfrm>
            <a:custGeom>
              <a:rect b="b" l="l" r="r" t="t"/>
              <a:pathLst>
                <a:path extrusionOk="0" h="3220" w="662">
                  <a:moveTo>
                    <a:pt x="229" y="1"/>
                  </a:moveTo>
                  <a:lnTo>
                    <a:pt x="0" y="31"/>
                  </a:lnTo>
                  <a:lnTo>
                    <a:pt x="434" y="3220"/>
                  </a:lnTo>
                  <a:lnTo>
                    <a:pt x="662" y="3190"/>
                  </a:lnTo>
                  <a:lnTo>
                    <a:pt x="229"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7"/>
            <p:cNvSpPr/>
            <p:nvPr/>
          </p:nvSpPr>
          <p:spPr>
            <a:xfrm>
              <a:off x="3845900" y="2001150"/>
              <a:ext cx="346750" cy="187300"/>
            </a:xfrm>
            <a:custGeom>
              <a:rect b="b" l="l" r="r" t="t"/>
              <a:pathLst>
                <a:path extrusionOk="0" h="7492" w="13870">
                  <a:moveTo>
                    <a:pt x="11096" y="0"/>
                  </a:moveTo>
                  <a:lnTo>
                    <a:pt x="9236" y="1255"/>
                  </a:lnTo>
                  <a:cubicBezTo>
                    <a:pt x="9414" y="2975"/>
                    <a:pt x="9548" y="4680"/>
                    <a:pt x="8420" y="4982"/>
                  </a:cubicBezTo>
                  <a:cubicBezTo>
                    <a:pt x="8068" y="5076"/>
                    <a:pt x="7585" y="5112"/>
                    <a:pt x="7048" y="5112"/>
                  </a:cubicBezTo>
                  <a:cubicBezTo>
                    <a:pt x="5185" y="5112"/>
                    <a:pt x="2666" y="4673"/>
                    <a:pt x="2666" y="4673"/>
                  </a:cubicBezTo>
                  <a:cubicBezTo>
                    <a:pt x="2091" y="4405"/>
                    <a:pt x="2184" y="3671"/>
                    <a:pt x="1964" y="3671"/>
                  </a:cubicBezTo>
                  <a:cubicBezTo>
                    <a:pt x="1958" y="3671"/>
                    <a:pt x="1951" y="3671"/>
                    <a:pt x="1944" y="3673"/>
                  </a:cubicBezTo>
                  <a:cubicBezTo>
                    <a:pt x="1699" y="3717"/>
                    <a:pt x="1850" y="4569"/>
                    <a:pt x="1850" y="4569"/>
                  </a:cubicBezTo>
                  <a:cubicBezTo>
                    <a:pt x="1074" y="4325"/>
                    <a:pt x="388" y="3904"/>
                    <a:pt x="164" y="3904"/>
                  </a:cubicBezTo>
                  <a:cubicBezTo>
                    <a:pt x="132" y="3904"/>
                    <a:pt x="110" y="3913"/>
                    <a:pt x="98" y="3931"/>
                  </a:cubicBezTo>
                  <a:cubicBezTo>
                    <a:pt x="0" y="4083"/>
                    <a:pt x="172" y="4311"/>
                    <a:pt x="172" y="4311"/>
                  </a:cubicBezTo>
                  <a:cubicBezTo>
                    <a:pt x="152" y="4590"/>
                    <a:pt x="389" y="4687"/>
                    <a:pt x="389" y="4687"/>
                  </a:cubicBezTo>
                  <a:cubicBezTo>
                    <a:pt x="363" y="4909"/>
                    <a:pt x="611" y="4989"/>
                    <a:pt x="611" y="4989"/>
                  </a:cubicBezTo>
                  <a:cubicBezTo>
                    <a:pt x="722" y="5513"/>
                    <a:pt x="1907" y="5855"/>
                    <a:pt x="1907" y="5855"/>
                  </a:cubicBezTo>
                  <a:cubicBezTo>
                    <a:pt x="3415" y="6586"/>
                    <a:pt x="6851" y="7491"/>
                    <a:pt x="9585" y="7491"/>
                  </a:cubicBezTo>
                  <a:cubicBezTo>
                    <a:pt x="11385" y="7491"/>
                    <a:pt x="12880" y="7099"/>
                    <a:pt x="13321" y="6006"/>
                  </a:cubicBezTo>
                  <a:cubicBezTo>
                    <a:pt x="13869" y="4650"/>
                    <a:pt x="13801" y="2670"/>
                    <a:pt x="13422" y="796"/>
                  </a:cubicBezTo>
                  <a:lnTo>
                    <a:pt x="11096" y="0"/>
                  </a:lnTo>
                  <a:close/>
                </a:path>
              </a:pathLst>
            </a:custGeom>
            <a:solidFill>
              <a:srgbClr val="F7C0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7"/>
            <p:cNvSpPr/>
            <p:nvPr/>
          </p:nvSpPr>
          <p:spPr>
            <a:xfrm>
              <a:off x="4072425" y="1891525"/>
              <a:ext cx="109025" cy="141250"/>
            </a:xfrm>
            <a:custGeom>
              <a:rect b="b" l="l" r="r" t="t"/>
              <a:pathLst>
                <a:path extrusionOk="0" h="5650" w="4361">
                  <a:moveTo>
                    <a:pt x="1664" y="1"/>
                  </a:moveTo>
                  <a:cubicBezTo>
                    <a:pt x="706" y="1"/>
                    <a:pt x="0" y="2038"/>
                    <a:pt x="24" y="3691"/>
                  </a:cubicBezTo>
                  <a:cubicBezTo>
                    <a:pt x="30" y="4288"/>
                    <a:pt x="108" y="4966"/>
                    <a:pt x="175" y="5640"/>
                  </a:cubicBezTo>
                  <a:cubicBezTo>
                    <a:pt x="324" y="5646"/>
                    <a:pt x="497" y="5650"/>
                    <a:pt x="691" y="5650"/>
                  </a:cubicBezTo>
                  <a:cubicBezTo>
                    <a:pt x="1606" y="5650"/>
                    <a:pt x="2972" y="5566"/>
                    <a:pt x="4361" y="5181"/>
                  </a:cubicBezTo>
                  <a:cubicBezTo>
                    <a:pt x="3965" y="3243"/>
                    <a:pt x="3240" y="1421"/>
                    <a:pt x="2505" y="518"/>
                  </a:cubicBezTo>
                  <a:cubicBezTo>
                    <a:pt x="2212" y="156"/>
                    <a:pt x="1928" y="1"/>
                    <a:pt x="16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9" name="Shape 199"/>
        <p:cNvGrpSpPr/>
        <p:nvPr/>
      </p:nvGrpSpPr>
      <p:grpSpPr>
        <a:xfrm>
          <a:off x="0" y="0"/>
          <a:ext cx="0" cy="0"/>
          <a:chOff x="0" y="0"/>
          <a:chExt cx="0" cy="0"/>
        </a:xfrm>
      </p:grpSpPr>
      <p:sp>
        <p:nvSpPr>
          <p:cNvPr id="200" name="Google Shape;200;p22"/>
          <p:cNvSpPr/>
          <p:nvPr/>
        </p:nvSpPr>
        <p:spPr>
          <a:xfrm>
            <a:off x="851075" y="712550"/>
            <a:ext cx="7715400" cy="2932500"/>
          </a:xfrm>
          <a:prstGeom prst="roundRect">
            <a:avLst>
              <a:gd fmla="val 8797" name="adj"/>
            </a:avLst>
          </a:prstGeom>
          <a:noFill/>
          <a:ln cap="flat" cmpd="sng" w="19050">
            <a:solidFill>
              <a:schemeClr val="lt1"/>
            </a:solidFill>
            <a:prstDash val="dash"/>
            <a:round/>
            <a:headEnd len="sm" w="sm" type="none"/>
            <a:tailEnd len="sm" w="sm" type="none"/>
          </a:ln>
          <a:effectLst>
            <a:outerShdw blurRad="42863" rotWithShape="0" algn="bl" dir="540000" dist="9525">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1" name="Google Shape;201;p22"/>
          <p:cNvSpPr txBox="1"/>
          <p:nvPr>
            <p:ph idx="1" type="subTitle"/>
          </p:nvPr>
        </p:nvSpPr>
        <p:spPr>
          <a:xfrm>
            <a:off x="0" y="712550"/>
            <a:ext cx="5674200" cy="59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Roboto Slab Regular"/>
                <a:ea typeface="Roboto Slab Regular"/>
                <a:cs typeface="Roboto Slab Regular"/>
                <a:sym typeface="Roboto Slab Regular"/>
              </a:rPr>
              <a:t>Our solution...</a:t>
            </a:r>
            <a:endParaRPr sz="4000">
              <a:latin typeface="Roboto Slab Regular"/>
              <a:ea typeface="Roboto Slab Regular"/>
              <a:cs typeface="Roboto Slab Regular"/>
              <a:sym typeface="Roboto Slab Regular"/>
            </a:endParaRPr>
          </a:p>
        </p:txBody>
      </p:sp>
      <p:sp>
        <p:nvSpPr>
          <p:cNvPr id="202" name="Google Shape;202;p22"/>
          <p:cNvSpPr txBox="1"/>
          <p:nvPr/>
        </p:nvSpPr>
        <p:spPr>
          <a:xfrm>
            <a:off x="1184775" y="1463850"/>
            <a:ext cx="6630300" cy="196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i="1" lang="en" sz="1300">
                <a:latin typeface="Roboto Slab Regular"/>
                <a:ea typeface="Roboto Slab Regular"/>
                <a:cs typeface="Roboto Slab Regular"/>
                <a:sym typeface="Roboto Slab Regular"/>
              </a:rPr>
              <a:t>Our solution will equip new students at Coderstrust with necessary skills to become successful in  the emerging gig-economy. The Business skills course curriculum contains material adapted towards new upcoming freelancers with little to no knowledge on how to start their career. </a:t>
            </a:r>
            <a:endParaRPr i="1" sz="1300">
              <a:latin typeface="Roboto Slab Regular"/>
              <a:ea typeface="Roboto Slab Regular"/>
              <a:cs typeface="Roboto Slab Regular"/>
              <a:sym typeface="Roboto Slab Regular"/>
            </a:endParaRPr>
          </a:p>
          <a:p>
            <a:pPr indent="0" lvl="0" marL="0" rtl="0" algn="just">
              <a:lnSpc>
                <a:spcPct val="115000"/>
              </a:lnSpc>
              <a:spcBef>
                <a:spcPts val="0"/>
              </a:spcBef>
              <a:spcAft>
                <a:spcPts val="0"/>
              </a:spcAft>
              <a:buNone/>
            </a:pPr>
            <a:r>
              <a:t/>
            </a:r>
            <a:endParaRPr i="1" sz="1300">
              <a:latin typeface="Roboto Slab Regular"/>
              <a:ea typeface="Roboto Slab Regular"/>
              <a:cs typeface="Roboto Slab Regular"/>
              <a:sym typeface="Roboto Slab Regular"/>
            </a:endParaRPr>
          </a:p>
          <a:p>
            <a:pPr indent="0" lvl="0" marL="0" rtl="0" algn="just">
              <a:lnSpc>
                <a:spcPct val="115000"/>
              </a:lnSpc>
              <a:spcBef>
                <a:spcPts val="0"/>
              </a:spcBef>
              <a:spcAft>
                <a:spcPts val="0"/>
              </a:spcAft>
              <a:buNone/>
            </a:pPr>
            <a:r>
              <a:rPr i="1" lang="en" sz="1300">
                <a:latin typeface="Roboto Slab Regular"/>
                <a:ea typeface="Roboto Slab Regular"/>
                <a:cs typeface="Roboto Slab Regular"/>
                <a:sym typeface="Roboto Slab Regular"/>
              </a:rPr>
              <a:t>In order to steer </a:t>
            </a:r>
            <a:r>
              <a:rPr i="1" lang="en" sz="1300">
                <a:latin typeface="Roboto Slab Regular"/>
                <a:ea typeface="Roboto Slab Regular"/>
                <a:cs typeface="Roboto Slab Regular"/>
                <a:sym typeface="Roboto Slab Regular"/>
              </a:rPr>
              <a:t>traffic</a:t>
            </a:r>
            <a:r>
              <a:rPr i="1" lang="en" sz="1300">
                <a:latin typeface="Roboto Slab Regular"/>
                <a:ea typeface="Roboto Slab Regular"/>
                <a:cs typeface="Roboto Slab Regular"/>
                <a:sym typeface="Roboto Slab Regular"/>
              </a:rPr>
              <a:t> towards these courses we have designed a quiz to help new users find courses that will fulfill their needs and expectations.</a:t>
            </a:r>
            <a:endParaRPr i="1" sz="1600">
              <a:latin typeface="Roboto Slab Regular"/>
              <a:ea typeface="Roboto Slab Regular"/>
              <a:cs typeface="Roboto Slab Regular"/>
              <a:sym typeface="Roboto Slab Regul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6" name="Shape 206"/>
        <p:cNvGrpSpPr/>
        <p:nvPr/>
      </p:nvGrpSpPr>
      <p:grpSpPr>
        <a:xfrm>
          <a:off x="0" y="0"/>
          <a:ext cx="0" cy="0"/>
          <a:chOff x="0" y="0"/>
          <a:chExt cx="0" cy="0"/>
        </a:xfrm>
      </p:grpSpPr>
      <p:sp>
        <p:nvSpPr>
          <p:cNvPr id="207" name="Google Shape;207;p23"/>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2.1. </a:t>
            </a:r>
            <a:r>
              <a:rPr lang="en"/>
              <a:t>Multiple Choice Quiz</a:t>
            </a:r>
            <a:endParaRPr/>
          </a:p>
        </p:txBody>
      </p:sp>
      <p:sp>
        <p:nvSpPr>
          <p:cNvPr id="208" name="Google Shape;208;p23"/>
          <p:cNvSpPr/>
          <p:nvPr/>
        </p:nvSpPr>
        <p:spPr>
          <a:xfrm>
            <a:off x="3317300" y="1999250"/>
            <a:ext cx="2264700" cy="2162100"/>
          </a:xfrm>
          <a:prstGeom prst="roundRect">
            <a:avLst>
              <a:gd fmla="val 16840" name="adj"/>
            </a:avLst>
          </a:prstGeom>
          <a:noFill/>
          <a:ln cap="flat" cmpd="sng" w="9525">
            <a:solidFill>
              <a:schemeClr val="dk1"/>
            </a:solidFill>
            <a:prstDash val="dash"/>
            <a:round/>
            <a:headEnd len="sm" w="sm" type="none"/>
            <a:tailEnd len="sm" w="sm" type="none"/>
          </a:ln>
          <a:effectLst>
            <a:outerShdw blurRad="42863" rotWithShape="0" algn="bl" dir="540000" dist="9525">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9" name="Google Shape;209;p23"/>
          <p:cNvSpPr txBox="1"/>
          <p:nvPr/>
        </p:nvSpPr>
        <p:spPr>
          <a:xfrm>
            <a:off x="3536734" y="2149625"/>
            <a:ext cx="18318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rgbClr val="1F1A33"/>
                </a:solidFill>
                <a:latin typeface="Advent Pro SemiBold"/>
                <a:ea typeface="Advent Pro SemiBold"/>
                <a:cs typeface="Advent Pro SemiBold"/>
                <a:sym typeface="Advent Pro SemiBold"/>
              </a:rPr>
              <a:t>Question?</a:t>
            </a:r>
            <a:endParaRPr sz="1800">
              <a:solidFill>
                <a:srgbClr val="1F1A33"/>
              </a:solidFill>
              <a:latin typeface="Advent Pro SemiBold"/>
              <a:ea typeface="Advent Pro SemiBold"/>
              <a:cs typeface="Advent Pro SemiBold"/>
              <a:sym typeface="Advent Pro SemiBold"/>
            </a:endParaRPr>
          </a:p>
        </p:txBody>
      </p:sp>
      <p:sp>
        <p:nvSpPr>
          <p:cNvPr id="210" name="Google Shape;210;p23"/>
          <p:cNvSpPr/>
          <p:nvPr/>
        </p:nvSpPr>
        <p:spPr>
          <a:xfrm rot="2700000">
            <a:off x="715353" y="1846792"/>
            <a:ext cx="582090" cy="582090"/>
          </a:xfrm>
          <a:prstGeom prst="ellipse">
            <a:avLst/>
          </a:prstGeom>
          <a:gradFill>
            <a:gsLst>
              <a:gs pos="0">
                <a:schemeClr val="accent2"/>
              </a:gs>
              <a:gs pos="100000">
                <a:schemeClr val="accent1"/>
              </a:gs>
            </a:gsLst>
            <a:lin ang="5400700" scaled="0"/>
          </a:gradFill>
          <a:ln>
            <a:noFill/>
          </a:ln>
          <a:effectLst>
            <a:outerShdw blurRad="42863" rotWithShape="0" algn="bl" dir="540000" dist="952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rot="2700000">
            <a:off x="715353" y="2804317"/>
            <a:ext cx="582090" cy="582090"/>
          </a:xfrm>
          <a:prstGeom prst="ellipse">
            <a:avLst/>
          </a:prstGeom>
          <a:gradFill>
            <a:gsLst>
              <a:gs pos="0">
                <a:srgbClr val="FFF3C4"/>
              </a:gs>
              <a:gs pos="100000">
                <a:srgbClr val="FAD647"/>
              </a:gs>
            </a:gsLst>
            <a:lin ang="5400012" scaled="0"/>
          </a:gradFill>
          <a:ln>
            <a:noFill/>
          </a:ln>
          <a:effectLst>
            <a:outerShdw blurRad="42863" rotWithShape="0" algn="bl" dir="540000" dist="952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rot="2700000">
            <a:off x="715353" y="3684092"/>
            <a:ext cx="582090" cy="582090"/>
          </a:xfrm>
          <a:prstGeom prst="ellipse">
            <a:avLst/>
          </a:prstGeom>
          <a:gradFill>
            <a:gsLst>
              <a:gs pos="0">
                <a:schemeClr val="dk2"/>
              </a:gs>
              <a:gs pos="100000">
                <a:schemeClr val="lt1"/>
              </a:gs>
            </a:gsLst>
            <a:lin ang="5400700" scaled="0"/>
          </a:gradFill>
          <a:ln>
            <a:noFill/>
          </a:ln>
          <a:effectLst>
            <a:outerShdw blurRad="42863" rotWithShape="0" algn="bl" dir="540000" dist="952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txBox="1"/>
          <p:nvPr/>
        </p:nvSpPr>
        <p:spPr>
          <a:xfrm>
            <a:off x="1493950" y="1914500"/>
            <a:ext cx="1620000" cy="446700"/>
          </a:xfrm>
          <a:prstGeom prst="rect">
            <a:avLst/>
          </a:prstGeom>
          <a:noFill/>
          <a:ln>
            <a:noFill/>
          </a:ln>
        </p:spPr>
        <p:txBody>
          <a:bodyPr anchorCtr="0" anchor="ctr" bIns="0" lIns="91425" spcFirstLastPara="1" rIns="91425" wrap="square" tIns="182875">
            <a:noAutofit/>
          </a:bodyPr>
          <a:lstStyle/>
          <a:p>
            <a:pPr indent="0" lvl="0" marL="0" rtl="0" algn="l">
              <a:spcBef>
                <a:spcPts val="0"/>
              </a:spcBef>
              <a:spcAft>
                <a:spcPts val="1600"/>
              </a:spcAft>
              <a:buNone/>
            </a:pPr>
            <a:r>
              <a:rPr lang="en" sz="1300">
                <a:solidFill>
                  <a:srgbClr val="1F1A33"/>
                </a:solidFill>
                <a:latin typeface="Roboto Slab Regular"/>
                <a:ea typeface="Roboto Slab Regular"/>
                <a:cs typeface="Roboto Slab Regular"/>
                <a:sym typeface="Roboto Slab Regular"/>
              </a:rPr>
              <a:t>Social Media</a:t>
            </a:r>
            <a:endParaRPr sz="1300">
              <a:solidFill>
                <a:srgbClr val="1F1A33"/>
              </a:solidFill>
              <a:latin typeface="Roboto Slab Regular"/>
              <a:ea typeface="Roboto Slab Regular"/>
              <a:cs typeface="Roboto Slab Regular"/>
              <a:sym typeface="Roboto Slab Regular"/>
            </a:endParaRPr>
          </a:p>
        </p:txBody>
      </p:sp>
      <p:sp>
        <p:nvSpPr>
          <p:cNvPr id="214" name="Google Shape;214;p23"/>
          <p:cNvSpPr txBox="1"/>
          <p:nvPr/>
        </p:nvSpPr>
        <p:spPr>
          <a:xfrm>
            <a:off x="1493950" y="2872025"/>
            <a:ext cx="1620000" cy="446700"/>
          </a:xfrm>
          <a:prstGeom prst="rect">
            <a:avLst/>
          </a:prstGeom>
          <a:noFill/>
          <a:ln>
            <a:noFill/>
          </a:ln>
        </p:spPr>
        <p:txBody>
          <a:bodyPr anchorCtr="0" anchor="ctr" bIns="0" lIns="91425" spcFirstLastPara="1" rIns="91425" wrap="square" tIns="182875">
            <a:noAutofit/>
          </a:bodyPr>
          <a:lstStyle/>
          <a:p>
            <a:pPr indent="0" lvl="0" marL="0" rtl="0" algn="l">
              <a:spcBef>
                <a:spcPts val="0"/>
              </a:spcBef>
              <a:spcAft>
                <a:spcPts val="1600"/>
              </a:spcAft>
              <a:buNone/>
            </a:pPr>
            <a:r>
              <a:rPr lang="en" sz="1300">
                <a:solidFill>
                  <a:srgbClr val="1F1A33"/>
                </a:solidFill>
                <a:latin typeface="Roboto Slab Regular"/>
                <a:ea typeface="Roboto Slab Regular"/>
                <a:cs typeface="Roboto Slab Regular"/>
                <a:sym typeface="Roboto Slab Regular"/>
              </a:rPr>
              <a:t>Marketing</a:t>
            </a:r>
            <a:endParaRPr sz="1300">
              <a:solidFill>
                <a:srgbClr val="1F1A33"/>
              </a:solidFill>
              <a:latin typeface="Roboto Slab Regular"/>
              <a:ea typeface="Roboto Slab Regular"/>
              <a:cs typeface="Roboto Slab Regular"/>
              <a:sym typeface="Roboto Slab Regular"/>
            </a:endParaRPr>
          </a:p>
        </p:txBody>
      </p:sp>
      <p:sp>
        <p:nvSpPr>
          <p:cNvPr id="215" name="Google Shape;215;p23"/>
          <p:cNvSpPr txBox="1"/>
          <p:nvPr/>
        </p:nvSpPr>
        <p:spPr>
          <a:xfrm>
            <a:off x="1493950" y="3751800"/>
            <a:ext cx="1620000" cy="446700"/>
          </a:xfrm>
          <a:prstGeom prst="rect">
            <a:avLst/>
          </a:prstGeom>
          <a:noFill/>
          <a:ln>
            <a:noFill/>
          </a:ln>
        </p:spPr>
        <p:txBody>
          <a:bodyPr anchorCtr="0" anchor="ctr" bIns="0" lIns="91425" spcFirstLastPara="1" rIns="91425" wrap="square" tIns="182875">
            <a:noAutofit/>
          </a:bodyPr>
          <a:lstStyle/>
          <a:p>
            <a:pPr indent="0" lvl="0" marL="0" rtl="0" algn="l">
              <a:spcBef>
                <a:spcPts val="0"/>
              </a:spcBef>
              <a:spcAft>
                <a:spcPts val="1600"/>
              </a:spcAft>
              <a:buNone/>
            </a:pPr>
            <a:r>
              <a:rPr lang="en" sz="1300">
                <a:solidFill>
                  <a:srgbClr val="1F1A33"/>
                </a:solidFill>
                <a:latin typeface="Roboto Slab Regular"/>
                <a:ea typeface="Roboto Slab Regular"/>
                <a:cs typeface="Roboto Slab Regular"/>
                <a:sym typeface="Roboto Slab Regular"/>
              </a:rPr>
              <a:t>Programming</a:t>
            </a:r>
            <a:endParaRPr sz="1300">
              <a:solidFill>
                <a:srgbClr val="1F1A33"/>
              </a:solidFill>
              <a:latin typeface="Roboto Slab Regular"/>
              <a:ea typeface="Roboto Slab Regular"/>
              <a:cs typeface="Roboto Slab Regular"/>
              <a:sym typeface="Roboto Slab Regular"/>
            </a:endParaRPr>
          </a:p>
        </p:txBody>
      </p:sp>
      <p:sp>
        <p:nvSpPr>
          <p:cNvPr id="216" name="Google Shape;216;p23"/>
          <p:cNvSpPr txBox="1"/>
          <p:nvPr/>
        </p:nvSpPr>
        <p:spPr>
          <a:xfrm>
            <a:off x="6298025" y="3840603"/>
            <a:ext cx="1890300" cy="48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Slab Regular"/>
                <a:ea typeface="Roboto Slab Regular"/>
                <a:cs typeface="Roboto Slab Regular"/>
                <a:sym typeface="Roboto Slab Regular"/>
              </a:rPr>
              <a:t>Guest suggested video based on test results</a:t>
            </a:r>
            <a:endParaRPr sz="1200">
              <a:solidFill>
                <a:schemeClr val="dk1"/>
              </a:solidFill>
              <a:latin typeface="Roboto Slab Regular"/>
              <a:ea typeface="Roboto Slab Regular"/>
              <a:cs typeface="Roboto Slab Regular"/>
              <a:sym typeface="Roboto Slab Regular"/>
            </a:endParaRPr>
          </a:p>
          <a:p>
            <a:pPr indent="0" lvl="0" marL="0" rtl="0" algn="r">
              <a:spcBef>
                <a:spcPts val="1600"/>
              </a:spcBef>
              <a:spcAft>
                <a:spcPts val="1600"/>
              </a:spcAft>
              <a:buNone/>
            </a:pPr>
            <a:r>
              <a:t/>
            </a:r>
            <a:endParaRPr sz="1200">
              <a:solidFill>
                <a:srgbClr val="1F1A33"/>
              </a:solidFill>
              <a:latin typeface="Roboto Slab Regular"/>
              <a:ea typeface="Roboto Slab Regular"/>
              <a:cs typeface="Roboto Slab Regular"/>
              <a:sym typeface="Roboto Slab Regular"/>
            </a:endParaRPr>
          </a:p>
        </p:txBody>
      </p:sp>
      <p:sp>
        <p:nvSpPr>
          <p:cNvPr id="217" name="Google Shape;217;p23"/>
          <p:cNvSpPr txBox="1"/>
          <p:nvPr/>
        </p:nvSpPr>
        <p:spPr>
          <a:xfrm>
            <a:off x="6298027" y="3546307"/>
            <a:ext cx="1890300" cy="446700"/>
          </a:xfrm>
          <a:prstGeom prst="rect">
            <a:avLst/>
          </a:prstGeom>
          <a:noFill/>
          <a:ln>
            <a:noFill/>
          </a:ln>
        </p:spPr>
        <p:txBody>
          <a:bodyPr anchorCtr="0" anchor="t" bIns="0" lIns="91425" spcFirstLastPara="1" rIns="91425" wrap="square" tIns="91425">
            <a:noAutofit/>
          </a:bodyPr>
          <a:lstStyle/>
          <a:p>
            <a:pPr indent="0" lvl="0" marL="0" rtl="0" algn="r">
              <a:spcBef>
                <a:spcPts val="0"/>
              </a:spcBef>
              <a:spcAft>
                <a:spcPts val="1600"/>
              </a:spcAft>
              <a:buNone/>
            </a:pPr>
            <a:r>
              <a:rPr lang="en" sz="1800">
                <a:solidFill>
                  <a:srgbClr val="1F1A33"/>
                </a:solidFill>
                <a:latin typeface="Advent Pro SemiBold"/>
                <a:ea typeface="Advent Pro SemiBold"/>
                <a:cs typeface="Advent Pro SemiBold"/>
                <a:sym typeface="Advent Pro SemiBold"/>
              </a:rPr>
              <a:t>03</a:t>
            </a:r>
            <a:endParaRPr sz="1800">
              <a:solidFill>
                <a:srgbClr val="1F1A33"/>
              </a:solidFill>
              <a:latin typeface="Advent Pro SemiBold"/>
              <a:ea typeface="Advent Pro SemiBold"/>
              <a:cs typeface="Advent Pro SemiBold"/>
              <a:sym typeface="Advent Pro SemiBold"/>
            </a:endParaRPr>
          </a:p>
        </p:txBody>
      </p:sp>
      <p:sp>
        <p:nvSpPr>
          <p:cNvPr id="218" name="Google Shape;218;p23"/>
          <p:cNvSpPr txBox="1"/>
          <p:nvPr/>
        </p:nvSpPr>
        <p:spPr>
          <a:xfrm>
            <a:off x="6094025" y="2002650"/>
            <a:ext cx="2138100" cy="48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sz="1200">
                <a:solidFill>
                  <a:srgbClr val="1F1A33"/>
                </a:solidFill>
                <a:latin typeface="Roboto Slab Regular"/>
                <a:ea typeface="Roboto Slab Regular"/>
                <a:cs typeface="Roboto Slab Regular"/>
                <a:sym typeface="Roboto Slab Regular"/>
              </a:rPr>
              <a:t>Guest offered a quiz to figure out a starting point</a:t>
            </a:r>
            <a:endParaRPr sz="1200">
              <a:solidFill>
                <a:srgbClr val="1F1A33"/>
              </a:solidFill>
              <a:latin typeface="Roboto Slab Regular"/>
              <a:ea typeface="Roboto Slab Regular"/>
              <a:cs typeface="Roboto Slab Regular"/>
              <a:sym typeface="Roboto Slab Regular"/>
            </a:endParaRPr>
          </a:p>
        </p:txBody>
      </p:sp>
      <p:sp>
        <p:nvSpPr>
          <p:cNvPr id="219" name="Google Shape;219;p23"/>
          <p:cNvSpPr txBox="1"/>
          <p:nvPr/>
        </p:nvSpPr>
        <p:spPr>
          <a:xfrm>
            <a:off x="6298027" y="1704950"/>
            <a:ext cx="1890300" cy="446700"/>
          </a:xfrm>
          <a:prstGeom prst="rect">
            <a:avLst/>
          </a:prstGeom>
          <a:noFill/>
          <a:ln>
            <a:noFill/>
          </a:ln>
        </p:spPr>
        <p:txBody>
          <a:bodyPr anchorCtr="0" anchor="t" bIns="0" lIns="91425" spcFirstLastPara="1" rIns="91425" wrap="square" tIns="91425">
            <a:noAutofit/>
          </a:bodyPr>
          <a:lstStyle/>
          <a:p>
            <a:pPr indent="0" lvl="0" marL="0" rtl="0" algn="r">
              <a:spcBef>
                <a:spcPts val="0"/>
              </a:spcBef>
              <a:spcAft>
                <a:spcPts val="1600"/>
              </a:spcAft>
              <a:buNone/>
            </a:pPr>
            <a:r>
              <a:rPr lang="en" sz="1800">
                <a:solidFill>
                  <a:srgbClr val="1F1A33"/>
                </a:solidFill>
                <a:latin typeface="Advent Pro SemiBold"/>
                <a:ea typeface="Advent Pro SemiBold"/>
                <a:cs typeface="Advent Pro SemiBold"/>
                <a:sym typeface="Advent Pro SemiBold"/>
              </a:rPr>
              <a:t>01</a:t>
            </a:r>
            <a:endParaRPr sz="1800">
              <a:solidFill>
                <a:srgbClr val="1F1A33"/>
              </a:solidFill>
              <a:latin typeface="Advent Pro SemiBold"/>
              <a:ea typeface="Advent Pro SemiBold"/>
              <a:cs typeface="Advent Pro SemiBold"/>
              <a:sym typeface="Advent Pro SemiBold"/>
            </a:endParaRPr>
          </a:p>
        </p:txBody>
      </p:sp>
      <p:sp>
        <p:nvSpPr>
          <p:cNvPr id="220" name="Google Shape;220;p23"/>
          <p:cNvSpPr txBox="1"/>
          <p:nvPr/>
        </p:nvSpPr>
        <p:spPr>
          <a:xfrm>
            <a:off x="5582000" y="2957675"/>
            <a:ext cx="2606400" cy="48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Slab Regular"/>
                <a:ea typeface="Roboto Slab Regular"/>
                <a:cs typeface="Roboto Slab Regular"/>
                <a:sym typeface="Roboto Slab Regular"/>
              </a:rPr>
              <a:t>No right or wrong answers. Each gives points to different category</a:t>
            </a:r>
            <a:endParaRPr sz="1200">
              <a:solidFill>
                <a:schemeClr val="dk1"/>
              </a:solidFill>
              <a:latin typeface="Roboto Slab Regular"/>
              <a:ea typeface="Roboto Slab Regular"/>
              <a:cs typeface="Roboto Slab Regular"/>
              <a:sym typeface="Roboto Slab Regular"/>
            </a:endParaRPr>
          </a:p>
          <a:p>
            <a:pPr indent="0" lvl="0" marL="0" rtl="0" algn="r">
              <a:spcBef>
                <a:spcPts val="1600"/>
              </a:spcBef>
              <a:spcAft>
                <a:spcPts val="1600"/>
              </a:spcAft>
              <a:buNone/>
            </a:pPr>
            <a:r>
              <a:t/>
            </a:r>
            <a:endParaRPr sz="1200">
              <a:solidFill>
                <a:srgbClr val="1F1A33"/>
              </a:solidFill>
              <a:latin typeface="Roboto Slab Regular"/>
              <a:ea typeface="Roboto Slab Regular"/>
              <a:cs typeface="Roboto Slab Regular"/>
              <a:sym typeface="Roboto Slab Regular"/>
            </a:endParaRPr>
          </a:p>
        </p:txBody>
      </p:sp>
      <p:sp>
        <p:nvSpPr>
          <p:cNvPr id="221" name="Google Shape;221;p23"/>
          <p:cNvSpPr txBox="1"/>
          <p:nvPr/>
        </p:nvSpPr>
        <p:spPr>
          <a:xfrm>
            <a:off x="6298027" y="2663380"/>
            <a:ext cx="1890300" cy="446700"/>
          </a:xfrm>
          <a:prstGeom prst="rect">
            <a:avLst/>
          </a:prstGeom>
          <a:noFill/>
          <a:ln>
            <a:noFill/>
          </a:ln>
        </p:spPr>
        <p:txBody>
          <a:bodyPr anchorCtr="0" anchor="t" bIns="0" lIns="91425" spcFirstLastPara="1" rIns="91425" wrap="square" tIns="91425">
            <a:noAutofit/>
          </a:bodyPr>
          <a:lstStyle/>
          <a:p>
            <a:pPr indent="0" lvl="0" marL="0" rtl="0" algn="r">
              <a:spcBef>
                <a:spcPts val="0"/>
              </a:spcBef>
              <a:spcAft>
                <a:spcPts val="1600"/>
              </a:spcAft>
              <a:buNone/>
            </a:pPr>
            <a:r>
              <a:rPr lang="en" sz="1800">
                <a:solidFill>
                  <a:srgbClr val="1F1A33"/>
                </a:solidFill>
                <a:latin typeface="Advent Pro SemiBold"/>
                <a:ea typeface="Advent Pro SemiBold"/>
                <a:cs typeface="Advent Pro SemiBold"/>
                <a:sym typeface="Advent Pro SemiBold"/>
              </a:rPr>
              <a:t>02</a:t>
            </a:r>
            <a:endParaRPr sz="1800">
              <a:solidFill>
                <a:srgbClr val="1F1A33"/>
              </a:solidFill>
              <a:latin typeface="Advent Pro SemiBold"/>
              <a:ea typeface="Advent Pro SemiBold"/>
              <a:cs typeface="Advent Pro SemiBold"/>
              <a:sym typeface="Advent Pro SemiBold"/>
            </a:endParaRPr>
          </a:p>
        </p:txBody>
      </p:sp>
      <p:sp>
        <p:nvSpPr>
          <p:cNvPr id="222" name="Google Shape;222;p23"/>
          <p:cNvSpPr txBox="1"/>
          <p:nvPr/>
        </p:nvSpPr>
        <p:spPr>
          <a:xfrm>
            <a:off x="715625" y="1172263"/>
            <a:ext cx="19554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1F1A33"/>
                </a:solidFill>
                <a:latin typeface="Advent Pro SemiBold"/>
                <a:ea typeface="Advent Pro SemiBold"/>
                <a:cs typeface="Advent Pro SemiBold"/>
                <a:sym typeface="Advent Pro SemiBold"/>
              </a:rPr>
              <a:t>Video Categories</a:t>
            </a:r>
            <a:endParaRPr sz="1800">
              <a:solidFill>
                <a:srgbClr val="1F1A33"/>
              </a:solidFill>
              <a:latin typeface="Advent Pro SemiBold"/>
              <a:ea typeface="Advent Pro SemiBold"/>
              <a:cs typeface="Advent Pro SemiBold"/>
              <a:sym typeface="Advent Pro SemiBold"/>
            </a:endParaRPr>
          </a:p>
        </p:txBody>
      </p:sp>
      <p:sp>
        <p:nvSpPr>
          <p:cNvPr id="223" name="Google Shape;223;p23"/>
          <p:cNvSpPr txBox="1"/>
          <p:nvPr/>
        </p:nvSpPr>
        <p:spPr>
          <a:xfrm>
            <a:off x="6468975" y="1172263"/>
            <a:ext cx="1955400" cy="446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sz="1800">
                <a:solidFill>
                  <a:srgbClr val="1F1A33"/>
                </a:solidFill>
                <a:latin typeface="Advent Pro SemiBold"/>
                <a:ea typeface="Advent Pro SemiBold"/>
                <a:cs typeface="Advent Pro SemiBold"/>
                <a:sym typeface="Advent Pro SemiBold"/>
              </a:rPr>
              <a:t>GOALS</a:t>
            </a:r>
            <a:endParaRPr sz="1800">
              <a:solidFill>
                <a:srgbClr val="1F1A33"/>
              </a:solidFill>
              <a:latin typeface="Advent Pro SemiBold"/>
              <a:ea typeface="Advent Pro SemiBold"/>
              <a:cs typeface="Advent Pro SemiBold"/>
              <a:sym typeface="Advent Pro SemiBold"/>
            </a:endParaRPr>
          </a:p>
        </p:txBody>
      </p:sp>
      <p:sp>
        <p:nvSpPr>
          <p:cNvPr id="224" name="Google Shape;224;p23"/>
          <p:cNvSpPr/>
          <p:nvPr/>
        </p:nvSpPr>
        <p:spPr>
          <a:xfrm>
            <a:off x="861678" y="2005688"/>
            <a:ext cx="302321" cy="248692"/>
          </a:xfrm>
          <a:custGeom>
            <a:rect b="b" l="l" r="r" t="t"/>
            <a:pathLst>
              <a:path extrusionOk="0" h="6899" w="8385">
                <a:moveTo>
                  <a:pt x="5479" y="1"/>
                </a:moveTo>
                <a:cubicBezTo>
                  <a:pt x="5224" y="1"/>
                  <a:pt x="4967" y="51"/>
                  <a:pt x="4722" y="153"/>
                </a:cubicBezTo>
                <a:cubicBezTo>
                  <a:pt x="3998" y="456"/>
                  <a:pt x="3530" y="1163"/>
                  <a:pt x="3530" y="1948"/>
                </a:cubicBezTo>
                <a:lnTo>
                  <a:pt x="3530" y="1979"/>
                </a:lnTo>
                <a:lnTo>
                  <a:pt x="3435" y="1976"/>
                </a:lnTo>
                <a:lnTo>
                  <a:pt x="3431" y="1976"/>
                </a:lnTo>
                <a:cubicBezTo>
                  <a:pt x="3234" y="1976"/>
                  <a:pt x="2664" y="1814"/>
                  <a:pt x="2478" y="1754"/>
                </a:cubicBezTo>
                <a:cubicBezTo>
                  <a:pt x="1760" y="1508"/>
                  <a:pt x="1112" y="1107"/>
                  <a:pt x="574" y="575"/>
                </a:cubicBezTo>
                <a:lnTo>
                  <a:pt x="370" y="375"/>
                </a:lnTo>
                <a:cubicBezTo>
                  <a:pt x="357" y="362"/>
                  <a:pt x="341" y="356"/>
                  <a:pt x="325" y="356"/>
                </a:cubicBezTo>
                <a:cubicBezTo>
                  <a:pt x="298" y="356"/>
                  <a:pt x="271" y="374"/>
                  <a:pt x="265" y="403"/>
                </a:cubicBezTo>
                <a:lnTo>
                  <a:pt x="191" y="681"/>
                </a:lnTo>
                <a:cubicBezTo>
                  <a:pt x="1" y="1423"/>
                  <a:pt x="307" y="2208"/>
                  <a:pt x="954" y="2623"/>
                </a:cubicBezTo>
                <a:lnTo>
                  <a:pt x="947" y="2623"/>
                </a:lnTo>
                <a:cubicBezTo>
                  <a:pt x="817" y="2623"/>
                  <a:pt x="683" y="2609"/>
                  <a:pt x="553" y="2577"/>
                </a:cubicBezTo>
                <a:lnTo>
                  <a:pt x="314" y="2521"/>
                </a:lnTo>
                <a:cubicBezTo>
                  <a:pt x="309" y="2520"/>
                  <a:pt x="304" y="2519"/>
                  <a:pt x="299" y="2519"/>
                </a:cubicBezTo>
                <a:cubicBezTo>
                  <a:pt x="259" y="2519"/>
                  <a:pt x="227" y="2554"/>
                  <a:pt x="236" y="2595"/>
                </a:cubicBezTo>
                <a:lnTo>
                  <a:pt x="275" y="2838"/>
                </a:lnTo>
                <a:cubicBezTo>
                  <a:pt x="367" y="3376"/>
                  <a:pt x="715" y="3837"/>
                  <a:pt x="1211" y="4066"/>
                </a:cubicBezTo>
                <a:cubicBezTo>
                  <a:pt x="1274" y="4090"/>
                  <a:pt x="1257" y="4185"/>
                  <a:pt x="1190" y="4189"/>
                </a:cubicBezTo>
                <a:lnTo>
                  <a:pt x="1186" y="4189"/>
                </a:lnTo>
                <a:lnTo>
                  <a:pt x="919" y="4203"/>
                </a:lnTo>
                <a:cubicBezTo>
                  <a:pt x="873" y="4203"/>
                  <a:pt x="845" y="4256"/>
                  <a:pt x="866" y="4298"/>
                </a:cubicBezTo>
                <a:lnTo>
                  <a:pt x="1000" y="4530"/>
                </a:lnTo>
                <a:cubicBezTo>
                  <a:pt x="1260" y="4984"/>
                  <a:pt x="1714" y="5297"/>
                  <a:pt x="2235" y="5375"/>
                </a:cubicBezTo>
                <a:cubicBezTo>
                  <a:pt x="2291" y="5382"/>
                  <a:pt x="2309" y="5456"/>
                  <a:pt x="2263" y="5487"/>
                </a:cubicBezTo>
                <a:cubicBezTo>
                  <a:pt x="1820" y="5818"/>
                  <a:pt x="1306" y="6040"/>
                  <a:pt x="761" y="6135"/>
                </a:cubicBezTo>
                <a:lnTo>
                  <a:pt x="173" y="6237"/>
                </a:lnTo>
                <a:cubicBezTo>
                  <a:pt x="110" y="6247"/>
                  <a:pt x="99" y="6339"/>
                  <a:pt x="162" y="6360"/>
                </a:cubicBezTo>
                <a:lnTo>
                  <a:pt x="718" y="6574"/>
                </a:lnTo>
                <a:cubicBezTo>
                  <a:pt x="1281" y="6789"/>
                  <a:pt x="1879" y="6898"/>
                  <a:pt x="2478" y="6898"/>
                </a:cubicBezTo>
                <a:cubicBezTo>
                  <a:pt x="5194" y="6898"/>
                  <a:pt x="7414" y="4689"/>
                  <a:pt x="7421" y="1969"/>
                </a:cubicBezTo>
                <a:lnTo>
                  <a:pt x="7421" y="1951"/>
                </a:lnTo>
                <a:lnTo>
                  <a:pt x="7421" y="1902"/>
                </a:lnTo>
                <a:lnTo>
                  <a:pt x="7421" y="1891"/>
                </a:lnTo>
                <a:cubicBezTo>
                  <a:pt x="7611" y="1758"/>
                  <a:pt x="7787" y="1610"/>
                  <a:pt x="7949" y="1444"/>
                </a:cubicBezTo>
                <a:lnTo>
                  <a:pt x="8343" y="1036"/>
                </a:lnTo>
                <a:cubicBezTo>
                  <a:pt x="8384" y="995"/>
                  <a:pt x="8354" y="928"/>
                  <a:pt x="8301" y="928"/>
                </a:cubicBezTo>
                <a:cubicBezTo>
                  <a:pt x="8295" y="928"/>
                  <a:pt x="8289" y="929"/>
                  <a:pt x="8283" y="931"/>
                </a:cubicBezTo>
                <a:lnTo>
                  <a:pt x="7731" y="1061"/>
                </a:lnTo>
                <a:cubicBezTo>
                  <a:pt x="7674" y="1075"/>
                  <a:pt x="7618" y="1089"/>
                  <a:pt x="7558" y="1100"/>
                </a:cubicBezTo>
                <a:cubicBezTo>
                  <a:pt x="7554" y="1100"/>
                  <a:pt x="7551" y="1101"/>
                  <a:pt x="7547" y="1101"/>
                </a:cubicBezTo>
                <a:cubicBezTo>
                  <a:pt x="7487" y="1101"/>
                  <a:pt x="7456" y="1024"/>
                  <a:pt x="7506" y="987"/>
                </a:cubicBezTo>
                <a:cubicBezTo>
                  <a:pt x="7572" y="931"/>
                  <a:pt x="7632" y="875"/>
                  <a:pt x="7688" y="811"/>
                </a:cubicBezTo>
                <a:lnTo>
                  <a:pt x="8118" y="343"/>
                </a:lnTo>
                <a:cubicBezTo>
                  <a:pt x="8154" y="300"/>
                  <a:pt x="8122" y="236"/>
                  <a:pt x="8072" y="236"/>
                </a:cubicBezTo>
                <a:cubicBezTo>
                  <a:pt x="8064" y="236"/>
                  <a:pt x="8056" y="238"/>
                  <a:pt x="8047" y="241"/>
                </a:cubicBezTo>
                <a:lnTo>
                  <a:pt x="7449" y="442"/>
                </a:lnTo>
                <a:cubicBezTo>
                  <a:pt x="7266" y="502"/>
                  <a:pt x="7080" y="544"/>
                  <a:pt x="6893" y="572"/>
                </a:cubicBezTo>
                <a:cubicBezTo>
                  <a:pt x="6890" y="573"/>
                  <a:pt x="6886" y="573"/>
                  <a:pt x="6882" y="573"/>
                </a:cubicBezTo>
                <a:cubicBezTo>
                  <a:pt x="6865" y="573"/>
                  <a:pt x="6849" y="566"/>
                  <a:pt x="6837" y="554"/>
                </a:cubicBezTo>
                <a:cubicBezTo>
                  <a:pt x="6467" y="191"/>
                  <a:pt x="5977" y="1"/>
                  <a:pt x="5479"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23"/>
          <p:cNvGrpSpPr/>
          <p:nvPr/>
        </p:nvGrpSpPr>
        <p:grpSpPr>
          <a:xfrm>
            <a:off x="858492" y="2947019"/>
            <a:ext cx="296708" cy="296708"/>
            <a:chOff x="900750" y="1436075"/>
            <a:chExt cx="481825" cy="481825"/>
          </a:xfrm>
        </p:grpSpPr>
        <p:sp>
          <p:nvSpPr>
            <p:cNvPr id="226" name="Google Shape;226;p23"/>
            <p:cNvSpPr/>
            <p:nvPr/>
          </p:nvSpPr>
          <p:spPr>
            <a:xfrm>
              <a:off x="900750" y="1627500"/>
              <a:ext cx="481825" cy="290400"/>
            </a:xfrm>
            <a:custGeom>
              <a:rect b="b" l="l" r="r" t="t"/>
              <a:pathLst>
                <a:path extrusionOk="0" h="11616" w="19273">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7" name="Google Shape;227;p23"/>
            <p:cNvSpPr/>
            <p:nvPr/>
          </p:nvSpPr>
          <p:spPr>
            <a:xfrm>
              <a:off x="1296950" y="1549900"/>
              <a:ext cx="71550" cy="105850"/>
            </a:xfrm>
            <a:custGeom>
              <a:rect b="b" l="l" r="r" t="t"/>
              <a:pathLst>
                <a:path extrusionOk="0" h="4234" w="2862">
                  <a:moveTo>
                    <a:pt x="0" y="0"/>
                  </a:moveTo>
                  <a:lnTo>
                    <a:pt x="0" y="4234"/>
                  </a:lnTo>
                  <a:lnTo>
                    <a:pt x="2861" y="211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8" name="Google Shape;228;p23"/>
            <p:cNvSpPr/>
            <p:nvPr/>
          </p:nvSpPr>
          <p:spPr>
            <a:xfrm>
              <a:off x="914900" y="1549900"/>
              <a:ext cx="71550" cy="105850"/>
            </a:xfrm>
            <a:custGeom>
              <a:rect b="b" l="l" r="r" t="t"/>
              <a:pathLst>
                <a:path extrusionOk="0" h="4234" w="2862">
                  <a:moveTo>
                    <a:pt x="2861" y="0"/>
                  </a:moveTo>
                  <a:lnTo>
                    <a:pt x="0" y="2117"/>
                  </a:lnTo>
                  <a:lnTo>
                    <a:pt x="2861" y="4234"/>
                  </a:lnTo>
                  <a:lnTo>
                    <a:pt x="28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9" name="Google Shape;229;p23"/>
            <p:cNvSpPr/>
            <p:nvPr/>
          </p:nvSpPr>
          <p:spPr>
            <a:xfrm>
              <a:off x="1014650" y="1436075"/>
              <a:ext cx="254100" cy="336150"/>
            </a:xfrm>
            <a:custGeom>
              <a:rect b="b" l="l" r="r" t="t"/>
              <a:pathLst>
                <a:path extrusionOk="0" h="13446" w="10164">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30" name="Google Shape;230;p23"/>
          <p:cNvGrpSpPr/>
          <p:nvPr/>
        </p:nvGrpSpPr>
        <p:grpSpPr>
          <a:xfrm>
            <a:off x="864261" y="3836068"/>
            <a:ext cx="296708" cy="278157"/>
            <a:chOff x="5049725" y="2635825"/>
            <a:chExt cx="481825" cy="451700"/>
          </a:xfrm>
        </p:grpSpPr>
        <p:sp>
          <p:nvSpPr>
            <p:cNvPr id="231" name="Google Shape;231;p23"/>
            <p:cNvSpPr/>
            <p:nvPr/>
          </p:nvSpPr>
          <p:spPr>
            <a:xfrm>
              <a:off x="5135325" y="3031050"/>
              <a:ext cx="310550" cy="56475"/>
            </a:xfrm>
            <a:custGeom>
              <a:rect b="b" l="l" r="r" t="t"/>
              <a:pathLst>
                <a:path extrusionOk="0" h="2259" w="12422">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2" name="Google Shape;232;p23"/>
            <p:cNvSpPr/>
            <p:nvPr/>
          </p:nvSpPr>
          <p:spPr>
            <a:xfrm>
              <a:off x="5049725" y="2946350"/>
              <a:ext cx="481825" cy="56500"/>
            </a:xfrm>
            <a:custGeom>
              <a:rect b="b" l="l" r="r" t="t"/>
              <a:pathLst>
                <a:path extrusionOk="0" h="2260" w="19273">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3" name="Google Shape;233;p23"/>
            <p:cNvSpPr/>
            <p:nvPr/>
          </p:nvSpPr>
          <p:spPr>
            <a:xfrm>
              <a:off x="5049725" y="2635825"/>
              <a:ext cx="481825" cy="282325"/>
            </a:xfrm>
            <a:custGeom>
              <a:rect b="b" l="l" r="r" t="t"/>
              <a:pathLst>
                <a:path extrusionOk="0" h="11293" w="19273">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34" name="Google Shape;234;p23"/>
          <p:cNvSpPr/>
          <p:nvPr/>
        </p:nvSpPr>
        <p:spPr>
          <a:xfrm rot="2700000">
            <a:off x="8266105" y="1846205"/>
            <a:ext cx="164190" cy="164190"/>
          </a:xfrm>
          <a:prstGeom prst="ellipse">
            <a:avLst/>
          </a:prstGeom>
          <a:gradFill>
            <a:gsLst>
              <a:gs pos="0">
                <a:schemeClr val="accent2"/>
              </a:gs>
              <a:gs pos="100000">
                <a:schemeClr val="accent1"/>
              </a:gs>
            </a:gsLst>
            <a:lin ang="5400700" scaled="0"/>
          </a:gradFill>
          <a:ln>
            <a:noFill/>
          </a:ln>
          <a:effectLst>
            <a:outerShdw blurRad="42863" rotWithShape="0" algn="bl" dir="540000" dist="952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rot="2700000">
            <a:off x="8266105" y="2805708"/>
            <a:ext cx="164190" cy="164190"/>
          </a:xfrm>
          <a:prstGeom prst="ellipse">
            <a:avLst/>
          </a:prstGeom>
          <a:gradFill>
            <a:gsLst>
              <a:gs pos="0">
                <a:srgbClr val="7E719E"/>
              </a:gs>
              <a:gs pos="100000">
                <a:srgbClr val="423A64"/>
              </a:gs>
            </a:gsLst>
            <a:lin ang="5400700" scaled="0"/>
          </a:gradFill>
          <a:ln>
            <a:noFill/>
          </a:ln>
          <a:effectLst>
            <a:outerShdw blurRad="42863" rotWithShape="0" algn="bl" dir="540000" dist="952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rot="2700000">
            <a:off x="8266105" y="3686867"/>
            <a:ext cx="164190" cy="164190"/>
          </a:xfrm>
          <a:prstGeom prst="ellipse">
            <a:avLst/>
          </a:prstGeom>
          <a:gradFill>
            <a:gsLst>
              <a:gs pos="0">
                <a:srgbClr val="FAD647"/>
              </a:gs>
              <a:gs pos="100000">
                <a:schemeClr val="accent6"/>
              </a:gs>
            </a:gsLst>
            <a:lin ang="5400700" scaled="0"/>
          </a:gradFill>
          <a:ln>
            <a:noFill/>
          </a:ln>
          <a:effectLst>
            <a:outerShdw blurRad="42863" rotWithShape="0" algn="bl" dir="540000" dist="952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 name="Google Shape;237;p23"/>
          <p:cNvCxnSpPr>
            <a:stCxn id="234" idx="5"/>
            <a:endCxn id="235" idx="1"/>
          </p:cNvCxnSpPr>
          <p:nvPr/>
        </p:nvCxnSpPr>
        <p:spPr>
          <a:xfrm>
            <a:off x="8348200" y="2010395"/>
            <a:ext cx="0" cy="795300"/>
          </a:xfrm>
          <a:prstGeom prst="straightConnector1">
            <a:avLst/>
          </a:prstGeom>
          <a:noFill/>
          <a:ln cap="flat" cmpd="sng" w="9525">
            <a:solidFill>
              <a:schemeClr val="dk1"/>
            </a:solidFill>
            <a:prstDash val="dash"/>
            <a:round/>
            <a:headEnd len="med" w="med" type="none"/>
            <a:tailEnd len="med" w="med" type="none"/>
          </a:ln>
        </p:spPr>
      </p:cxnSp>
      <p:cxnSp>
        <p:nvCxnSpPr>
          <p:cNvPr id="238" name="Google Shape;238;p23"/>
          <p:cNvCxnSpPr>
            <a:stCxn id="235" idx="5"/>
            <a:endCxn id="236" idx="1"/>
          </p:cNvCxnSpPr>
          <p:nvPr/>
        </p:nvCxnSpPr>
        <p:spPr>
          <a:xfrm>
            <a:off x="8348200" y="2969898"/>
            <a:ext cx="0" cy="717000"/>
          </a:xfrm>
          <a:prstGeom prst="straightConnector1">
            <a:avLst/>
          </a:prstGeom>
          <a:noFill/>
          <a:ln cap="flat" cmpd="sng" w="9525">
            <a:solidFill>
              <a:schemeClr val="dk1"/>
            </a:solidFill>
            <a:prstDash val="dash"/>
            <a:round/>
            <a:headEnd len="med" w="med" type="none"/>
            <a:tailEnd len="med" w="med" type="none"/>
          </a:ln>
        </p:spPr>
      </p:cxnSp>
      <p:sp>
        <p:nvSpPr>
          <p:cNvPr id="239" name="Google Shape;239;p23"/>
          <p:cNvSpPr/>
          <p:nvPr/>
        </p:nvSpPr>
        <p:spPr>
          <a:xfrm>
            <a:off x="3536734" y="2763975"/>
            <a:ext cx="1831800" cy="334500"/>
          </a:xfrm>
          <a:prstGeom prst="roundRect">
            <a:avLst>
              <a:gd fmla="val 16840" name="adj"/>
            </a:avLst>
          </a:prstGeom>
          <a:noFill/>
          <a:ln cap="flat" cmpd="sng" w="9525">
            <a:solidFill>
              <a:schemeClr val="dk1"/>
            </a:solidFill>
            <a:prstDash val="dash"/>
            <a:round/>
            <a:headEnd len="sm" w="sm" type="none"/>
            <a:tailEnd len="sm" w="sm" type="none"/>
          </a:ln>
          <a:effectLst>
            <a:outerShdw blurRad="42863" rotWithShape="0" algn="bl" dir="540000" dist="9525">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multiple</a:t>
            </a:r>
            <a:endParaRPr>
              <a:solidFill>
                <a:schemeClr val="dk1"/>
              </a:solidFill>
            </a:endParaRPr>
          </a:p>
        </p:txBody>
      </p:sp>
      <p:sp>
        <p:nvSpPr>
          <p:cNvPr id="240" name="Google Shape;240;p23"/>
          <p:cNvSpPr/>
          <p:nvPr/>
        </p:nvSpPr>
        <p:spPr>
          <a:xfrm>
            <a:off x="3536734" y="3199850"/>
            <a:ext cx="1831800" cy="334500"/>
          </a:xfrm>
          <a:prstGeom prst="roundRect">
            <a:avLst>
              <a:gd fmla="val 16840" name="adj"/>
            </a:avLst>
          </a:prstGeom>
          <a:noFill/>
          <a:ln cap="flat" cmpd="sng" w="9525">
            <a:solidFill>
              <a:schemeClr val="dk1"/>
            </a:solidFill>
            <a:prstDash val="dash"/>
            <a:round/>
            <a:headEnd len="sm" w="sm" type="none"/>
            <a:tailEnd len="sm" w="sm" type="none"/>
          </a:ln>
          <a:effectLst>
            <a:outerShdw blurRad="42863" rotWithShape="0" algn="bl" dir="540000" dist="9525">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choice</a:t>
            </a:r>
            <a:endParaRPr>
              <a:solidFill>
                <a:schemeClr val="dk1"/>
              </a:solidFill>
            </a:endParaRPr>
          </a:p>
        </p:txBody>
      </p:sp>
      <p:sp>
        <p:nvSpPr>
          <p:cNvPr id="241" name="Google Shape;241;p23"/>
          <p:cNvSpPr/>
          <p:nvPr/>
        </p:nvSpPr>
        <p:spPr>
          <a:xfrm>
            <a:off x="3536734" y="3635725"/>
            <a:ext cx="1831800" cy="334500"/>
          </a:xfrm>
          <a:prstGeom prst="roundRect">
            <a:avLst>
              <a:gd fmla="val 16840" name="adj"/>
            </a:avLst>
          </a:prstGeom>
          <a:noFill/>
          <a:ln cap="flat" cmpd="sng" w="9525">
            <a:solidFill>
              <a:schemeClr val="dk1"/>
            </a:solidFill>
            <a:prstDash val="dash"/>
            <a:round/>
            <a:headEnd len="sm" w="sm" type="none"/>
            <a:tailEnd len="sm" w="sm" type="none"/>
          </a:ln>
          <a:effectLst>
            <a:outerShdw blurRad="42863" rotWithShape="0" algn="bl" dir="540000" dist="9525">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answers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4"/>
          <p:cNvSpPr txBox="1"/>
          <p:nvPr>
            <p:ph type="ctrTitle"/>
          </p:nvPr>
        </p:nvSpPr>
        <p:spPr>
          <a:xfrm rot="-5400000">
            <a:off x="73550" y="2222825"/>
            <a:ext cx="3075600" cy="36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Quiz Example</a:t>
            </a:r>
            <a:endParaRPr sz="3800"/>
          </a:p>
        </p:txBody>
      </p:sp>
      <p:pic>
        <p:nvPicPr>
          <p:cNvPr id="247" name="Google Shape;247;p24" title="quizexample.mp4">
            <a:hlinkClick r:id="rId3"/>
          </p:cNvPr>
          <p:cNvPicPr preferRelativeResize="0"/>
          <p:nvPr/>
        </p:nvPicPr>
        <p:blipFill>
          <a:blip r:embed="rId4">
            <a:alphaModFix/>
          </a:blip>
          <a:stretch>
            <a:fillRect/>
          </a:stretch>
        </p:blipFill>
        <p:spPr>
          <a:xfrm>
            <a:off x="2467150" y="168750"/>
            <a:ext cx="5796325" cy="4347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25"/>
          <p:cNvPicPr preferRelativeResize="0"/>
          <p:nvPr/>
        </p:nvPicPr>
        <p:blipFill>
          <a:blip r:embed="rId3">
            <a:alphaModFix/>
          </a:blip>
          <a:stretch>
            <a:fillRect/>
          </a:stretch>
        </p:blipFill>
        <p:spPr>
          <a:xfrm>
            <a:off x="226100" y="108775"/>
            <a:ext cx="8691801" cy="5034724"/>
          </a:xfrm>
          <a:prstGeom prst="rect">
            <a:avLst/>
          </a:prstGeom>
          <a:noFill/>
          <a:ln>
            <a:noFill/>
          </a:ln>
        </p:spPr>
      </p:pic>
      <p:sp>
        <p:nvSpPr>
          <p:cNvPr id="253" name="Google Shape;253;p25"/>
          <p:cNvSpPr txBox="1"/>
          <p:nvPr/>
        </p:nvSpPr>
        <p:spPr>
          <a:xfrm>
            <a:off x="0" y="4824950"/>
            <a:ext cx="218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Slab Regular"/>
                <a:ea typeface="Roboto Slab Regular"/>
                <a:cs typeface="Roboto Slab Regular"/>
                <a:sym typeface="Roboto Slab Regular"/>
              </a:rPr>
              <a:t>Source: (The Online Labour Index, nd)</a:t>
            </a:r>
            <a:endParaRPr sz="900">
              <a:latin typeface="Roboto Slab Regular"/>
              <a:ea typeface="Roboto Slab Regular"/>
              <a:cs typeface="Roboto Slab Regular"/>
              <a:sym typeface="Roboto Slab Regular"/>
            </a:endParaRPr>
          </a:p>
        </p:txBody>
      </p:sp>
      <p:sp>
        <p:nvSpPr>
          <p:cNvPr id="254" name="Google Shape;254;p25"/>
          <p:cNvSpPr/>
          <p:nvPr/>
        </p:nvSpPr>
        <p:spPr>
          <a:xfrm>
            <a:off x="1075300" y="200275"/>
            <a:ext cx="4339800" cy="1308000"/>
          </a:xfrm>
          <a:prstGeom prst="roundRect">
            <a:avLst>
              <a:gd fmla="val 16840" name="adj"/>
            </a:avLst>
          </a:prstGeom>
          <a:noFill/>
          <a:ln cap="flat" cmpd="sng" w="9525">
            <a:solidFill>
              <a:schemeClr val="dk1"/>
            </a:solidFill>
            <a:prstDash val="dash"/>
            <a:round/>
            <a:headEnd len="sm" w="sm" type="none"/>
            <a:tailEnd len="sm" w="sm" type="none"/>
          </a:ln>
          <a:effectLst>
            <a:outerShdw blurRad="42863" rotWithShape="0" algn="bl" dir="540000" dist="9525">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5" name="Google Shape;255;p25"/>
          <p:cNvSpPr txBox="1"/>
          <p:nvPr/>
        </p:nvSpPr>
        <p:spPr>
          <a:xfrm>
            <a:off x="1288804" y="519737"/>
            <a:ext cx="3904200" cy="8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Slab Regular"/>
                <a:ea typeface="Roboto Slab Regular"/>
                <a:cs typeface="Roboto Slab Regular"/>
                <a:sym typeface="Roboto Slab Regular"/>
              </a:rPr>
              <a:t>The gig economy has grown by more than 60 percent over the past four to five years, almost hitting an alltime high as of 7th March 2021</a:t>
            </a:r>
            <a:endParaRPr>
              <a:latin typeface="Roboto Slab Regular"/>
              <a:ea typeface="Roboto Slab Regular"/>
              <a:cs typeface="Roboto Slab Regular"/>
              <a:sym typeface="Roboto Slab Regular"/>
            </a:endParaRPr>
          </a:p>
          <a:p>
            <a:pPr indent="0" lvl="0" marL="0" rtl="0" algn="ctr">
              <a:spcBef>
                <a:spcPts val="0"/>
              </a:spcBef>
              <a:spcAft>
                <a:spcPts val="1600"/>
              </a:spcAft>
              <a:buNone/>
            </a:pPr>
            <a:r>
              <a:t/>
            </a:r>
            <a:endParaRPr sz="1200">
              <a:solidFill>
                <a:srgbClr val="1F1A33"/>
              </a:solidFill>
              <a:latin typeface="Roboto Slab Regular"/>
              <a:ea typeface="Roboto Slab Regular"/>
              <a:cs typeface="Roboto Slab Regular"/>
              <a:sym typeface="Roboto Slab Regular"/>
            </a:endParaRPr>
          </a:p>
        </p:txBody>
      </p:sp>
      <p:sp>
        <p:nvSpPr>
          <p:cNvPr id="256" name="Google Shape;256;p25"/>
          <p:cNvSpPr txBox="1"/>
          <p:nvPr/>
        </p:nvSpPr>
        <p:spPr>
          <a:xfrm>
            <a:off x="1288804" y="249182"/>
            <a:ext cx="3844500" cy="37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rgbClr val="1F1A33"/>
                </a:solidFill>
                <a:latin typeface="Advent Pro SemiBold"/>
                <a:ea typeface="Advent Pro SemiBold"/>
                <a:cs typeface="Advent Pro SemiBold"/>
                <a:sym typeface="Advent Pro SemiBold"/>
              </a:rPr>
              <a:t>60% growth in 5 years</a:t>
            </a:r>
            <a:endParaRPr sz="1800">
              <a:solidFill>
                <a:srgbClr val="1F1A33"/>
              </a:solidFill>
              <a:latin typeface="Advent Pro SemiBold"/>
              <a:ea typeface="Advent Pro SemiBold"/>
              <a:cs typeface="Advent Pro SemiBold"/>
              <a:sym typeface="Advent Pro SemiBold"/>
            </a:endParaRPr>
          </a:p>
        </p:txBody>
      </p:sp>
      <p:sp>
        <p:nvSpPr>
          <p:cNvPr id="257" name="Google Shape;257;p25"/>
          <p:cNvSpPr/>
          <p:nvPr/>
        </p:nvSpPr>
        <p:spPr>
          <a:xfrm>
            <a:off x="7598100" y="108775"/>
            <a:ext cx="965100" cy="512100"/>
          </a:xfrm>
          <a:prstGeom prst="wedgeRoundRectCallout">
            <a:avLst>
              <a:gd fmla="val 65524" name="adj1"/>
              <a:gd fmla="val 64143" name="adj2"/>
              <a:gd fmla="val 0" name="adj3"/>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Slab Regular"/>
                <a:ea typeface="Roboto Slab Regular"/>
                <a:cs typeface="Roboto Slab Regular"/>
                <a:sym typeface="Roboto Slab Regular"/>
              </a:rPr>
              <a:t>Almost all time high</a:t>
            </a:r>
            <a:endParaRPr sz="9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txBox="1"/>
          <p:nvPr>
            <p:ph type="ctrTitle"/>
          </p:nvPr>
        </p:nvSpPr>
        <p:spPr>
          <a:xfrm>
            <a:off x="955975" y="309625"/>
            <a:ext cx="3075600" cy="36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Slab Regular"/>
                <a:ea typeface="Roboto Slab Regular"/>
                <a:cs typeface="Roboto Slab Regular"/>
                <a:sym typeface="Roboto Slab Regular"/>
              </a:rPr>
              <a:t>Growing MOOC market</a:t>
            </a:r>
            <a:endParaRPr>
              <a:latin typeface="Roboto Slab Regular"/>
              <a:ea typeface="Roboto Slab Regular"/>
              <a:cs typeface="Roboto Slab Regular"/>
              <a:sym typeface="Roboto Slab Regular"/>
            </a:endParaRPr>
          </a:p>
        </p:txBody>
      </p:sp>
      <p:sp>
        <p:nvSpPr>
          <p:cNvPr id="263" name="Google Shape;263;p26"/>
          <p:cNvSpPr txBox="1"/>
          <p:nvPr>
            <p:ph idx="1" type="subTitle"/>
          </p:nvPr>
        </p:nvSpPr>
        <p:spPr>
          <a:xfrm>
            <a:off x="956025" y="647275"/>
            <a:ext cx="3075600" cy="112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a:t>
            </a:r>
            <a:r>
              <a:rPr lang="en"/>
              <a:t>he online education market is growing fast, and it is forecasted to reach annual compound growth rates of 18 percent between 2020 and 2024 (technavio, 2020).</a:t>
            </a:r>
            <a:endParaRPr/>
          </a:p>
        </p:txBody>
      </p:sp>
      <p:sp>
        <p:nvSpPr>
          <p:cNvPr id="264" name="Google Shape;264;p26"/>
          <p:cNvSpPr txBox="1"/>
          <p:nvPr/>
        </p:nvSpPr>
        <p:spPr>
          <a:xfrm>
            <a:off x="4791276" y="3222075"/>
            <a:ext cx="3075600" cy="63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sz="1700">
                <a:solidFill>
                  <a:schemeClr val="dk1"/>
                </a:solidFill>
                <a:latin typeface="Roboto Slab Regular"/>
                <a:ea typeface="Roboto Slab Regular"/>
                <a:cs typeface="Roboto Slab Regular"/>
                <a:sym typeface="Roboto Slab Regular"/>
              </a:rPr>
              <a:t>Unless CodersTrust differentiate themselves</a:t>
            </a:r>
            <a:endParaRPr sz="1700">
              <a:solidFill>
                <a:srgbClr val="1F1A33"/>
              </a:solidFill>
              <a:latin typeface="Roboto Slab Regular"/>
              <a:ea typeface="Roboto Slab Regular"/>
              <a:cs typeface="Roboto Slab Regular"/>
              <a:sym typeface="Roboto Slab Regular"/>
            </a:endParaRPr>
          </a:p>
        </p:txBody>
      </p:sp>
      <p:sp>
        <p:nvSpPr>
          <p:cNvPr id="265" name="Google Shape;265;p26"/>
          <p:cNvSpPr txBox="1"/>
          <p:nvPr/>
        </p:nvSpPr>
        <p:spPr>
          <a:xfrm>
            <a:off x="7799377" y="3222075"/>
            <a:ext cx="450300" cy="586200"/>
          </a:xfrm>
          <a:prstGeom prst="rect">
            <a:avLst/>
          </a:prstGeom>
          <a:noFill/>
          <a:ln>
            <a:noFill/>
          </a:ln>
        </p:spPr>
        <p:txBody>
          <a:bodyPr anchorCtr="0" anchor="t" bIns="0" lIns="91425" spcFirstLastPara="1" rIns="91425" wrap="square" tIns="91425">
            <a:noAutofit/>
          </a:bodyPr>
          <a:lstStyle/>
          <a:p>
            <a:pPr indent="0" lvl="0" marL="0" rtl="0" algn="r">
              <a:spcBef>
                <a:spcPts val="0"/>
              </a:spcBef>
              <a:spcAft>
                <a:spcPts val="1600"/>
              </a:spcAft>
              <a:buNone/>
            </a:pPr>
            <a:r>
              <a:rPr lang="en" sz="1800">
                <a:solidFill>
                  <a:srgbClr val="1F1A33"/>
                </a:solidFill>
                <a:latin typeface="Advent Pro SemiBold"/>
                <a:ea typeface="Advent Pro SemiBold"/>
                <a:cs typeface="Advent Pro SemiBold"/>
                <a:sym typeface="Advent Pro SemiBold"/>
              </a:rPr>
              <a:t>03</a:t>
            </a:r>
            <a:endParaRPr sz="1800">
              <a:solidFill>
                <a:srgbClr val="1F1A33"/>
              </a:solidFill>
              <a:latin typeface="Advent Pro SemiBold"/>
              <a:ea typeface="Advent Pro SemiBold"/>
              <a:cs typeface="Advent Pro SemiBold"/>
              <a:sym typeface="Advent Pro SemiBold"/>
            </a:endParaRPr>
          </a:p>
        </p:txBody>
      </p:sp>
      <p:sp>
        <p:nvSpPr>
          <p:cNvPr id="266" name="Google Shape;266;p26"/>
          <p:cNvSpPr txBox="1"/>
          <p:nvPr/>
        </p:nvSpPr>
        <p:spPr>
          <a:xfrm>
            <a:off x="4824583" y="858167"/>
            <a:ext cx="3042300" cy="63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sz="1700">
                <a:solidFill>
                  <a:srgbClr val="1F1A33"/>
                </a:solidFill>
                <a:latin typeface="Roboto Slab Regular"/>
                <a:ea typeface="Roboto Slab Regular"/>
                <a:cs typeface="Roboto Slab Regular"/>
                <a:sym typeface="Roboto Slab Regular"/>
              </a:rPr>
              <a:t>Competitors enter the market</a:t>
            </a:r>
            <a:endParaRPr sz="1700">
              <a:solidFill>
                <a:srgbClr val="1F1A33"/>
              </a:solidFill>
              <a:latin typeface="Roboto Slab Regular"/>
              <a:ea typeface="Roboto Slab Regular"/>
              <a:cs typeface="Roboto Slab Regular"/>
              <a:sym typeface="Roboto Slab Regular"/>
            </a:endParaRPr>
          </a:p>
        </p:txBody>
      </p:sp>
      <p:sp>
        <p:nvSpPr>
          <p:cNvPr id="267" name="Google Shape;267;p26"/>
          <p:cNvSpPr txBox="1"/>
          <p:nvPr/>
        </p:nvSpPr>
        <p:spPr>
          <a:xfrm>
            <a:off x="7799292" y="805550"/>
            <a:ext cx="450300" cy="586200"/>
          </a:xfrm>
          <a:prstGeom prst="rect">
            <a:avLst/>
          </a:prstGeom>
          <a:noFill/>
          <a:ln>
            <a:noFill/>
          </a:ln>
        </p:spPr>
        <p:txBody>
          <a:bodyPr anchorCtr="0" anchor="t" bIns="0" lIns="91425" spcFirstLastPara="1" rIns="91425" wrap="square" tIns="91425">
            <a:noAutofit/>
          </a:bodyPr>
          <a:lstStyle/>
          <a:p>
            <a:pPr indent="0" lvl="0" marL="0" rtl="0" algn="r">
              <a:spcBef>
                <a:spcPts val="0"/>
              </a:spcBef>
              <a:spcAft>
                <a:spcPts val="1600"/>
              </a:spcAft>
              <a:buNone/>
            </a:pPr>
            <a:r>
              <a:rPr lang="en" sz="1800">
                <a:solidFill>
                  <a:srgbClr val="1F1A33"/>
                </a:solidFill>
                <a:latin typeface="Advent Pro SemiBold"/>
                <a:ea typeface="Advent Pro SemiBold"/>
                <a:cs typeface="Advent Pro SemiBold"/>
                <a:sym typeface="Advent Pro SemiBold"/>
              </a:rPr>
              <a:t>01</a:t>
            </a:r>
            <a:endParaRPr sz="1800">
              <a:solidFill>
                <a:srgbClr val="1F1A33"/>
              </a:solidFill>
              <a:latin typeface="Advent Pro SemiBold"/>
              <a:ea typeface="Advent Pro SemiBold"/>
              <a:cs typeface="Advent Pro SemiBold"/>
              <a:sym typeface="Advent Pro SemiBold"/>
            </a:endParaRPr>
          </a:p>
        </p:txBody>
      </p:sp>
      <p:sp>
        <p:nvSpPr>
          <p:cNvPr id="268" name="Google Shape;268;p26"/>
          <p:cNvSpPr txBox="1"/>
          <p:nvPr/>
        </p:nvSpPr>
        <p:spPr>
          <a:xfrm>
            <a:off x="4157975" y="2106336"/>
            <a:ext cx="3708900" cy="63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sz="1700">
                <a:solidFill>
                  <a:schemeClr val="dk1"/>
                </a:solidFill>
                <a:latin typeface="Roboto Slab Regular"/>
                <a:ea typeface="Roboto Slab Regular"/>
                <a:cs typeface="Roboto Slab Regular"/>
                <a:sym typeface="Roboto Slab Regular"/>
              </a:rPr>
              <a:t>They will drive supply up and thus the price down</a:t>
            </a:r>
            <a:endParaRPr sz="1700">
              <a:solidFill>
                <a:srgbClr val="1F1A33"/>
              </a:solidFill>
              <a:latin typeface="Roboto Slab Regular"/>
              <a:ea typeface="Roboto Slab Regular"/>
              <a:cs typeface="Roboto Slab Regular"/>
              <a:sym typeface="Roboto Slab Regular"/>
            </a:endParaRPr>
          </a:p>
        </p:txBody>
      </p:sp>
      <p:sp>
        <p:nvSpPr>
          <p:cNvPr id="269" name="Google Shape;269;p26"/>
          <p:cNvSpPr txBox="1"/>
          <p:nvPr/>
        </p:nvSpPr>
        <p:spPr>
          <a:xfrm>
            <a:off x="7799342" y="2063375"/>
            <a:ext cx="450300" cy="586200"/>
          </a:xfrm>
          <a:prstGeom prst="rect">
            <a:avLst/>
          </a:prstGeom>
          <a:noFill/>
          <a:ln>
            <a:noFill/>
          </a:ln>
        </p:spPr>
        <p:txBody>
          <a:bodyPr anchorCtr="0" anchor="t" bIns="0" lIns="91425" spcFirstLastPara="1" rIns="91425" wrap="square" tIns="91425">
            <a:noAutofit/>
          </a:bodyPr>
          <a:lstStyle/>
          <a:p>
            <a:pPr indent="0" lvl="0" marL="0" rtl="0" algn="r">
              <a:spcBef>
                <a:spcPts val="0"/>
              </a:spcBef>
              <a:spcAft>
                <a:spcPts val="1600"/>
              </a:spcAft>
              <a:buNone/>
            </a:pPr>
            <a:r>
              <a:rPr lang="en" sz="1800">
                <a:solidFill>
                  <a:srgbClr val="1F1A33"/>
                </a:solidFill>
                <a:latin typeface="Advent Pro SemiBold"/>
                <a:ea typeface="Advent Pro SemiBold"/>
                <a:cs typeface="Advent Pro SemiBold"/>
                <a:sym typeface="Advent Pro SemiBold"/>
              </a:rPr>
              <a:t>02</a:t>
            </a:r>
            <a:endParaRPr sz="1800">
              <a:solidFill>
                <a:srgbClr val="1F1A33"/>
              </a:solidFill>
              <a:latin typeface="Advent Pro SemiBold"/>
              <a:ea typeface="Advent Pro SemiBold"/>
              <a:cs typeface="Advent Pro SemiBold"/>
              <a:sym typeface="Advent Pro SemiBold"/>
            </a:endParaRPr>
          </a:p>
        </p:txBody>
      </p:sp>
      <p:sp>
        <p:nvSpPr>
          <p:cNvPr id="270" name="Google Shape;270;p26"/>
          <p:cNvSpPr/>
          <p:nvPr/>
        </p:nvSpPr>
        <p:spPr>
          <a:xfrm rot="2560489">
            <a:off x="8364705" y="986285"/>
            <a:ext cx="224833" cy="224833"/>
          </a:xfrm>
          <a:prstGeom prst="ellipse">
            <a:avLst/>
          </a:prstGeom>
          <a:gradFill>
            <a:gsLst>
              <a:gs pos="0">
                <a:schemeClr val="accent2"/>
              </a:gs>
              <a:gs pos="100000">
                <a:schemeClr val="accent1"/>
              </a:gs>
            </a:gsLst>
            <a:lin ang="5400700" scaled="0"/>
          </a:gradFill>
          <a:ln>
            <a:noFill/>
          </a:ln>
          <a:effectLst>
            <a:outerShdw blurRad="42863" rotWithShape="0" algn="bl" dir="540000" dist="952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6"/>
          <p:cNvSpPr/>
          <p:nvPr/>
        </p:nvSpPr>
        <p:spPr>
          <a:xfrm rot="2560489">
            <a:off x="8364705" y="2245506"/>
            <a:ext cx="224833" cy="224833"/>
          </a:xfrm>
          <a:prstGeom prst="ellipse">
            <a:avLst/>
          </a:prstGeom>
          <a:gradFill>
            <a:gsLst>
              <a:gs pos="0">
                <a:srgbClr val="7E719E"/>
              </a:gs>
              <a:gs pos="100000">
                <a:srgbClr val="423A64"/>
              </a:gs>
            </a:gsLst>
            <a:lin ang="5400700" scaled="0"/>
          </a:gradFill>
          <a:ln>
            <a:noFill/>
          </a:ln>
          <a:effectLst>
            <a:outerShdw blurRad="42863" rotWithShape="0" algn="bl" dir="540000" dist="952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6"/>
          <p:cNvSpPr/>
          <p:nvPr/>
        </p:nvSpPr>
        <p:spPr>
          <a:xfrm rot="2560489">
            <a:off x="8364705" y="3401910"/>
            <a:ext cx="224833" cy="224833"/>
          </a:xfrm>
          <a:prstGeom prst="ellipse">
            <a:avLst/>
          </a:prstGeom>
          <a:gradFill>
            <a:gsLst>
              <a:gs pos="0">
                <a:srgbClr val="FAD647"/>
              </a:gs>
              <a:gs pos="100000">
                <a:schemeClr val="accent6"/>
              </a:gs>
            </a:gsLst>
            <a:lin ang="5400700" scaled="0"/>
          </a:gradFill>
          <a:ln>
            <a:noFill/>
          </a:ln>
          <a:effectLst>
            <a:outerShdw blurRad="42863" rotWithShape="0" algn="bl" dir="540000" dist="952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3" name="Google Shape;273;p26"/>
          <p:cNvCxnSpPr>
            <a:stCxn id="270" idx="5"/>
            <a:endCxn id="271" idx="1"/>
          </p:cNvCxnSpPr>
          <p:nvPr/>
        </p:nvCxnSpPr>
        <p:spPr>
          <a:xfrm>
            <a:off x="8477121" y="1206464"/>
            <a:ext cx="0" cy="1043700"/>
          </a:xfrm>
          <a:prstGeom prst="straightConnector1">
            <a:avLst/>
          </a:prstGeom>
          <a:noFill/>
          <a:ln cap="flat" cmpd="sng" w="9525">
            <a:solidFill>
              <a:schemeClr val="dk1"/>
            </a:solidFill>
            <a:prstDash val="dash"/>
            <a:round/>
            <a:headEnd len="med" w="med" type="none"/>
            <a:tailEnd len="med" w="med" type="none"/>
          </a:ln>
        </p:spPr>
      </p:cxnSp>
      <p:cxnSp>
        <p:nvCxnSpPr>
          <p:cNvPr id="274" name="Google Shape;274;p26"/>
          <p:cNvCxnSpPr>
            <a:stCxn id="271" idx="5"/>
            <a:endCxn id="272" idx="1"/>
          </p:cNvCxnSpPr>
          <p:nvPr/>
        </p:nvCxnSpPr>
        <p:spPr>
          <a:xfrm>
            <a:off x="8477121" y="2465685"/>
            <a:ext cx="0" cy="940800"/>
          </a:xfrm>
          <a:prstGeom prst="straightConnector1">
            <a:avLst/>
          </a:prstGeom>
          <a:noFill/>
          <a:ln cap="flat" cmpd="sng" w="9525">
            <a:solidFill>
              <a:schemeClr val="dk1"/>
            </a:solidFill>
            <a:prstDash val="dash"/>
            <a:round/>
            <a:headEnd len="med" w="med" type="none"/>
            <a:tailEnd len="med" w="med" type="none"/>
          </a:ln>
        </p:spPr>
      </p:cxnSp>
      <p:pic>
        <p:nvPicPr>
          <p:cNvPr id="275" name="Google Shape;275;p26"/>
          <p:cNvPicPr preferRelativeResize="0"/>
          <p:nvPr/>
        </p:nvPicPr>
        <p:blipFill>
          <a:blip r:embed="rId3">
            <a:alphaModFix/>
          </a:blip>
          <a:stretch>
            <a:fillRect/>
          </a:stretch>
        </p:blipFill>
        <p:spPr>
          <a:xfrm>
            <a:off x="638875" y="1648300"/>
            <a:ext cx="3619350" cy="3151275"/>
          </a:xfrm>
          <a:prstGeom prst="rect">
            <a:avLst/>
          </a:prstGeom>
          <a:noFill/>
          <a:ln>
            <a:noFill/>
          </a:ln>
        </p:spPr>
      </p:pic>
      <p:sp>
        <p:nvSpPr>
          <p:cNvPr id="276" name="Google Shape;276;p26"/>
          <p:cNvSpPr/>
          <p:nvPr/>
        </p:nvSpPr>
        <p:spPr>
          <a:xfrm>
            <a:off x="253925" y="2382475"/>
            <a:ext cx="965100" cy="512100"/>
          </a:xfrm>
          <a:prstGeom prst="wedgeRoundRectCallout">
            <a:avLst>
              <a:gd fmla="val 61950" name="adj1"/>
              <a:gd fmla="val 133153" name="adj2"/>
              <a:gd fmla="val 0" name="adj3"/>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Slab Regular"/>
                <a:ea typeface="Roboto Slab Regular"/>
                <a:cs typeface="Roboto Slab Regular"/>
                <a:sym typeface="Roboto Slab Regular"/>
              </a:rPr>
              <a:t>A potential RISK!</a:t>
            </a:r>
            <a:endParaRPr sz="9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0" name="Shape 280"/>
        <p:cNvGrpSpPr/>
        <p:nvPr/>
      </p:nvGrpSpPr>
      <p:grpSpPr>
        <a:xfrm>
          <a:off x="0" y="0"/>
          <a:ext cx="0" cy="0"/>
          <a:chOff x="0" y="0"/>
          <a:chExt cx="0" cy="0"/>
        </a:xfrm>
      </p:grpSpPr>
      <p:sp>
        <p:nvSpPr>
          <p:cNvPr id="281" name="Google Shape;281;p27"/>
          <p:cNvSpPr/>
          <p:nvPr/>
        </p:nvSpPr>
        <p:spPr>
          <a:xfrm>
            <a:off x="4834725" y="3904375"/>
            <a:ext cx="3596400" cy="371400"/>
          </a:xfrm>
          <a:prstGeom prst="roundRect">
            <a:avLst>
              <a:gd fmla="val 50000" name="adj"/>
            </a:avLst>
          </a:prstGeom>
          <a:gradFill>
            <a:gsLst>
              <a:gs pos="0">
                <a:schemeClr val="accent5"/>
              </a:gs>
              <a:gs pos="100000">
                <a:schemeClr val="accent4"/>
              </a:gs>
            </a:gsLst>
            <a:lin ang="5400700" scaled="0"/>
          </a:gradFill>
          <a:ln>
            <a:noFill/>
          </a:ln>
          <a:effectLst>
            <a:outerShdw blurRad="42863" rotWithShape="0" algn="bl" dir="540000" dist="9525">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2" name="Google Shape;282;p27"/>
          <p:cNvSpPr txBox="1"/>
          <p:nvPr>
            <p:ph type="title"/>
          </p:nvPr>
        </p:nvSpPr>
        <p:spPr>
          <a:xfrm>
            <a:off x="4899700" y="1261100"/>
            <a:ext cx="3525600" cy="2595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Business skills course</a:t>
            </a:r>
            <a:endParaRPr/>
          </a:p>
        </p:txBody>
      </p:sp>
      <p:sp>
        <p:nvSpPr>
          <p:cNvPr id="283" name="Google Shape;283;p27"/>
          <p:cNvSpPr txBox="1"/>
          <p:nvPr>
            <p:ph idx="1" type="subTitle"/>
          </p:nvPr>
        </p:nvSpPr>
        <p:spPr>
          <a:xfrm>
            <a:off x="4971100" y="3927363"/>
            <a:ext cx="3382800" cy="316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For a freelancer</a:t>
            </a:r>
            <a:endParaRPr/>
          </a:p>
        </p:txBody>
      </p:sp>
      <p:grpSp>
        <p:nvGrpSpPr>
          <p:cNvPr id="284" name="Google Shape;284;p27"/>
          <p:cNvGrpSpPr/>
          <p:nvPr/>
        </p:nvGrpSpPr>
        <p:grpSpPr>
          <a:xfrm>
            <a:off x="160927" y="470913"/>
            <a:ext cx="3989323" cy="4168862"/>
            <a:chOff x="160927" y="477350"/>
            <a:chExt cx="3989323" cy="4168862"/>
          </a:xfrm>
        </p:grpSpPr>
        <p:sp>
          <p:nvSpPr>
            <p:cNvPr id="285" name="Google Shape;285;p27"/>
            <p:cNvSpPr/>
            <p:nvPr/>
          </p:nvSpPr>
          <p:spPr>
            <a:xfrm flipH="1">
              <a:off x="803418" y="3411698"/>
              <a:ext cx="3303988" cy="1233905"/>
            </a:xfrm>
            <a:custGeom>
              <a:rect b="b" l="l" r="r" t="t"/>
              <a:pathLst>
                <a:path extrusionOk="0" h="45385" w="121526">
                  <a:moveTo>
                    <a:pt x="37474" y="1"/>
                  </a:moveTo>
                  <a:cubicBezTo>
                    <a:pt x="12078" y="1"/>
                    <a:pt x="1" y="21570"/>
                    <a:pt x="3660" y="45384"/>
                  </a:cubicBezTo>
                  <a:lnTo>
                    <a:pt x="109589" y="45384"/>
                  </a:lnTo>
                  <a:cubicBezTo>
                    <a:pt x="109589" y="45384"/>
                    <a:pt x="121526" y="21383"/>
                    <a:pt x="91367" y="18575"/>
                  </a:cubicBezTo>
                  <a:cubicBezTo>
                    <a:pt x="61209" y="15770"/>
                    <a:pt x="66864" y="1444"/>
                    <a:pt x="39847" y="62"/>
                  </a:cubicBezTo>
                  <a:cubicBezTo>
                    <a:pt x="39044" y="21"/>
                    <a:pt x="38252" y="1"/>
                    <a:pt x="37474" y="1"/>
                  </a:cubicBezTo>
                  <a:close/>
                </a:path>
              </a:pathLst>
            </a:custGeom>
            <a:gradFill>
              <a:gsLst>
                <a:gs pos="0">
                  <a:schemeClr val="accent5"/>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flipH="1">
              <a:off x="160927" y="2701225"/>
              <a:ext cx="2840365" cy="1944336"/>
            </a:xfrm>
            <a:custGeom>
              <a:rect b="b" l="l" r="r" t="t"/>
              <a:pathLst>
                <a:path extrusionOk="0" h="34826" w="57384">
                  <a:moveTo>
                    <a:pt x="36243" y="0"/>
                  </a:moveTo>
                  <a:cubicBezTo>
                    <a:pt x="21440" y="0"/>
                    <a:pt x="21675" y="11797"/>
                    <a:pt x="11185" y="15728"/>
                  </a:cubicBezTo>
                  <a:cubicBezTo>
                    <a:pt x="0" y="19915"/>
                    <a:pt x="921" y="28628"/>
                    <a:pt x="4526" y="34826"/>
                  </a:cubicBezTo>
                  <a:lnTo>
                    <a:pt x="45824" y="34826"/>
                  </a:lnTo>
                  <a:cubicBezTo>
                    <a:pt x="48504" y="29632"/>
                    <a:pt x="57383" y="1905"/>
                    <a:pt x="39373" y="159"/>
                  </a:cubicBezTo>
                  <a:cubicBezTo>
                    <a:pt x="38259" y="51"/>
                    <a:pt x="37218" y="0"/>
                    <a:pt x="36243" y="0"/>
                  </a:cubicBezTo>
                  <a:close/>
                </a:path>
              </a:pathLst>
            </a:custGeom>
            <a:gradFill>
              <a:gsLst>
                <a:gs pos="0">
                  <a:schemeClr val="accen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7" name="Google Shape;287;p27"/>
            <p:cNvCxnSpPr/>
            <p:nvPr/>
          </p:nvCxnSpPr>
          <p:spPr>
            <a:xfrm>
              <a:off x="1532679" y="3412222"/>
              <a:ext cx="0" cy="1233900"/>
            </a:xfrm>
            <a:prstGeom prst="straightConnector1">
              <a:avLst/>
            </a:prstGeom>
            <a:noFill/>
            <a:ln cap="flat" cmpd="sng" w="9525">
              <a:solidFill>
                <a:schemeClr val="dk1"/>
              </a:solidFill>
              <a:prstDash val="solid"/>
              <a:round/>
              <a:headEnd len="med" w="med" type="none"/>
              <a:tailEnd len="med" w="med" type="none"/>
            </a:ln>
          </p:spPr>
        </p:cxnSp>
        <p:cxnSp>
          <p:nvCxnSpPr>
            <p:cNvPr id="288" name="Google Shape;288;p27"/>
            <p:cNvCxnSpPr/>
            <p:nvPr/>
          </p:nvCxnSpPr>
          <p:spPr>
            <a:xfrm>
              <a:off x="2264504" y="3447067"/>
              <a:ext cx="0" cy="1198800"/>
            </a:xfrm>
            <a:prstGeom prst="straightConnector1">
              <a:avLst/>
            </a:prstGeom>
            <a:noFill/>
            <a:ln cap="flat" cmpd="sng" w="9525">
              <a:solidFill>
                <a:schemeClr val="dk1"/>
              </a:solidFill>
              <a:prstDash val="solid"/>
              <a:round/>
              <a:headEnd len="med" w="med" type="none"/>
              <a:tailEnd len="med" w="med" type="none"/>
            </a:ln>
          </p:spPr>
        </p:cxnSp>
        <p:cxnSp>
          <p:nvCxnSpPr>
            <p:cNvPr id="289" name="Google Shape;289;p27"/>
            <p:cNvCxnSpPr/>
            <p:nvPr/>
          </p:nvCxnSpPr>
          <p:spPr>
            <a:xfrm>
              <a:off x="1922948" y="3481912"/>
              <a:ext cx="0" cy="1164300"/>
            </a:xfrm>
            <a:prstGeom prst="straightConnector1">
              <a:avLst/>
            </a:prstGeom>
            <a:noFill/>
            <a:ln cap="flat" cmpd="sng" w="9525">
              <a:solidFill>
                <a:schemeClr val="dk1"/>
              </a:solidFill>
              <a:prstDash val="solid"/>
              <a:round/>
              <a:headEnd len="med" w="med" type="none"/>
              <a:tailEnd len="med" w="med" type="none"/>
            </a:ln>
          </p:spPr>
        </p:cxnSp>
        <p:sp>
          <p:nvSpPr>
            <p:cNvPr id="290" name="Google Shape;290;p27"/>
            <p:cNvSpPr/>
            <p:nvPr/>
          </p:nvSpPr>
          <p:spPr>
            <a:xfrm flipH="1">
              <a:off x="1349063" y="2219173"/>
              <a:ext cx="835013" cy="1285806"/>
            </a:xfrm>
            <a:custGeom>
              <a:rect b="b" l="l" r="r" t="t"/>
              <a:pathLst>
                <a:path extrusionOk="0" h="8252" w="5359">
                  <a:moveTo>
                    <a:pt x="5295" y="0"/>
                  </a:moveTo>
                  <a:lnTo>
                    <a:pt x="4969" y="7"/>
                  </a:lnTo>
                  <a:cubicBezTo>
                    <a:pt x="5033" y="2971"/>
                    <a:pt x="4677" y="5526"/>
                    <a:pt x="4358" y="6812"/>
                  </a:cubicBezTo>
                  <a:cubicBezTo>
                    <a:pt x="4193" y="7469"/>
                    <a:pt x="3606" y="7926"/>
                    <a:pt x="2932" y="7926"/>
                  </a:cubicBezTo>
                  <a:lnTo>
                    <a:pt x="0" y="7926"/>
                  </a:lnTo>
                  <a:lnTo>
                    <a:pt x="0" y="8252"/>
                  </a:lnTo>
                  <a:lnTo>
                    <a:pt x="2932" y="8252"/>
                  </a:lnTo>
                  <a:cubicBezTo>
                    <a:pt x="3757" y="8252"/>
                    <a:pt x="4472" y="7691"/>
                    <a:pt x="4674" y="6889"/>
                  </a:cubicBezTo>
                  <a:cubicBezTo>
                    <a:pt x="4999" y="5583"/>
                    <a:pt x="5358" y="2994"/>
                    <a:pt x="5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flipH="1">
              <a:off x="1399859" y="2220108"/>
              <a:ext cx="846075" cy="1234230"/>
            </a:xfrm>
            <a:custGeom>
              <a:rect b="b" l="l" r="r" t="t"/>
              <a:pathLst>
                <a:path extrusionOk="0" h="7921" w="5430">
                  <a:moveTo>
                    <a:pt x="2035" y="1"/>
                  </a:moveTo>
                  <a:cubicBezTo>
                    <a:pt x="2100" y="2965"/>
                    <a:pt x="1747" y="5520"/>
                    <a:pt x="1425" y="6806"/>
                  </a:cubicBezTo>
                  <a:cubicBezTo>
                    <a:pt x="1260" y="7463"/>
                    <a:pt x="676" y="7920"/>
                    <a:pt x="1" y="7920"/>
                  </a:cubicBezTo>
                  <a:lnTo>
                    <a:pt x="3329" y="7920"/>
                  </a:lnTo>
                  <a:cubicBezTo>
                    <a:pt x="4003" y="7920"/>
                    <a:pt x="4590" y="7463"/>
                    <a:pt x="4755" y="6806"/>
                  </a:cubicBezTo>
                  <a:cubicBezTo>
                    <a:pt x="5074" y="5520"/>
                    <a:pt x="5430" y="2965"/>
                    <a:pt x="5366" y="1"/>
                  </a:cubicBezTo>
                  <a:close/>
                </a:path>
              </a:pathLst>
            </a:custGeom>
            <a:gradFill>
              <a:gsLst>
                <a:gs pos="0">
                  <a:schemeClr val="accent5"/>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7"/>
            <p:cNvSpPr/>
            <p:nvPr/>
          </p:nvSpPr>
          <p:spPr>
            <a:xfrm flipH="1">
              <a:off x="2183925" y="3454181"/>
              <a:ext cx="519020" cy="50797"/>
            </a:xfrm>
            <a:custGeom>
              <a:rect b="b" l="l" r="r" t="t"/>
              <a:pathLst>
                <a:path extrusionOk="0" h="326" w="3331">
                  <a:moveTo>
                    <a:pt x="0" y="0"/>
                  </a:moveTo>
                  <a:lnTo>
                    <a:pt x="0" y="326"/>
                  </a:lnTo>
                  <a:lnTo>
                    <a:pt x="3330" y="326"/>
                  </a:lnTo>
                  <a:lnTo>
                    <a:pt x="3330" y="0"/>
                  </a:lnTo>
                  <a:close/>
                </a:path>
              </a:pathLst>
            </a:custGeom>
            <a:solidFill>
              <a:srgbClr val="FC7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flipH="1">
              <a:off x="1895205" y="3132418"/>
              <a:ext cx="1346086" cy="1138870"/>
            </a:xfrm>
            <a:custGeom>
              <a:rect b="b" l="l" r="r" t="t"/>
              <a:pathLst>
                <a:path extrusionOk="0" h="7309" w="8639">
                  <a:moveTo>
                    <a:pt x="6601" y="1"/>
                  </a:moveTo>
                  <a:cubicBezTo>
                    <a:pt x="3985" y="645"/>
                    <a:pt x="1055" y="2730"/>
                    <a:pt x="0" y="7051"/>
                  </a:cubicBezTo>
                  <a:lnTo>
                    <a:pt x="645" y="7309"/>
                  </a:lnTo>
                  <a:cubicBezTo>
                    <a:pt x="645" y="7309"/>
                    <a:pt x="2575" y="3700"/>
                    <a:pt x="5600" y="2864"/>
                  </a:cubicBezTo>
                  <a:cubicBezTo>
                    <a:pt x="8622" y="2028"/>
                    <a:pt x="8638" y="964"/>
                    <a:pt x="8638" y="964"/>
                  </a:cubicBezTo>
                  <a:lnTo>
                    <a:pt x="85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flipH="1">
              <a:off x="3140792" y="4230930"/>
              <a:ext cx="293555" cy="153948"/>
            </a:xfrm>
            <a:custGeom>
              <a:rect b="b" l="l" r="r" t="t"/>
              <a:pathLst>
                <a:path extrusionOk="0" h="988" w="1884">
                  <a:moveTo>
                    <a:pt x="1239" y="1"/>
                  </a:moveTo>
                  <a:lnTo>
                    <a:pt x="1" y="135"/>
                  </a:lnTo>
                  <a:lnTo>
                    <a:pt x="1649" y="988"/>
                  </a:lnTo>
                  <a:lnTo>
                    <a:pt x="1884" y="259"/>
                  </a:lnTo>
                  <a:lnTo>
                    <a:pt x="12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flipH="1">
              <a:off x="1895199" y="3132418"/>
              <a:ext cx="759131" cy="555178"/>
            </a:xfrm>
            <a:custGeom>
              <a:rect b="b" l="l" r="r" t="t"/>
              <a:pathLst>
                <a:path extrusionOk="0" h="3563" w="4872">
                  <a:moveTo>
                    <a:pt x="2834" y="1"/>
                  </a:moveTo>
                  <a:cubicBezTo>
                    <a:pt x="1944" y="218"/>
                    <a:pt x="1018" y="605"/>
                    <a:pt x="141" y="1189"/>
                  </a:cubicBezTo>
                  <a:cubicBezTo>
                    <a:pt x="88" y="1595"/>
                    <a:pt x="0" y="2615"/>
                    <a:pt x="285" y="3562"/>
                  </a:cubicBezTo>
                  <a:cubicBezTo>
                    <a:pt x="762" y="3264"/>
                    <a:pt x="1280" y="3015"/>
                    <a:pt x="1833" y="2864"/>
                  </a:cubicBezTo>
                  <a:cubicBezTo>
                    <a:pt x="4855" y="2028"/>
                    <a:pt x="4871" y="964"/>
                    <a:pt x="4871" y="964"/>
                  </a:cubicBezTo>
                  <a:lnTo>
                    <a:pt x="4764" y="1"/>
                  </a:lnTo>
                  <a:close/>
                </a:path>
              </a:pathLst>
            </a:custGeom>
            <a:gradFill>
              <a:gsLst>
                <a:gs pos="0">
                  <a:srgbClr val="3A305F">
                    <a:alpha val="46666"/>
                  </a:srgbClr>
                </a:gs>
                <a:gs pos="50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flipH="1">
              <a:off x="1662411" y="3132418"/>
              <a:ext cx="930683" cy="1320397"/>
            </a:xfrm>
            <a:custGeom>
              <a:rect b="b" l="l" r="r" t="t"/>
              <a:pathLst>
                <a:path extrusionOk="0" h="8474" w="5973">
                  <a:moveTo>
                    <a:pt x="3384" y="1"/>
                  </a:moveTo>
                  <a:cubicBezTo>
                    <a:pt x="1521" y="813"/>
                    <a:pt x="0" y="2253"/>
                    <a:pt x="41" y="4523"/>
                  </a:cubicBezTo>
                  <a:cubicBezTo>
                    <a:pt x="84" y="6792"/>
                    <a:pt x="1065" y="8474"/>
                    <a:pt x="1065" y="8474"/>
                  </a:cubicBezTo>
                  <a:lnTo>
                    <a:pt x="1712" y="8229"/>
                  </a:lnTo>
                  <a:cubicBezTo>
                    <a:pt x="1712" y="8229"/>
                    <a:pt x="1212" y="6080"/>
                    <a:pt x="1638" y="4727"/>
                  </a:cubicBezTo>
                  <a:cubicBezTo>
                    <a:pt x="2059" y="3405"/>
                    <a:pt x="3105" y="2083"/>
                    <a:pt x="4214" y="2083"/>
                  </a:cubicBezTo>
                  <a:cubicBezTo>
                    <a:pt x="4237" y="2083"/>
                    <a:pt x="4260" y="2084"/>
                    <a:pt x="4283" y="2085"/>
                  </a:cubicBezTo>
                  <a:cubicBezTo>
                    <a:pt x="4319" y="2087"/>
                    <a:pt x="4353" y="2088"/>
                    <a:pt x="4387" y="2088"/>
                  </a:cubicBezTo>
                  <a:cubicBezTo>
                    <a:pt x="5437" y="2088"/>
                    <a:pt x="5715" y="1229"/>
                    <a:pt x="5972" y="85"/>
                  </a:cubicBezTo>
                  <a:lnTo>
                    <a:pt x="33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flipH="1">
              <a:off x="1584972" y="2164482"/>
              <a:ext cx="1155212" cy="1000037"/>
            </a:xfrm>
            <a:custGeom>
              <a:rect b="b" l="l" r="r" t="t"/>
              <a:pathLst>
                <a:path extrusionOk="0" h="6418" w="7414">
                  <a:moveTo>
                    <a:pt x="5230" y="1"/>
                  </a:moveTo>
                  <a:cubicBezTo>
                    <a:pt x="4766" y="1"/>
                    <a:pt x="4270" y="298"/>
                    <a:pt x="3814" y="955"/>
                  </a:cubicBezTo>
                  <a:cubicBezTo>
                    <a:pt x="2643" y="2640"/>
                    <a:pt x="1445" y="3725"/>
                    <a:pt x="1" y="4168"/>
                  </a:cubicBezTo>
                  <a:lnTo>
                    <a:pt x="1" y="4812"/>
                  </a:lnTo>
                  <a:cubicBezTo>
                    <a:pt x="1" y="4812"/>
                    <a:pt x="2528" y="4295"/>
                    <a:pt x="4056" y="3026"/>
                  </a:cubicBezTo>
                  <a:lnTo>
                    <a:pt x="4056" y="3026"/>
                  </a:lnTo>
                  <a:cubicBezTo>
                    <a:pt x="4056" y="3026"/>
                    <a:pt x="4029" y="5125"/>
                    <a:pt x="3385" y="6213"/>
                  </a:cubicBezTo>
                  <a:cubicBezTo>
                    <a:pt x="3385" y="6213"/>
                    <a:pt x="4370" y="6418"/>
                    <a:pt x="5523" y="6418"/>
                  </a:cubicBezTo>
                  <a:cubicBezTo>
                    <a:pt x="5978" y="6418"/>
                    <a:pt x="6459" y="6386"/>
                    <a:pt x="6916" y="6297"/>
                  </a:cubicBezTo>
                  <a:cubicBezTo>
                    <a:pt x="6916" y="6297"/>
                    <a:pt x="7413" y="3953"/>
                    <a:pt x="6916" y="1952"/>
                  </a:cubicBezTo>
                  <a:cubicBezTo>
                    <a:pt x="6611" y="732"/>
                    <a:pt x="5958" y="1"/>
                    <a:pt x="52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flipH="1">
              <a:off x="1709618" y="2416282"/>
              <a:ext cx="431608" cy="513886"/>
            </a:xfrm>
            <a:custGeom>
              <a:rect b="b" l="l" r="r" t="t"/>
              <a:pathLst>
                <a:path extrusionOk="0" h="3298" w="2770">
                  <a:moveTo>
                    <a:pt x="2015" y="0"/>
                  </a:moveTo>
                  <a:lnTo>
                    <a:pt x="209" y="1591"/>
                  </a:lnTo>
                  <a:lnTo>
                    <a:pt x="206" y="1595"/>
                  </a:lnTo>
                  <a:cubicBezTo>
                    <a:pt x="192" y="1914"/>
                    <a:pt x="145" y="2603"/>
                    <a:pt x="1" y="3297"/>
                  </a:cubicBezTo>
                  <a:cubicBezTo>
                    <a:pt x="7" y="3297"/>
                    <a:pt x="13" y="3297"/>
                    <a:pt x="18" y="3297"/>
                  </a:cubicBezTo>
                  <a:cubicBezTo>
                    <a:pt x="1267" y="3297"/>
                    <a:pt x="2770" y="2182"/>
                    <a:pt x="2015" y="0"/>
                  </a:cubicBezTo>
                  <a:close/>
                </a:path>
              </a:pathLst>
            </a:custGeom>
            <a:gradFill>
              <a:gsLst>
                <a:gs pos="0">
                  <a:srgbClr val="3A305F">
                    <a:alpha val="46666"/>
                  </a:srgbClr>
                </a:gs>
                <a:gs pos="80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flipH="1">
              <a:off x="2039014" y="2389170"/>
              <a:ext cx="431763" cy="428031"/>
            </a:xfrm>
            <a:custGeom>
              <a:rect b="b" l="l" r="r" t="t"/>
              <a:pathLst>
                <a:path extrusionOk="0" h="2747" w="2771">
                  <a:moveTo>
                    <a:pt x="2693" y="0"/>
                  </a:moveTo>
                  <a:lnTo>
                    <a:pt x="2693" y="0"/>
                  </a:lnTo>
                  <a:cubicBezTo>
                    <a:pt x="2096" y="940"/>
                    <a:pt x="1" y="2746"/>
                    <a:pt x="1" y="2746"/>
                  </a:cubicBezTo>
                  <a:cubicBezTo>
                    <a:pt x="1" y="2746"/>
                    <a:pt x="21" y="2747"/>
                    <a:pt x="57" y="2747"/>
                  </a:cubicBezTo>
                  <a:cubicBezTo>
                    <a:pt x="300" y="2747"/>
                    <a:pt x="1276" y="2711"/>
                    <a:pt x="1972" y="2168"/>
                  </a:cubicBezTo>
                  <a:cubicBezTo>
                    <a:pt x="2770" y="1541"/>
                    <a:pt x="2693" y="0"/>
                    <a:pt x="2693" y="0"/>
                  </a:cubicBezTo>
                  <a:close/>
                </a:path>
              </a:pathLst>
            </a:custGeom>
            <a:gradFill>
              <a:gsLst>
                <a:gs pos="0">
                  <a:srgbClr val="3A305F">
                    <a:alpha val="46666"/>
                  </a:srgbClr>
                </a:gs>
                <a:gs pos="80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flipH="1">
              <a:off x="1738293" y="2180219"/>
              <a:ext cx="882069" cy="765220"/>
            </a:xfrm>
            <a:custGeom>
              <a:rect b="b" l="l" r="r" t="t"/>
              <a:pathLst>
                <a:path extrusionOk="0" h="4911" w="5661">
                  <a:moveTo>
                    <a:pt x="4538" y="0"/>
                  </a:moveTo>
                  <a:cubicBezTo>
                    <a:pt x="3722" y="0"/>
                    <a:pt x="3581" y="1785"/>
                    <a:pt x="2800" y="2852"/>
                  </a:cubicBezTo>
                  <a:cubicBezTo>
                    <a:pt x="1981" y="3966"/>
                    <a:pt x="0" y="4251"/>
                    <a:pt x="0" y="4251"/>
                  </a:cubicBezTo>
                  <a:lnTo>
                    <a:pt x="0" y="4910"/>
                  </a:lnTo>
                  <a:cubicBezTo>
                    <a:pt x="35" y="4910"/>
                    <a:pt x="69" y="4911"/>
                    <a:pt x="103" y="4911"/>
                  </a:cubicBezTo>
                  <a:cubicBezTo>
                    <a:pt x="1842" y="4911"/>
                    <a:pt x="3589" y="4172"/>
                    <a:pt x="4446" y="3023"/>
                  </a:cubicBezTo>
                  <a:cubicBezTo>
                    <a:pt x="5318" y="1851"/>
                    <a:pt x="5661" y="206"/>
                    <a:pt x="4653" y="12"/>
                  </a:cubicBezTo>
                  <a:cubicBezTo>
                    <a:pt x="4614" y="4"/>
                    <a:pt x="4575" y="0"/>
                    <a:pt x="45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flipH="1">
              <a:off x="1728317" y="1631275"/>
              <a:ext cx="527901" cy="495811"/>
            </a:xfrm>
            <a:custGeom>
              <a:rect b="b" l="l" r="r" t="t"/>
              <a:pathLst>
                <a:path extrusionOk="0" h="3182" w="3388">
                  <a:moveTo>
                    <a:pt x="917" y="0"/>
                  </a:moveTo>
                  <a:cubicBezTo>
                    <a:pt x="684" y="0"/>
                    <a:pt x="434" y="98"/>
                    <a:pt x="299" y="459"/>
                  </a:cubicBezTo>
                  <a:cubicBezTo>
                    <a:pt x="0" y="1255"/>
                    <a:pt x="1085" y="1590"/>
                    <a:pt x="1085" y="1590"/>
                  </a:cubicBezTo>
                  <a:lnTo>
                    <a:pt x="2206" y="3182"/>
                  </a:lnTo>
                  <a:cubicBezTo>
                    <a:pt x="2561" y="2980"/>
                    <a:pt x="2690" y="2615"/>
                    <a:pt x="2615" y="2356"/>
                  </a:cubicBezTo>
                  <a:cubicBezTo>
                    <a:pt x="2615" y="2356"/>
                    <a:pt x="3387" y="1993"/>
                    <a:pt x="3055" y="1349"/>
                  </a:cubicBezTo>
                  <a:cubicBezTo>
                    <a:pt x="2723" y="707"/>
                    <a:pt x="3045" y="342"/>
                    <a:pt x="2478" y="140"/>
                  </a:cubicBezTo>
                  <a:cubicBezTo>
                    <a:pt x="2287" y="72"/>
                    <a:pt x="2110" y="49"/>
                    <a:pt x="1957" y="49"/>
                  </a:cubicBezTo>
                  <a:cubicBezTo>
                    <a:pt x="1652" y="49"/>
                    <a:pt x="1447" y="140"/>
                    <a:pt x="1447" y="140"/>
                  </a:cubicBezTo>
                  <a:cubicBezTo>
                    <a:pt x="1447" y="140"/>
                    <a:pt x="1195" y="0"/>
                    <a:pt x="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flipH="1">
              <a:off x="1859668" y="1826046"/>
              <a:ext cx="303995" cy="359315"/>
            </a:xfrm>
            <a:custGeom>
              <a:rect b="b" l="l" r="r" t="t"/>
              <a:pathLst>
                <a:path extrusionOk="0" h="2306" w="1951">
                  <a:moveTo>
                    <a:pt x="349" y="0"/>
                  </a:moveTo>
                  <a:cubicBezTo>
                    <a:pt x="274" y="0"/>
                    <a:pt x="229" y="12"/>
                    <a:pt x="229" y="12"/>
                  </a:cubicBezTo>
                  <a:cubicBezTo>
                    <a:pt x="229" y="12"/>
                    <a:pt x="185" y="582"/>
                    <a:pt x="1" y="888"/>
                  </a:cubicBezTo>
                  <a:cubicBezTo>
                    <a:pt x="1" y="888"/>
                    <a:pt x="71" y="968"/>
                    <a:pt x="215" y="968"/>
                  </a:cubicBezTo>
                  <a:cubicBezTo>
                    <a:pt x="215" y="968"/>
                    <a:pt x="154" y="1792"/>
                    <a:pt x="978" y="1792"/>
                  </a:cubicBezTo>
                  <a:cubicBezTo>
                    <a:pt x="994" y="1792"/>
                    <a:pt x="1011" y="1791"/>
                    <a:pt x="1028" y="1791"/>
                  </a:cubicBezTo>
                  <a:lnTo>
                    <a:pt x="1095" y="2274"/>
                  </a:lnTo>
                  <a:cubicBezTo>
                    <a:pt x="1095" y="2274"/>
                    <a:pt x="1153" y="2306"/>
                    <a:pt x="1266" y="2306"/>
                  </a:cubicBezTo>
                  <a:cubicBezTo>
                    <a:pt x="1356" y="2306"/>
                    <a:pt x="1479" y="2286"/>
                    <a:pt x="1635" y="2217"/>
                  </a:cubicBezTo>
                  <a:cubicBezTo>
                    <a:pt x="1635" y="2217"/>
                    <a:pt x="1602" y="1825"/>
                    <a:pt x="1602" y="1667"/>
                  </a:cubicBezTo>
                  <a:cubicBezTo>
                    <a:pt x="1602" y="1512"/>
                    <a:pt x="1313" y="1234"/>
                    <a:pt x="1558" y="975"/>
                  </a:cubicBezTo>
                  <a:cubicBezTo>
                    <a:pt x="1800" y="717"/>
                    <a:pt x="1951" y="240"/>
                    <a:pt x="1578" y="216"/>
                  </a:cubicBezTo>
                  <a:cubicBezTo>
                    <a:pt x="1569" y="216"/>
                    <a:pt x="1561" y="216"/>
                    <a:pt x="1553" y="216"/>
                  </a:cubicBezTo>
                  <a:cubicBezTo>
                    <a:pt x="1215" y="216"/>
                    <a:pt x="1333" y="611"/>
                    <a:pt x="1179" y="690"/>
                  </a:cubicBezTo>
                  <a:cubicBezTo>
                    <a:pt x="1167" y="696"/>
                    <a:pt x="1157" y="698"/>
                    <a:pt x="1147" y="698"/>
                  </a:cubicBezTo>
                  <a:cubicBezTo>
                    <a:pt x="1027" y="698"/>
                    <a:pt x="1055" y="276"/>
                    <a:pt x="722" y="96"/>
                  </a:cubicBezTo>
                  <a:cubicBezTo>
                    <a:pt x="575" y="18"/>
                    <a:pt x="440" y="0"/>
                    <a:pt x="349" y="0"/>
                  </a:cubicBezTo>
                  <a:close/>
                </a:path>
              </a:pathLst>
            </a:custGeom>
            <a:solidFill>
              <a:srgbClr val="A16A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flipH="1">
              <a:off x="2003485" y="1958959"/>
              <a:ext cx="95826" cy="93490"/>
            </a:xfrm>
            <a:custGeom>
              <a:rect b="b" l="l" r="r" t="t"/>
              <a:pathLst>
                <a:path extrusionOk="0" h="600" w="615">
                  <a:moveTo>
                    <a:pt x="312" y="1"/>
                  </a:moveTo>
                  <a:cubicBezTo>
                    <a:pt x="305" y="1"/>
                    <a:pt x="299" y="1"/>
                    <a:pt x="293" y="2"/>
                  </a:cubicBezTo>
                  <a:cubicBezTo>
                    <a:pt x="127" y="8"/>
                    <a:pt x="0" y="149"/>
                    <a:pt x="7" y="313"/>
                  </a:cubicBezTo>
                  <a:cubicBezTo>
                    <a:pt x="17" y="472"/>
                    <a:pt x="148" y="599"/>
                    <a:pt x="304" y="599"/>
                  </a:cubicBezTo>
                  <a:cubicBezTo>
                    <a:pt x="310" y="599"/>
                    <a:pt x="316" y="599"/>
                    <a:pt x="322" y="599"/>
                  </a:cubicBezTo>
                  <a:cubicBezTo>
                    <a:pt x="487" y="592"/>
                    <a:pt x="615" y="451"/>
                    <a:pt x="608" y="287"/>
                  </a:cubicBezTo>
                  <a:cubicBezTo>
                    <a:pt x="598" y="126"/>
                    <a:pt x="471" y="1"/>
                    <a:pt x="312" y="1"/>
                  </a:cubicBezTo>
                  <a:close/>
                </a:path>
              </a:pathLst>
            </a:custGeom>
            <a:gradFill>
              <a:gsLst>
                <a:gs pos="0">
                  <a:schemeClr val="accent3"/>
                </a:gs>
                <a:gs pos="7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flipH="1">
              <a:off x="1951130" y="2090936"/>
              <a:ext cx="52510" cy="58120"/>
            </a:xfrm>
            <a:custGeom>
              <a:rect b="b" l="l" r="r" t="t"/>
              <a:pathLst>
                <a:path extrusionOk="0" h="373" w="337">
                  <a:moveTo>
                    <a:pt x="336" y="1"/>
                  </a:moveTo>
                  <a:cubicBezTo>
                    <a:pt x="336" y="1"/>
                    <a:pt x="195" y="71"/>
                    <a:pt x="1" y="91"/>
                  </a:cubicBezTo>
                  <a:lnTo>
                    <a:pt x="41" y="373"/>
                  </a:lnTo>
                  <a:cubicBezTo>
                    <a:pt x="303" y="262"/>
                    <a:pt x="336" y="1"/>
                    <a:pt x="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flipH="1">
              <a:off x="2508805" y="2960765"/>
              <a:ext cx="774868" cy="44564"/>
            </a:xfrm>
            <a:custGeom>
              <a:rect b="b" l="l" r="r" t="t"/>
              <a:pathLst>
                <a:path extrusionOk="0" h="286" w="4973">
                  <a:moveTo>
                    <a:pt x="1" y="0"/>
                  </a:moveTo>
                  <a:lnTo>
                    <a:pt x="1" y="265"/>
                  </a:lnTo>
                  <a:cubicBezTo>
                    <a:pt x="1" y="275"/>
                    <a:pt x="10" y="285"/>
                    <a:pt x="21" y="285"/>
                  </a:cubicBezTo>
                  <a:lnTo>
                    <a:pt x="4973" y="285"/>
                  </a:lnTo>
                  <a:lnTo>
                    <a:pt x="49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flipH="1">
              <a:off x="2470626" y="2394397"/>
              <a:ext cx="425375" cy="568266"/>
            </a:xfrm>
            <a:custGeom>
              <a:rect b="b" l="l" r="r" t="t"/>
              <a:pathLst>
                <a:path extrusionOk="0" h="3647" w="2730">
                  <a:moveTo>
                    <a:pt x="0" y="0"/>
                  </a:moveTo>
                  <a:lnTo>
                    <a:pt x="0" y="3646"/>
                  </a:lnTo>
                  <a:lnTo>
                    <a:pt x="2730" y="3646"/>
                  </a:lnTo>
                  <a:lnTo>
                    <a:pt x="1813" y="131"/>
                  </a:lnTo>
                  <a:cubicBezTo>
                    <a:pt x="1793" y="53"/>
                    <a:pt x="1726" y="0"/>
                    <a:pt x="16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flipH="1">
              <a:off x="2006974" y="2960765"/>
              <a:ext cx="505464" cy="44564"/>
            </a:xfrm>
            <a:custGeom>
              <a:rect b="b" l="l" r="r" t="t"/>
              <a:pathLst>
                <a:path extrusionOk="0" h="286" w="3244">
                  <a:moveTo>
                    <a:pt x="1" y="0"/>
                  </a:moveTo>
                  <a:lnTo>
                    <a:pt x="1" y="285"/>
                  </a:lnTo>
                  <a:lnTo>
                    <a:pt x="3103" y="285"/>
                  </a:lnTo>
                  <a:cubicBezTo>
                    <a:pt x="3179" y="285"/>
                    <a:pt x="3244" y="222"/>
                    <a:pt x="3244" y="141"/>
                  </a:cubicBezTo>
                  <a:cubicBezTo>
                    <a:pt x="3244" y="64"/>
                    <a:pt x="3179" y="0"/>
                    <a:pt x="31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
            <p:cNvSpPr/>
            <p:nvPr/>
          </p:nvSpPr>
          <p:spPr>
            <a:xfrm flipH="1">
              <a:off x="2508806" y="2394397"/>
              <a:ext cx="918685" cy="568266"/>
            </a:xfrm>
            <a:custGeom>
              <a:rect b="b" l="l" r="r" t="t"/>
              <a:pathLst>
                <a:path extrusionOk="0" h="3647" w="5896">
                  <a:moveTo>
                    <a:pt x="175" y="0"/>
                  </a:moveTo>
                  <a:cubicBezTo>
                    <a:pt x="75" y="0"/>
                    <a:pt x="0" y="98"/>
                    <a:pt x="24" y="194"/>
                  </a:cubicBezTo>
                  <a:lnTo>
                    <a:pt x="924" y="3646"/>
                  </a:lnTo>
                  <a:lnTo>
                    <a:pt x="5896" y="3646"/>
                  </a:lnTo>
                  <a:lnTo>
                    <a:pt x="49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flipH="1">
              <a:off x="1457994" y="3001688"/>
              <a:ext cx="2324137" cy="66067"/>
            </a:xfrm>
            <a:custGeom>
              <a:rect b="b" l="l" r="r" t="t"/>
              <a:pathLst>
                <a:path extrusionOk="0" h="424" w="14916">
                  <a:moveTo>
                    <a:pt x="0" y="0"/>
                  </a:moveTo>
                  <a:lnTo>
                    <a:pt x="0" y="423"/>
                  </a:lnTo>
                  <a:lnTo>
                    <a:pt x="14916" y="423"/>
                  </a:lnTo>
                  <a:lnTo>
                    <a:pt x="149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flipH="1">
              <a:off x="887687" y="3001688"/>
              <a:ext cx="570439" cy="66067"/>
            </a:xfrm>
            <a:custGeom>
              <a:rect b="b" l="l" r="r" t="t"/>
              <a:pathLst>
                <a:path extrusionOk="0" h="424" w="3661">
                  <a:moveTo>
                    <a:pt x="1" y="0"/>
                  </a:moveTo>
                  <a:lnTo>
                    <a:pt x="1" y="423"/>
                  </a:lnTo>
                  <a:lnTo>
                    <a:pt x="3660" y="423"/>
                  </a:lnTo>
                  <a:lnTo>
                    <a:pt x="36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1" name="Google Shape;311;p27"/>
            <p:cNvCxnSpPr/>
            <p:nvPr/>
          </p:nvCxnSpPr>
          <p:spPr>
            <a:xfrm>
              <a:off x="1045201" y="3042820"/>
              <a:ext cx="0" cy="1603200"/>
            </a:xfrm>
            <a:prstGeom prst="straightConnector1">
              <a:avLst/>
            </a:prstGeom>
            <a:noFill/>
            <a:ln cap="flat" cmpd="sng" w="9525">
              <a:solidFill>
                <a:schemeClr val="dk1"/>
              </a:solidFill>
              <a:prstDash val="solid"/>
              <a:round/>
              <a:headEnd len="med" w="med" type="none"/>
              <a:tailEnd len="med" w="med" type="none"/>
            </a:ln>
          </p:spPr>
        </p:cxnSp>
        <p:cxnSp>
          <p:nvCxnSpPr>
            <p:cNvPr id="312" name="Google Shape;312;p27"/>
            <p:cNvCxnSpPr/>
            <p:nvPr/>
          </p:nvCxnSpPr>
          <p:spPr>
            <a:xfrm>
              <a:off x="3582098" y="3042820"/>
              <a:ext cx="0" cy="1603200"/>
            </a:xfrm>
            <a:prstGeom prst="straightConnector1">
              <a:avLst/>
            </a:prstGeom>
            <a:noFill/>
            <a:ln cap="flat" cmpd="sng" w="9525">
              <a:solidFill>
                <a:schemeClr val="dk1"/>
              </a:solidFill>
              <a:prstDash val="solid"/>
              <a:round/>
              <a:headEnd len="med" w="med" type="none"/>
              <a:tailEnd len="med" w="med" type="none"/>
            </a:ln>
          </p:spPr>
        </p:cxnSp>
        <p:grpSp>
          <p:nvGrpSpPr>
            <p:cNvPr id="313" name="Google Shape;313;p27"/>
            <p:cNvGrpSpPr/>
            <p:nvPr/>
          </p:nvGrpSpPr>
          <p:grpSpPr>
            <a:xfrm>
              <a:off x="718213" y="477350"/>
              <a:ext cx="1284300" cy="521400"/>
              <a:chOff x="2408325" y="1411675"/>
              <a:chExt cx="1284300" cy="521400"/>
            </a:xfrm>
          </p:grpSpPr>
          <p:sp>
            <p:nvSpPr>
              <p:cNvPr id="314" name="Google Shape;314;p27"/>
              <p:cNvSpPr/>
              <p:nvPr/>
            </p:nvSpPr>
            <p:spPr>
              <a:xfrm flipH="1">
                <a:off x="2408325" y="1411675"/>
                <a:ext cx="1284300" cy="521400"/>
              </a:xfrm>
              <a:prstGeom prst="wedgeRectCallout">
                <a:avLst>
                  <a:gd fmla="val -33739" name="adj1"/>
                  <a:gd fmla="val 80001"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flipH="1">
                <a:off x="2631705" y="1604766"/>
                <a:ext cx="78030" cy="78028"/>
              </a:xfrm>
              <a:custGeom>
                <a:rect b="b" l="l" r="r" t="t"/>
                <a:pathLst>
                  <a:path extrusionOk="0" h="743" w="743">
                    <a:moveTo>
                      <a:pt x="374" y="1"/>
                    </a:moveTo>
                    <a:cubicBezTo>
                      <a:pt x="169" y="1"/>
                      <a:pt x="1" y="165"/>
                      <a:pt x="1" y="370"/>
                    </a:cubicBezTo>
                    <a:cubicBezTo>
                      <a:pt x="1" y="574"/>
                      <a:pt x="169" y="742"/>
                      <a:pt x="374" y="742"/>
                    </a:cubicBezTo>
                    <a:cubicBezTo>
                      <a:pt x="578" y="742"/>
                      <a:pt x="743" y="574"/>
                      <a:pt x="743" y="370"/>
                    </a:cubicBezTo>
                    <a:cubicBezTo>
                      <a:pt x="743" y="165"/>
                      <a:pt x="578" y="1"/>
                      <a:pt x="3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flipH="1">
                <a:off x="2589382" y="1696446"/>
                <a:ext cx="162676" cy="117410"/>
              </a:xfrm>
              <a:custGeom>
                <a:rect b="b" l="l" r="r" t="t"/>
                <a:pathLst>
                  <a:path extrusionOk="0" h="1118" w="1549">
                    <a:moveTo>
                      <a:pt x="777" y="0"/>
                    </a:moveTo>
                    <a:cubicBezTo>
                      <a:pt x="350" y="0"/>
                      <a:pt x="1" y="346"/>
                      <a:pt x="1" y="772"/>
                    </a:cubicBezTo>
                    <a:cubicBezTo>
                      <a:pt x="1" y="800"/>
                      <a:pt x="4" y="826"/>
                      <a:pt x="8" y="853"/>
                    </a:cubicBezTo>
                    <a:cubicBezTo>
                      <a:pt x="219" y="1017"/>
                      <a:pt x="484" y="1118"/>
                      <a:pt x="777" y="1118"/>
                    </a:cubicBezTo>
                    <a:cubicBezTo>
                      <a:pt x="1065" y="1118"/>
                      <a:pt x="1333" y="1017"/>
                      <a:pt x="1545" y="853"/>
                    </a:cubicBezTo>
                    <a:cubicBezTo>
                      <a:pt x="1548" y="826"/>
                      <a:pt x="1548" y="800"/>
                      <a:pt x="1548" y="772"/>
                    </a:cubicBezTo>
                    <a:cubicBezTo>
                      <a:pt x="1548" y="346"/>
                      <a:pt x="1203" y="0"/>
                      <a:pt x="7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flipH="1">
                <a:off x="2916251" y="1537350"/>
                <a:ext cx="668224" cy="50150"/>
              </a:xfrm>
              <a:custGeom>
                <a:rect b="b" l="l" r="r" t="t"/>
                <a:pathLst>
                  <a:path extrusionOk="0" h="348" w="6135">
                    <a:moveTo>
                      <a:pt x="0" y="1"/>
                    </a:moveTo>
                    <a:lnTo>
                      <a:pt x="0" y="347"/>
                    </a:lnTo>
                    <a:lnTo>
                      <a:pt x="6134" y="347"/>
                    </a:lnTo>
                    <a:lnTo>
                      <a:pt x="61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flipH="1">
                <a:off x="3461110" y="1683686"/>
                <a:ext cx="123361" cy="117401"/>
              </a:xfrm>
              <a:custGeom>
                <a:rect b="b" l="l" r="r" t="t"/>
                <a:pathLst>
                  <a:path extrusionOk="0" h="847" w="890">
                    <a:moveTo>
                      <a:pt x="447" y="1"/>
                    </a:moveTo>
                    <a:lnTo>
                      <a:pt x="309" y="280"/>
                    </a:lnTo>
                    <a:lnTo>
                      <a:pt x="0" y="323"/>
                    </a:lnTo>
                    <a:lnTo>
                      <a:pt x="222" y="542"/>
                    </a:lnTo>
                    <a:lnTo>
                      <a:pt x="172" y="847"/>
                    </a:lnTo>
                    <a:lnTo>
                      <a:pt x="447" y="703"/>
                    </a:lnTo>
                    <a:lnTo>
                      <a:pt x="719" y="847"/>
                    </a:lnTo>
                    <a:lnTo>
                      <a:pt x="719" y="847"/>
                    </a:lnTo>
                    <a:lnTo>
                      <a:pt x="668" y="542"/>
                    </a:lnTo>
                    <a:lnTo>
                      <a:pt x="890" y="323"/>
                    </a:lnTo>
                    <a:lnTo>
                      <a:pt x="581" y="280"/>
                    </a:lnTo>
                    <a:lnTo>
                      <a:pt x="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flipH="1">
                <a:off x="3279532" y="1683686"/>
                <a:ext cx="123083" cy="117401"/>
              </a:xfrm>
              <a:custGeom>
                <a:rect b="b" l="l" r="r" t="t"/>
                <a:pathLst>
                  <a:path extrusionOk="0" h="847" w="888">
                    <a:moveTo>
                      <a:pt x="444" y="1"/>
                    </a:moveTo>
                    <a:lnTo>
                      <a:pt x="306" y="280"/>
                    </a:lnTo>
                    <a:lnTo>
                      <a:pt x="1" y="323"/>
                    </a:lnTo>
                    <a:lnTo>
                      <a:pt x="222" y="542"/>
                    </a:lnTo>
                    <a:lnTo>
                      <a:pt x="172" y="847"/>
                    </a:lnTo>
                    <a:lnTo>
                      <a:pt x="444" y="703"/>
                    </a:lnTo>
                    <a:lnTo>
                      <a:pt x="719" y="847"/>
                    </a:lnTo>
                    <a:lnTo>
                      <a:pt x="719" y="847"/>
                    </a:lnTo>
                    <a:lnTo>
                      <a:pt x="665" y="542"/>
                    </a:lnTo>
                    <a:lnTo>
                      <a:pt x="887" y="323"/>
                    </a:lnTo>
                    <a:lnTo>
                      <a:pt x="582" y="280"/>
                    </a:lnTo>
                    <a:lnTo>
                      <a:pt x="4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flipH="1">
                <a:off x="3097677" y="1683686"/>
                <a:ext cx="122945" cy="117401"/>
              </a:xfrm>
              <a:custGeom>
                <a:rect b="b" l="l" r="r" t="t"/>
                <a:pathLst>
                  <a:path extrusionOk="0" h="847" w="887">
                    <a:moveTo>
                      <a:pt x="443" y="1"/>
                    </a:moveTo>
                    <a:lnTo>
                      <a:pt x="306" y="280"/>
                    </a:lnTo>
                    <a:lnTo>
                      <a:pt x="0" y="323"/>
                    </a:lnTo>
                    <a:lnTo>
                      <a:pt x="222" y="542"/>
                    </a:lnTo>
                    <a:lnTo>
                      <a:pt x="169" y="847"/>
                    </a:lnTo>
                    <a:lnTo>
                      <a:pt x="443" y="703"/>
                    </a:lnTo>
                    <a:lnTo>
                      <a:pt x="716" y="847"/>
                    </a:lnTo>
                    <a:lnTo>
                      <a:pt x="665" y="542"/>
                    </a:lnTo>
                    <a:lnTo>
                      <a:pt x="887" y="323"/>
                    </a:lnTo>
                    <a:lnTo>
                      <a:pt x="581" y="280"/>
                    </a:lnTo>
                    <a:lnTo>
                      <a:pt x="4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flipH="1">
                <a:off x="2916238" y="1683686"/>
                <a:ext cx="122945" cy="117401"/>
              </a:xfrm>
              <a:custGeom>
                <a:rect b="b" l="l" r="r" t="t"/>
                <a:pathLst>
                  <a:path extrusionOk="0" h="847" w="887">
                    <a:moveTo>
                      <a:pt x="444" y="1"/>
                    </a:moveTo>
                    <a:lnTo>
                      <a:pt x="310" y="280"/>
                    </a:lnTo>
                    <a:lnTo>
                      <a:pt x="1" y="323"/>
                    </a:lnTo>
                    <a:lnTo>
                      <a:pt x="222" y="542"/>
                    </a:lnTo>
                    <a:lnTo>
                      <a:pt x="172" y="847"/>
                    </a:lnTo>
                    <a:lnTo>
                      <a:pt x="444" y="703"/>
                    </a:lnTo>
                    <a:lnTo>
                      <a:pt x="719" y="847"/>
                    </a:lnTo>
                    <a:lnTo>
                      <a:pt x="719" y="847"/>
                    </a:lnTo>
                    <a:lnTo>
                      <a:pt x="665" y="542"/>
                    </a:lnTo>
                    <a:lnTo>
                      <a:pt x="887" y="323"/>
                    </a:lnTo>
                    <a:lnTo>
                      <a:pt x="582" y="280"/>
                    </a:lnTo>
                    <a:lnTo>
                      <a:pt x="4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flipH="1">
                <a:off x="2534772" y="1547216"/>
                <a:ext cx="271477" cy="271365"/>
              </a:xfrm>
              <a:custGeom>
                <a:rect b="b" l="l" r="r" t="t"/>
                <a:pathLst>
                  <a:path extrusionOk="0" h="2584" w="2585">
                    <a:moveTo>
                      <a:pt x="1293" y="89"/>
                    </a:moveTo>
                    <a:cubicBezTo>
                      <a:pt x="1954" y="89"/>
                      <a:pt x="2494" y="629"/>
                      <a:pt x="2494" y="1294"/>
                    </a:cubicBezTo>
                    <a:cubicBezTo>
                      <a:pt x="2494" y="1955"/>
                      <a:pt x="1954" y="2495"/>
                      <a:pt x="1293" y="2495"/>
                    </a:cubicBezTo>
                    <a:cubicBezTo>
                      <a:pt x="628" y="2495"/>
                      <a:pt x="90" y="1955"/>
                      <a:pt x="90" y="1294"/>
                    </a:cubicBezTo>
                    <a:cubicBezTo>
                      <a:pt x="90" y="629"/>
                      <a:pt x="628" y="89"/>
                      <a:pt x="1293" y="89"/>
                    </a:cubicBezTo>
                    <a:close/>
                    <a:moveTo>
                      <a:pt x="1293" y="1"/>
                    </a:moveTo>
                    <a:cubicBezTo>
                      <a:pt x="580" y="1"/>
                      <a:pt x="0" y="579"/>
                      <a:pt x="0" y="1294"/>
                    </a:cubicBezTo>
                    <a:cubicBezTo>
                      <a:pt x="0" y="2006"/>
                      <a:pt x="580" y="2583"/>
                      <a:pt x="1293" y="2583"/>
                    </a:cubicBezTo>
                    <a:cubicBezTo>
                      <a:pt x="2004" y="2583"/>
                      <a:pt x="2585" y="2006"/>
                      <a:pt x="2585" y="1294"/>
                    </a:cubicBezTo>
                    <a:cubicBezTo>
                      <a:pt x="2585" y="579"/>
                      <a:pt x="2004" y="1"/>
                      <a:pt x="1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 name="Google Shape;323;p27"/>
            <p:cNvGrpSpPr/>
            <p:nvPr/>
          </p:nvGrpSpPr>
          <p:grpSpPr>
            <a:xfrm>
              <a:off x="2865950" y="1376250"/>
              <a:ext cx="1284300" cy="521400"/>
              <a:chOff x="2408325" y="1411675"/>
              <a:chExt cx="1284300" cy="521400"/>
            </a:xfrm>
          </p:grpSpPr>
          <p:sp>
            <p:nvSpPr>
              <p:cNvPr id="324" name="Google Shape;324;p27"/>
              <p:cNvSpPr/>
              <p:nvPr/>
            </p:nvSpPr>
            <p:spPr>
              <a:xfrm>
                <a:off x="2408325" y="1411675"/>
                <a:ext cx="1284300" cy="521400"/>
              </a:xfrm>
              <a:prstGeom prst="wedgeRectCallout">
                <a:avLst>
                  <a:gd fmla="val -33739" name="adj1"/>
                  <a:gd fmla="val 80001"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flipH="1">
                <a:off x="2631705" y="1604766"/>
                <a:ext cx="78030" cy="78028"/>
              </a:xfrm>
              <a:custGeom>
                <a:rect b="b" l="l" r="r" t="t"/>
                <a:pathLst>
                  <a:path extrusionOk="0" h="743" w="743">
                    <a:moveTo>
                      <a:pt x="374" y="1"/>
                    </a:moveTo>
                    <a:cubicBezTo>
                      <a:pt x="169" y="1"/>
                      <a:pt x="1" y="165"/>
                      <a:pt x="1" y="370"/>
                    </a:cubicBezTo>
                    <a:cubicBezTo>
                      <a:pt x="1" y="574"/>
                      <a:pt x="169" y="742"/>
                      <a:pt x="374" y="742"/>
                    </a:cubicBezTo>
                    <a:cubicBezTo>
                      <a:pt x="578" y="742"/>
                      <a:pt x="743" y="574"/>
                      <a:pt x="743" y="370"/>
                    </a:cubicBezTo>
                    <a:cubicBezTo>
                      <a:pt x="743" y="165"/>
                      <a:pt x="578" y="1"/>
                      <a:pt x="3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flipH="1">
                <a:off x="2589382" y="1696446"/>
                <a:ext cx="162676" cy="117410"/>
              </a:xfrm>
              <a:custGeom>
                <a:rect b="b" l="l" r="r" t="t"/>
                <a:pathLst>
                  <a:path extrusionOk="0" h="1118" w="1549">
                    <a:moveTo>
                      <a:pt x="777" y="0"/>
                    </a:moveTo>
                    <a:cubicBezTo>
                      <a:pt x="350" y="0"/>
                      <a:pt x="1" y="346"/>
                      <a:pt x="1" y="772"/>
                    </a:cubicBezTo>
                    <a:cubicBezTo>
                      <a:pt x="1" y="800"/>
                      <a:pt x="4" y="826"/>
                      <a:pt x="8" y="853"/>
                    </a:cubicBezTo>
                    <a:cubicBezTo>
                      <a:pt x="219" y="1017"/>
                      <a:pt x="484" y="1118"/>
                      <a:pt x="777" y="1118"/>
                    </a:cubicBezTo>
                    <a:cubicBezTo>
                      <a:pt x="1065" y="1118"/>
                      <a:pt x="1333" y="1017"/>
                      <a:pt x="1545" y="853"/>
                    </a:cubicBezTo>
                    <a:cubicBezTo>
                      <a:pt x="1548" y="826"/>
                      <a:pt x="1548" y="800"/>
                      <a:pt x="1548" y="772"/>
                    </a:cubicBezTo>
                    <a:cubicBezTo>
                      <a:pt x="1548" y="346"/>
                      <a:pt x="1203" y="0"/>
                      <a:pt x="7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flipH="1">
                <a:off x="2916251" y="1537350"/>
                <a:ext cx="668224" cy="50150"/>
              </a:xfrm>
              <a:custGeom>
                <a:rect b="b" l="l" r="r" t="t"/>
                <a:pathLst>
                  <a:path extrusionOk="0" h="348" w="6135">
                    <a:moveTo>
                      <a:pt x="0" y="1"/>
                    </a:moveTo>
                    <a:lnTo>
                      <a:pt x="0" y="347"/>
                    </a:lnTo>
                    <a:lnTo>
                      <a:pt x="6134" y="347"/>
                    </a:lnTo>
                    <a:lnTo>
                      <a:pt x="61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p:nvPr/>
            </p:nvSpPr>
            <p:spPr>
              <a:xfrm flipH="1">
                <a:off x="3461110" y="1683686"/>
                <a:ext cx="123361" cy="117401"/>
              </a:xfrm>
              <a:custGeom>
                <a:rect b="b" l="l" r="r" t="t"/>
                <a:pathLst>
                  <a:path extrusionOk="0" h="847" w="890">
                    <a:moveTo>
                      <a:pt x="447" y="1"/>
                    </a:moveTo>
                    <a:lnTo>
                      <a:pt x="309" y="280"/>
                    </a:lnTo>
                    <a:lnTo>
                      <a:pt x="0" y="323"/>
                    </a:lnTo>
                    <a:lnTo>
                      <a:pt x="222" y="542"/>
                    </a:lnTo>
                    <a:lnTo>
                      <a:pt x="172" y="847"/>
                    </a:lnTo>
                    <a:lnTo>
                      <a:pt x="447" y="703"/>
                    </a:lnTo>
                    <a:lnTo>
                      <a:pt x="719" y="847"/>
                    </a:lnTo>
                    <a:lnTo>
                      <a:pt x="719" y="847"/>
                    </a:lnTo>
                    <a:lnTo>
                      <a:pt x="668" y="542"/>
                    </a:lnTo>
                    <a:lnTo>
                      <a:pt x="890" y="323"/>
                    </a:lnTo>
                    <a:lnTo>
                      <a:pt x="581" y="280"/>
                    </a:lnTo>
                    <a:lnTo>
                      <a:pt x="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
              <p:cNvSpPr/>
              <p:nvPr/>
            </p:nvSpPr>
            <p:spPr>
              <a:xfrm flipH="1">
                <a:off x="3279532" y="1683686"/>
                <a:ext cx="123083" cy="117401"/>
              </a:xfrm>
              <a:custGeom>
                <a:rect b="b" l="l" r="r" t="t"/>
                <a:pathLst>
                  <a:path extrusionOk="0" h="847" w="888">
                    <a:moveTo>
                      <a:pt x="444" y="1"/>
                    </a:moveTo>
                    <a:lnTo>
                      <a:pt x="306" y="280"/>
                    </a:lnTo>
                    <a:lnTo>
                      <a:pt x="1" y="323"/>
                    </a:lnTo>
                    <a:lnTo>
                      <a:pt x="222" y="542"/>
                    </a:lnTo>
                    <a:lnTo>
                      <a:pt x="172" y="847"/>
                    </a:lnTo>
                    <a:lnTo>
                      <a:pt x="444" y="703"/>
                    </a:lnTo>
                    <a:lnTo>
                      <a:pt x="719" y="847"/>
                    </a:lnTo>
                    <a:lnTo>
                      <a:pt x="719" y="847"/>
                    </a:lnTo>
                    <a:lnTo>
                      <a:pt x="665" y="542"/>
                    </a:lnTo>
                    <a:lnTo>
                      <a:pt x="887" y="323"/>
                    </a:lnTo>
                    <a:lnTo>
                      <a:pt x="582" y="280"/>
                    </a:lnTo>
                    <a:lnTo>
                      <a:pt x="4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7"/>
              <p:cNvSpPr/>
              <p:nvPr/>
            </p:nvSpPr>
            <p:spPr>
              <a:xfrm flipH="1">
                <a:off x="3097677" y="1683686"/>
                <a:ext cx="122945" cy="117401"/>
              </a:xfrm>
              <a:custGeom>
                <a:rect b="b" l="l" r="r" t="t"/>
                <a:pathLst>
                  <a:path extrusionOk="0" h="847" w="887">
                    <a:moveTo>
                      <a:pt x="443" y="1"/>
                    </a:moveTo>
                    <a:lnTo>
                      <a:pt x="306" y="280"/>
                    </a:lnTo>
                    <a:lnTo>
                      <a:pt x="0" y="323"/>
                    </a:lnTo>
                    <a:lnTo>
                      <a:pt x="222" y="542"/>
                    </a:lnTo>
                    <a:lnTo>
                      <a:pt x="169" y="847"/>
                    </a:lnTo>
                    <a:lnTo>
                      <a:pt x="443" y="703"/>
                    </a:lnTo>
                    <a:lnTo>
                      <a:pt x="716" y="847"/>
                    </a:lnTo>
                    <a:lnTo>
                      <a:pt x="665" y="542"/>
                    </a:lnTo>
                    <a:lnTo>
                      <a:pt x="887" y="323"/>
                    </a:lnTo>
                    <a:lnTo>
                      <a:pt x="581" y="280"/>
                    </a:lnTo>
                    <a:lnTo>
                      <a:pt x="4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flipH="1">
                <a:off x="2916238" y="1683686"/>
                <a:ext cx="122945" cy="117401"/>
              </a:xfrm>
              <a:custGeom>
                <a:rect b="b" l="l" r="r" t="t"/>
                <a:pathLst>
                  <a:path extrusionOk="0" h="847" w="887">
                    <a:moveTo>
                      <a:pt x="444" y="1"/>
                    </a:moveTo>
                    <a:lnTo>
                      <a:pt x="310" y="280"/>
                    </a:lnTo>
                    <a:lnTo>
                      <a:pt x="1" y="323"/>
                    </a:lnTo>
                    <a:lnTo>
                      <a:pt x="222" y="542"/>
                    </a:lnTo>
                    <a:lnTo>
                      <a:pt x="172" y="847"/>
                    </a:lnTo>
                    <a:lnTo>
                      <a:pt x="444" y="703"/>
                    </a:lnTo>
                    <a:lnTo>
                      <a:pt x="719" y="847"/>
                    </a:lnTo>
                    <a:lnTo>
                      <a:pt x="719" y="847"/>
                    </a:lnTo>
                    <a:lnTo>
                      <a:pt x="665" y="542"/>
                    </a:lnTo>
                    <a:lnTo>
                      <a:pt x="887" y="323"/>
                    </a:lnTo>
                    <a:lnTo>
                      <a:pt x="582" y="280"/>
                    </a:lnTo>
                    <a:lnTo>
                      <a:pt x="4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flipH="1">
                <a:off x="2534772" y="1547216"/>
                <a:ext cx="271477" cy="271365"/>
              </a:xfrm>
              <a:custGeom>
                <a:rect b="b" l="l" r="r" t="t"/>
                <a:pathLst>
                  <a:path extrusionOk="0" h="2584" w="2585">
                    <a:moveTo>
                      <a:pt x="1293" y="89"/>
                    </a:moveTo>
                    <a:cubicBezTo>
                      <a:pt x="1954" y="89"/>
                      <a:pt x="2494" y="629"/>
                      <a:pt x="2494" y="1294"/>
                    </a:cubicBezTo>
                    <a:cubicBezTo>
                      <a:pt x="2494" y="1955"/>
                      <a:pt x="1954" y="2495"/>
                      <a:pt x="1293" y="2495"/>
                    </a:cubicBezTo>
                    <a:cubicBezTo>
                      <a:pt x="628" y="2495"/>
                      <a:pt x="90" y="1955"/>
                      <a:pt x="90" y="1294"/>
                    </a:cubicBezTo>
                    <a:cubicBezTo>
                      <a:pt x="90" y="629"/>
                      <a:pt x="628" y="89"/>
                      <a:pt x="1293" y="89"/>
                    </a:cubicBezTo>
                    <a:close/>
                    <a:moveTo>
                      <a:pt x="1293" y="1"/>
                    </a:moveTo>
                    <a:cubicBezTo>
                      <a:pt x="580" y="1"/>
                      <a:pt x="0" y="579"/>
                      <a:pt x="0" y="1294"/>
                    </a:cubicBezTo>
                    <a:cubicBezTo>
                      <a:pt x="0" y="2006"/>
                      <a:pt x="580" y="2583"/>
                      <a:pt x="1293" y="2583"/>
                    </a:cubicBezTo>
                    <a:cubicBezTo>
                      <a:pt x="2004" y="2583"/>
                      <a:pt x="2585" y="2006"/>
                      <a:pt x="2585" y="1294"/>
                    </a:cubicBezTo>
                    <a:cubicBezTo>
                      <a:pt x="2585" y="579"/>
                      <a:pt x="2004" y="1"/>
                      <a:pt x="1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p27"/>
            <p:cNvSpPr/>
            <p:nvPr/>
          </p:nvSpPr>
          <p:spPr>
            <a:xfrm flipH="1">
              <a:off x="2276010" y="4414483"/>
              <a:ext cx="278909" cy="184332"/>
            </a:xfrm>
            <a:custGeom>
              <a:rect b="b" l="l" r="r" t="t"/>
              <a:pathLst>
                <a:path extrusionOk="0" h="1183" w="1790">
                  <a:moveTo>
                    <a:pt x="1467" y="1"/>
                  </a:moveTo>
                  <a:lnTo>
                    <a:pt x="820" y="246"/>
                  </a:lnTo>
                  <a:lnTo>
                    <a:pt x="0" y="1183"/>
                  </a:lnTo>
                  <a:lnTo>
                    <a:pt x="1790" y="696"/>
                  </a:lnTo>
                  <a:lnTo>
                    <a:pt x="14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7" name="Shape 337"/>
        <p:cNvGrpSpPr/>
        <p:nvPr/>
      </p:nvGrpSpPr>
      <p:grpSpPr>
        <a:xfrm>
          <a:off x="0" y="0"/>
          <a:ext cx="0" cy="0"/>
          <a:chOff x="0" y="0"/>
          <a:chExt cx="0" cy="0"/>
        </a:xfrm>
      </p:grpSpPr>
      <p:sp>
        <p:nvSpPr>
          <p:cNvPr id="338" name="Google Shape;338;p28"/>
          <p:cNvSpPr/>
          <p:nvPr/>
        </p:nvSpPr>
        <p:spPr>
          <a:xfrm flipH="1">
            <a:off x="3675655" y="1351547"/>
            <a:ext cx="599100" cy="521400"/>
          </a:xfrm>
          <a:prstGeom prst="wedgeRoundRectCallout">
            <a:avLst>
              <a:gd fmla="val -20833" name="adj1"/>
              <a:gd fmla="val 62500" name="adj2"/>
              <a:gd fmla="val 0" name="adj3"/>
            </a:avLst>
          </a:prstGeom>
          <a:gradFill>
            <a:gsLst>
              <a:gs pos="0">
                <a:schemeClr val="accent2"/>
              </a:gs>
              <a:gs pos="100000">
                <a:schemeClr val="accent1"/>
              </a:gs>
            </a:gsLst>
            <a:lin ang="5400700" scaled="0"/>
          </a:gradFill>
          <a:ln>
            <a:noFill/>
          </a:ln>
          <a:effectLst>
            <a:outerShdw blurRad="57150" rotWithShape="0" algn="bl" dir="3780000" dist="9525">
              <a:srgbClr val="000000">
                <a:alpha val="2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u="sng"/>
          </a:p>
        </p:txBody>
      </p:sp>
      <p:sp>
        <p:nvSpPr>
          <p:cNvPr id="339" name="Google Shape;339;p28"/>
          <p:cNvSpPr/>
          <p:nvPr/>
        </p:nvSpPr>
        <p:spPr>
          <a:xfrm flipH="1">
            <a:off x="719155" y="3046309"/>
            <a:ext cx="599100" cy="521400"/>
          </a:xfrm>
          <a:prstGeom prst="wedgeRoundRectCallout">
            <a:avLst>
              <a:gd fmla="val -20833" name="adj1"/>
              <a:gd fmla="val 62500" name="adj2"/>
              <a:gd fmla="val 0" name="adj3"/>
            </a:avLst>
          </a:prstGeom>
          <a:gradFill>
            <a:gsLst>
              <a:gs pos="0">
                <a:srgbClr val="FAD647"/>
              </a:gs>
              <a:gs pos="100000">
                <a:schemeClr val="accent6"/>
              </a:gs>
            </a:gsLst>
            <a:lin ang="5400012" scaled="0"/>
          </a:gradFill>
          <a:ln>
            <a:noFill/>
          </a:ln>
          <a:effectLst>
            <a:outerShdw blurRad="57150" rotWithShape="0" algn="bl" dir="3780000" dist="9525">
              <a:srgbClr val="000000">
                <a:alpha val="2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p:nvPr/>
        </p:nvSpPr>
        <p:spPr>
          <a:xfrm flipH="1">
            <a:off x="6278705" y="3046309"/>
            <a:ext cx="599100" cy="521400"/>
          </a:xfrm>
          <a:prstGeom prst="wedgeRoundRectCallout">
            <a:avLst>
              <a:gd fmla="val -20833" name="adj1"/>
              <a:gd fmla="val 62500" name="adj2"/>
              <a:gd fmla="val 0" name="adj3"/>
            </a:avLst>
          </a:prstGeom>
          <a:gradFill>
            <a:gsLst>
              <a:gs pos="0">
                <a:schemeClr val="dk2"/>
              </a:gs>
              <a:gs pos="100000">
                <a:schemeClr val="lt1"/>
              </a:gs>
            </a:gsLst>
            <a:lin ang="5400700" scaled="0"/>
          </a:gradFill>
          <a:ln>
            <a:noFill/>
          </a:ln>
          <a:effectLst>
            <a:outerShdw blurRad="57150" rotWithShape="0" algn="bl" dir="3780000" dist="9525">
              <a:srgbClr val="000000">
                <a:alpha val="2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Managing as a project</a:t>
            </a:r>
            <a:endParaRPr/>
          </a:p>
        </p:txBody>
      </p:sp>
      <p:sp>
        <p:nvSpPr>
          <p:cNvPr id="342" name="Google Shape;342;p28"/>
          <p:cNvSpPr txBox="1"/>
          <p:nvPr>
            <p:ph idx="4" type="subTitle"/>
          </p:nvPr>
        </p:nvSpPr>
        <p:spPr>
          <a:xfrm>
            <a:off x="714650" y="3155948"/>
            <a:ext cx="608100" cy="302100"/>
          </a:xfrm>
          <a:prstGeom prst="rect">
            <a:avLst/>
          </a:prstGeom>
        </p:spPr>
        <p:txBody>
          <a:bodyPr anchorCtr="0" anchor="ctr" bIns="0" lIns="91425" spcFirstLastPara="1" rIns="91425" wrap="square" tIns="90000">
            <a:noAutofit/>
          </a:bodyPr>
          <a:lstStyle/>
          <a:p>
            <a:pPr indent="0" lvl="0" marL="0" rtl="0" algn="ctr">
              <a:spcBef>
                <a:spcPts val="0"/>
              </a:spcBef>
              <a:spcAft>
                <a:spcPts val="1600"/>
              </a:spcAft>
              <a:buNone/>
            </a:pPr>
            <a:r>
              <a:rPr lang="en">
                <a:solidFill>
                  <a:schemeClr val="dk1"/>
                </a:solidFill>
              </a:rPr>
              <a:t>04</a:t>
            </a:r>
            <a:endParaRPr>
              <a:solidFill>
                <a:schemeClr val="dk1"/>
              </a:solidFill>
            </a:endParaRPr>
          </a:p>
        </p:txBody>
      </p:sp>
      <p:sp>
        <p:nvSpPr>
          <p:cNvPr id="343" name="Google Shape;343;p28"/>
          <p:cNvSpPr txBox="1"/>
          <p:nvPr>
            <p:ph idx="3" type="subTitle"/>
          </p:nvPr>
        </p:nvSpPr>
        <p:spPr>
          <a:xfrm>
            <a:off x="6279600" y="3571960"/>
            <a:ext cx="2154000" cy="75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latin typeface="Roboto Slab"/>
                <a:ea typeface="Roboto Slab"/>
                <a:cs typeface="Roboto Slab"/>
                <a:sym typeface="Roboto Slab"/>
              </a:rPr>
              <a:t>R</a:t>
            </a:r>
            <a:r>
              <a:rPr b="1" lang="en">
                <a:latin typeface="Roboto Slab"/>
                <a:ea typeface="Roboto Slab"/>
                <a:cs typeface="Roboto Slab"/>
                <a:sym typeface="Roboto Slab"/>
              </a:rPr>
              <a:t>isk management</a:t>
            </a:r>
            <a:br>
              <a:rPr b="1" lang="en">
                <a:latin typeface="Roboto Slab"/>
                <a:ea typeface="Roboto Slab"/>
                <a:cs typeface="Roboto Slab"/>
                <a:sym typeface="Roboto Slab"/>
              </a:rPr>
            </a:br>
            <a:r>
              <a:rPr lang="en"/>
              <a:t>How to approach and reduce risks </a:t>
            </a:r>
            <a:br>
              <a:rPr b="1" lang="en">
                <a:latin typeface="Roboto Slab"/>
                <a:ea typeface="Roboto Slab"/>
                <a:cs typeface="Roboto Slab"/>
                <a:sym typeface="Roboto Slab"/>
              </a:rPr>
            </a:br>
            <a:endParaRPr/>
          </a:p>
        </p:txBody>
      </p:sp>
      <p:sp>
        <p:nvSpPr>
          <p:cNvPr id="344" name="Google Shape;344;p28"/>
          <p:cNvSpPr txBox="1"/>
          <p:nvPr>
            <p:ph idx="5" type="subTitle"/>
          </p:nvPr>
        </p:nvSpPr>
        <p:spPr>
          <a:xfrm>
            <a:off x="3671161" y="3155948"/>
            <a:ext cx="608100" cy="302100"/>
          </a:xfrm>
          <a:prstGeom prst="rect">
            <a:avLst/>
          </a:prstGeom>
        </p:spPr>
        <p:txBody>
          <a:bodyPr anchorCtr="0" anchor="ctr" bIns="0" lIns="91425" spcFirstLastPara="1" rIns="91425" wrap="square" tIns="90000">
            <a:noAutofit/>
          </a:bodyPr>
          <a:lstStyle/>
          <a:p>
            <a:pPr indent="0" lvl="0" marL="0" rtl="0" algn="ctr">
              <a:spcBef>
                <a:spcPts val="0"/>
              </a:spcBef>
              <a:spcAft>
                <a:spcPts val="1600"/>
              </a:spcAft>
              <a:buNone/>
            </a:pPr>
            <a:r>
              <a:rPr lang="en">
                <a:solidFill>
                  <a:schemeClr val="dk1"/>
                </a:solidFill>
              </a:rPr>
              <a:t>05</a:t>
            </a:r>
            <a:endParaRPr>
              <a:solidFill>
                <a:schemeClr val="dk1"/>
              </a:solidFill>
            </a:endParaRPr>
          </a:p>
        </p:txBody>
      </p:sp>
      <p:sp>
        <p:nvSpPr>
          <p:cNvPr id="345" name="Google Shape;345;p28"/>
          <p:cNvSpPr txBox="1"/>
          <p:nvPr>
            <p:ph idx="2" type="subTitle"/>
          </p:nvPr>
        </p:nvSpPr>
        <p:spPr>
          <a:xfrm>
            <a:off x="3671160" y="3571960"/>
            <a:ext cx="2154000" cy="75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latin typeface="Roboto Slab"/>
                <a:ea typeface="Roboto Slab"/>
                <a:cs typeface="Roboto Slab"/>
                <a:sym typeface="Roboto Slab"/>
              </a:rPr>
              <a:t>Foundation for control</a:t>
            </a:r>
            <a:br>
              <a:rPr b="1" lang="en">
                <a:latin typeface="Roboto Slab"/>
                <a:ea typeface="Roboto Slab"/>
                <a:cs typeface="Roboto Slab"/>
                <a:sym typeface="Roboto Slab"/>
              </a:rPr>
            </a:br>
            <a:r>
              <a:rPr lang="en"/>
              <a:t>How to control your time, costs and resources in a multi project environment</a:t>
            </a:r>
            <a:endParaRPr/>
          </a:p>
        </p:txBody>
      </p:sp>
      <p:sp>
        <p:nvSpPr>
          <p:cNvPr id="346" name="Google Shape;346;p28"/>
          <p:cNvSpPr txBox="1"/>
          <p:nvPr>
            <p:ph idx="6" type="subTitle"/>
          </p:nvPr>
        </p:nvSpPr>
        <p:spPr>
          <a:xfrm>
            <a:off x="6274200" y="3155948"/>
            <a:ext cx="608100" cy="302100"/>
          </a:xfrm>
          <a:prstGeom prst="rect">
            <a:avLst/>
          </a:prstGeom>
        </p:spPr>
        <p:txBody>
          <a:bodyPr anchorCtr="0" anchor="ctr" bIns="0" lIns="91425" spcFirstLastPara="1" rIns="91425" wrap="square" tIns="90000">
            <a:noAutofit/>
          </a:bodyPr>
          <a:lstStyle/>
          <a:p>
            <a:pPr indent="0" lvl="0" marL="0" rtl="0" algn="ctr">
              <a:spcBef>
                <a:spcPts val="0"/>
              </a:spcBef>
              <a:spcAft>
                <a:spcPts val="1600"/>
              </a:spcAft>
              <a:buNone/>
            </a:pPr>
            <a:r>
              <a:rPr lang="en">
                <a:solidFill>
                  <a:srgbClr val="F3F3F3"/>
                </a:solidFill>
              </a:rPr>
              <a:t>06</a:t>
            </a:r>
            <a:endParaRPr>
              <a:solidFill>
                <a:srgbClr val="F3F3F3"/>
              </a:solidFill>
            </a:endParaRPr>
          </a:p>
        </p:txBody>
      </p:sp>
      <p:sp>
        <p:nvSpPr>
          <p:cNvPr id="347" name="Google Shape;347;p28"/>
          <p:cNvSpPr txBox="1"/>
          <p:nvPr>
            <p:ph idx="8" type="subTitle"/>
          </p:nvPr>
        </p:nvSpPr>
        <p:spPr>
          <a:xfrm>
            <a:off x="6279610" y="1879125"/>
            <a:ext cx="2154000" cy="75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latin typeface="Roboto Slab"/>
                <a:ea typeface="Roboto Slab"/>
                <a:cs typeface="Roboto Slab"/>
                <a:sym typeface="Roboto Slab"/>
              </a:rPr>
              <a:t>Stakeholders</a:t>
            </a:r>
            <a:br>
              <a:rPr b="1" lang="en">
                <a:latin typeface="Roboto Slab"/>
                <a:ea typeface="Roboto Slab"/>
                <a:cs typeface="Roboto Slab"/>
                <a:sym typeface="Roboto Slab"/>
              </a:rPr>
            </a:br>
            <a:r>
              <a:rPr lang="en"/>
              <a:t>Establish knowledge about how to cooperate with stakeholders</a:t>
            </a:r>
            <a:endParaRPr/>
          </a:p>
        </p:txBody>
      </p:sp>
      <p:sp>
        <p:nvSpPr>
          <p:cNvPr id="348" name="Google Shape;348;p28"/>
          <p:cNvSpPr txBox="1"/>
          <p:nvPr>
            <p:ph idx="9" type="subTitle"/>
          </p:nvPr>
        </p:nvSpPr>
        <p:spPr>
          <a:xfrm>
            <a:off x="620075" y="3571950"/>
            <a:ext cx="2154000" cy="7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Slab"/>
                <a:ea typeface="Roboto Slab"/>
                <a:cs typeface="Roboto Slab"/>
                <a:sym typeface="Roboto Slab"/>
              </a:rPr>
              <a:t>Planning and doing</a:t>
            </a:r>
            <a:br>
              <a:rPr b="1" lang="en">
                <a:latin typeface="Roboto Slab"/>
                <a:ea typeface="Roboto Slab"/>
                <a:cs typeface="Roboto Slab"/>
                <a:sym typeface="Roboto Slab"/>
              </a:rPr>
            </a:br>
            <a:r>
              <a:rPr lang="en"/>
              <a:t>What are the key factors to plan a successful project?</a:t>
            </a:r>
            <a:endParaRPr/>
          </a:p>
          <a:p>
            <a:pPr indent="0" lvl="0" marL="0" rtl="0" algn="ctr">
              <a:spcBef>
                <a:spcPts val="1600"/>
              </a:spcBef>
              <a:spcAft>
                <a:spcPts val="1600"/>
              </a:spcAft>
              <a:buNone/>
            </a:pPr>
            <a:r>
              <a:t/>
            </a:r>
            <a:endParaRPr/>
          </a:p>
        </p:txBody>
      </p:sp>
      <p:sp>
        <p:nvSpPr>
          <p:cNvPr id="349" name="Google Shape;349;p28"/>
          <p:cNvSpPr txBox="1"/>
          <p:nvPr>
            <p:ph idx="13" type="subTitle"/>
          </p:nvPr>
        </p:nvSpPr>
        <p:spPr>
          <a:xfrm>
            <a:off x="205400" y="1461200"/>
            <a:ext cx="1626600" cy="302100"/>
          </a:xfrm>
          <a:prstGeom prst="rect">
            <a:avLst/>
          </a:prstGeom>
        </p:spPr>
        <p:txBody>
          <a:bodyPr anchorCtr="0" anchor="ctr" bIns="0" lIns="91425" spcFirstLastPara="1" rIns="91425" wrap="square" tIns="90000">
            <a:noAutofit/>
          </a:bodyPr>
          <a:lstStyle/>
          <a:p>
            <a:pPr indent="0" lvl="0" marL="0" rtl="0" algn="ctr">
              <a:spcBef>
                <a:spcPts val="0"/>
              </a:spcBef>
              <a:spcAft>
                <a:spcPts val="1600"/>
              </a:spcAft>
              <a:buNone/>
            </a:pPr>
            <a:r>
              <a:rPr lang="en"/>
              <a:t>1</a:t>
            </a:r>
            <a:endParaRPr/>
          </a:p>
        </p:txBody>
      </p:sp>
      <p:sp>
        <p:nvSpPr>
          <p:cNvPr id="350" name="Google Shape;350;p28"/>
          <p:cNvSpPr txBox="1"/>
          <p:nvPr>
            <p:ph idx="14" type="subTitle"/>
          </p:nvPr>
        </p:nvSpPr>
        <p:spPr>
          <a:xfrm>
            <a:off x="3675661" y="1461200"/>
            <a:ext cx="608100" cy="302100"/>
          </a:xfrm>
          <a:prstGeom prst="rect">
            <a:avLst/>
          </a:prstGeom>
        </p:spPr>
        <p:txBody>
          <a:bodyPr anchorCtr="0" anchor="ctr" bIns="0" lIns="91425" spcFirstLastPara="1" rIns="91425" wrap="square" tIns="90000">
            <a:noAutofit/>
          </a:bodyPr>
          <a:lstStyle/>
          <a:p>
            <a:pPr indent="0" lvl="0" marL="0" rtl="0" algn="ctr">
              <a:spcBef>
                <a:spcPts val="0"/>
              </a:spcBef>
              <a:spcAft>
                <a:spcPts val="1600"/>
              </a:spcAft>
              <a:buNone/>
            </a:pPr>
            <a:r>
              <a:rPr lang="en"/>
              <a:t>02</a:t>
            </a:r>
            <a:endParaRPr/>
          </a:p>
        </p:txBody>
      </p:sp>
      <p:sp>
        <p:nvSpPr>
          <p:cNvPr id="351" name="Google Shape;351;p28"/>
          <p:cNvSpPr txBox="1"/>
          <p:nvPr>
            <p:ph idx="15" type="subTitle"/>
          </p:nvPr>
        </p:nvSpPr>
        <p:spPr>
          <a:xfrm>
            <a:off x="6274200" y="1500300"/>
            <a:ext cx="608100" cy="302100"/>
          </a:xfrm>
          <a:prstGeom prst="rect">
            <a:avLst/>
          </a:prstGeom>
        </p:spPr>
        <p:txBody>
          <a:bodyPr anchorCtr="0" anchor="ctr" bIns="0" lIns="91425" spcFirstLastPara="1" rIns="91425" wrap="square" tIns="90000">
            <a:noAutofit/>
          </a:bodyPr>
          <a:lstStyle/>
          <a:p>
            <a:pPr indent="0" lvl="0" marL="0" rtl="0" algn="ctr">
              <a:spcBef>
                <a:spcPts val="0"/>
              </a:spcBef>
              <a:spcAft>
                <a:spcPts val="1600"/>
              </a:spcAft>
              <a:buNone/>
            </a:pPr>
            <a:r>
              <a:rPr lang="en"/>
              <a:t>03</a:t>
            </a:r>
            <a:endParaRPr/>
          </a:p>
        </p:txBody>
      </p:sp>
      <p:sp>
        <p:nvSpPr>
          <p:cNvPr id="352" name="Google Shape;352;p28"/>
          <p:cNvSpPr/>
          <p:nvPr/>
        </p:nvSpPr>
        <p:spPr>
          <a:xfrm>
            <a:off x="720050" y="1351550"/>
            <a:ext cx="597300" cy="521400"/>
          </a:xfrm>
          <a:prstGeom prst="wedgeRoundRectCallout">
            <a:avLst>
              <a:gd fmla="val -20833" name="adj1"/>
              <a:gd fmla="val 62500" name="adj2"/>
              <a:gd fmla="val 0" name="adj3"/>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a:off x="3676550" y="3002777"/>
            <a:ext cx="597300" cy="501600"/>
          </a:xfrm>
          <a:prstGeom prst="wedgeRoundRectCallout">
            <a:avLst>
              <a:gd fmla="val -20833" name="adj1"/>
              <a:gd fmla="val 62500" name="adj2"/>
              <a:gd fmla="val 0" name="adj3"/>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a:off x="6279600" y="1361449"/>
            <a:ext cx="597300" cy="501600"/>
          </a:xfrm>
          <a:prstGeom prst="wedgeRoundRectCallout">
            <a:avLst>
              <a:gd fmla="val -20833" name="adj1"/>
              <a:gd fmla="val 62500" name="adj2"/>
              <a:gd fmla="val 0" name="adj3"/>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txBox="1"/>
          <p:nvPr>
            <p:ph idx="7" type="subTitle"/>
          </p:nvPr>
        </p:nvSpPr>
        <p:spPr>
          <a:xfrm>
            <a:off x="3773275" y="1820887"/>
            <a:ext cx="2154000" cy="30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latin typeface="Roboto Slab"/>
                <a:ea typeface="Roboto Slab"/>
                <a:cs typeface="Roboto Slab"/>
                <a:sym typeface="Roboto Slab"/>
              </a:rPr>
              <a:t>Project Life cycle</a:t>
            </a:r>
            <a:br>
              <a:rPr b="1" lang="en">
                <a:latin typeface="Roboto Slab"/>
                <a:ea typeface="Roboto Slab"/>
                <a:cs typeface="Roboto Slab"/>
                <a:sym typeface="Roboto Slab"/>
              </a:rPr>
            </a:br>
            <a:r>
              <a:rPr lang="en"/>
              <a:t>What are the 4 main steps of completing a successful project? </a:t>
            </a:r>
            <a:endParaRPr/>
          </a:p>
        </p:txBody>
      </p:sp>
      <p:sp>
        <p:nvSpPr>
          <p:cNvPr id="356" name="Google Shape;356;p28"/>
          <p:cNvSpPr txBox="1"/>
          <p:nvPr>
            <p:ph idx="7" type="subTitle"/>
          </p:nvPr>
        </p:nvSpPr>
        <p:spPr>
          <a:xfrm>
            <a:off x="917275" y="1842662"/>
            <a:ext cx="2154000" cy="30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latin typeface="Roboto Slab"/>
                <a:ea typeface="Roboto Slab"/>
                <a:cs typeface="Roboto Slab"/>
                <a:sym typeface="Roboto Slab"/>
              </a:rPr>
              <a:t>Introduction </a:t>
            </a:r>
            <a:br>
              <a:rPr b="1" lang="en">
                <a:latin typeface="Roboto Slab"/>
                <a:ea typeface="Roboto Slab"/>
                <a:cs typeface="Roboto Slab"/>
                <a:sym typeface="Roboto Slab"/>
              </a:rPr>
            </a:br>
            <a:r>
              <a:rPr lang="en"/>
              <a:t>What is project management and why is it important for freelancers?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nline Retail Marketing Campaign by Slidesgo">
  <a:themeElements>
    <a:clrScheme name="Simple Light">
      <a:dk1>
        <a:srgbClr val="1F1A33"/>
      </a:dk1>
      <a:lt1>
        <a:srgbClr val="423A64"/>
      </a:lt1>
      <a:dk2>
        <a:srgbClr val="7E719E"/>
      </a:dk2>
      <a:lt2>
        <a:srgbClr val="1F6B7D"/>
      </a:lt2>
      <a:accent1>
        <a:srgbClr val="70CACD"/>
      </a:accent1>
      <a:accent2>
        <a:srgbClr val="D4EBDE"/>
      </a:accent2>
      <a:accent3>
        <a:srgbClr val="F05757"/>
      </a:accent3>
      <a:accent4>
        <a:srgbClr val="FF8C8C"/>
      </a:accent4>
      <a:accent5>
        <a:srgbClr val="EEC9C3"/>
      </a:accent5>
      <a:accent6>
        <a:srgbClr val="FFE582"/>
      </a:accent6>
      <a:hlink>
        <a:srgbClr val="1F1A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