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9" r:id="rId5"/>
    <p:sldId id="270" r:id="rId6"/>
    <p:sldId id="271" r:id="rId7"/>
    <p:sldId id="272" r:id="rId8"/>
    <p:sldId id="260" r:id="rId9"/>
    <p:sldId id="262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48"/>
  </p:normalViewPr>
  <p:slideViewPr>
    <p:cSldViewPr snapToGrid="0" snapToObjects="1">
      <p:cViewPr varScale="1">
        <p:scale>
          <a:sx n="84" d="100"/>
          <a:sy n="84" d="100"/>
        </p:scale>
        <p:origin x="200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EAB348-18A4-1448-9867-BFF5BC590F87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327661-30FE-674C-BD81-4B2F6119AE9D}">
      <dgm:prSet phldrT="[Text]" custT="1"/>
      <dgm:spPr/>
      <dgm:t>
        <a:bodyPr/>
        <a:lstStyle/>
        <a:p>
          <a:r>
            <a:rPr lang="en-US" sz="4000" dirty="0" err="1" smtClean="0"/>
            <a:t>Prezentačná</a:t>
          </a:r>
          <a:r>
            <a:rPr lang="en-US" sz="4000" dirty="0" smtClean="0"/>
            <a:t> </a:t>
          </a:r>
          <a:r>
            <a:rPr lang="en-US" sz="4000" dirty="0" err="1" smtClean="0"/>
            <a:t>vrstva</a:t>
          </a:r>
          <a:endParaRPr lang="en-US" sz="4000" dirty="0"/>
        </a:p>
      </dgm:t>
    </dgm:pt>
    <dgm:pt modelId="{BB6F9625-5A34-9944-BA11-89A1A0D6B55E}" type="parTrans" cxnId="{BA7DB78B-563B-8041-B619-54DA77624173}">
      <dgm:prSet/>
      <dgm:spPr/>
      <dgm:t>
        <a:bodyPr/>
        <a:lstStyle/>
        <a:p>
          <a:endParaRPr lang="en-US"/>
        </a:p>
      </dgm:t>
    </dgm:pt>
    <dgm:pt modelId="{9EEE3B11-91D1-854F-906F-377A623C4F4A}" type="sibTrans" cxnId="{BA7DB78B-563B-8041-B619-54DA77624173}">
      <dgm:prSet/>
      <dgm:spPr/>
      <dgm:t>
        <a:bodyPr/>
        <a:lstStyle/>
        <a:p>
          <a:endParaRPr lang="en-US"/>
        </a:p>
      </dgm:t>
    </dgm:pt>
    <dgm:pt modelId="{F19C54F8-116C-F94A-BD60-D5743BC8CA8A}">
      <dgm:prSet phldrT="[Text]"/>
      <dgm:spPr/>
      <dgm:t>
        <a:bodyPr/>
        <a:lstStyle/>
        <a:p>
          <a:r>
            <a:rPr lang="en-US" dirty="0" smtClean="0"/>
            <a:t>JavaFX GUI</a:t>
          </a:r>
          <a:endParaRPr lang="en-US" dirty="0"/>
        </a:p>
      </dgm:t>
    </dgm:pt>
    <dgm:pt modelId="{6E255E47-BD96-A549-B14E-508177709807}" type="parTrans" cxnId="{E0D7C638-2568-0944-9FE7-0D87C1751B46}">
      <dgm:prSet/>
      <dgm:spPr/>
      <dgm:t>
        <a:bodyPr/>
        <a:lstStyle/>
        <a:p>
          <a:endParaRPr lang="en-US"/>
        </a:p>
      </dgm:t>
    </dgm:pt>
    <dgm:pt modelId="{012D254F-78C8-7B4F-AAD5-6A35A16C4E44}" type="sibTrans" cxnId="{E0D7C638-2568-0944-9FE7-0D87C1751B46}">
      <dgm:prSet/>
      <dgm:spPr/>
      <dgm:t>
        <a:bodyPr/>
        <a:lstStyle/>
        <a:p>
          <a:endParaRPr lang="en-US"/>
        </a:p>
      </dgm:t>
    </dgm:pt>
    <dgm:pt modelId="{DE535FD8-6925-1340-8C6A-16764AA77337}">
      <dgm:prSet phldrT="[Text]" custT="1"/>
      <dgm:spPr/>
      <dgm:t>
        <a:bodyPr/>
        <a:lstStyle/>
        <a:p>
          <a:r>
            <a:rPr lang="en-US" sz="4000" dirty="0" err="1" smtClean="0"/>
            <a:t>Doménová</a:t>
          </a:r>
          <a:r>
            <a:rPr lang="en-US" sz="4000" dirty="0" smtClean="0"/>
            <a:t> </a:t>
          </a:r>
          <a:r>
            <a:rPr lang="en-US" sz="4000" dirty="0" err="1" smtClean="0"/>
            <a:t>vrstva</a:t>
          </a:r>
          <a:endParaRPr lang="en-US" sz="4000" dirty="0"/>
        </a:p>
      </dgm:t>
    </dgm:pt>
    <dgm:pt modelId="{1EC26F81-5355-9143-BAE0-91130489E4AF}" type="parTrans" cxnId="{F69C38C6-E104-8344-8214-9AFC9190A4DE}">
      <dgm:prSet/>
      <dgm:spPr/>
      <dgm:t>
        <a:bodyPr/>
        <a:lstStyle/>
        <a:p>
          <a:endParaRPr lang="en-US"/>
        </a:p>
      </dgm:t>
    </dgm:pt>
    <dgm:pt modelId="{93DFEA73-BC91-CB49-BB2A-488F4D63B9D0}" type="sibTrans" cxnId="{F69C38C6-E104-8344-8214-9AFC9190A4DE}">
      <dgm:prSet/>
      <dgm:spPr/>
      <dgm:t>
        <a:bodyPr/>
        <a:lstStyle/>
        <a:p>
          <a:endParaRPr lang="en-US"/>
        </a:p>
      </dgm:t>
    </dgm:pt>
    <dgm:pt modelId="{9E68D72D-2CEE-184F-AE23-B537E1E99E7E}">
      <dgm:prSet phldrT="[Text]"/>
      <dgm:spPr/>
      <dgm:t>
        <a:bodyPr/>
        <a:lstStyle/>
        <a:p>
          <a:r>
            <a:rPr lang="en-US" dirty="0" smtClean="0"/>
            <a:t>REST API</a:t>
          </a:r>
          <a:endParaRPr lang="en-US" dirty="0"/>
        </a:p>
      </dgm:t>
    </dgm:pt>
    <dgm:pt modelId="{005668A9-CA02-884C-83E5-CAAB2A31325C}" type="parTrans" cxnId="{4D06620D-6FF5-7B46-B7B7-2B7EFA0E19BE}">
      <dgm:prSet/>
      <dgm:spPr/>
      <dgm:t>
        <a:bodyPr/>
        <a:lstStyle/>
        <a:p>
          <a:endParaRPr lang="en-US"/>
        </a:p>
      </dgm:t>
    </dgm:pt>
    <dgm:pt modelId="{7BBDAEB4-37F0-264B-979E-DEEF2268C99A}" type="sibTrans" cxnId="{4D06620D-6FF5-7B46-B7B7-2B7EFA0E19BE}">
      <dgm:prSet/>
      <dgm:spPr/>
      <dgm:t>
        <a:bodyPr/>
        <a:lstStyle/>
        <a:p>
          <a:endParaRPr lang="en-US"/>
        </a:p>
      </dgm:t>
    </dgm:pt>
    <dgm:pt modelId="{DF903E80-7281-7748-B72E-CC5448DEA9C5}">
      <dgm:prSet phldrT="[Text]" custT="1"/>
      <dgm:spPr/>
      <dgm:t>
        <a:bodyPr/>
        <a:lstStyle/>
        <a:p>
          <a:r>
            <a:rPr lang="en-US" sz="4400" dirty="0" err="1" smtClean="0"/>
            <a:t>Dátová</a:t>
          </a:r>
          <a:r>
            <a:rPr lang="en-US" sz="4400" dirty="0" smtClean="0"/>
            <a:t> </a:t>
          </a:r>
          <a:r>
            <a:rPr lang="en-US" sz="4400" dirty="0" err="1" smtClean="0"/>
            <a:t>vrstva</a:t>
          </a:r>
          <a:endParaRPr lang="en-US" sz="4400" dirty="0"/>
        </a:p>
      </dgm:t>
    </dgm:pt>
    <dgm:pt modelId="{21E210AE-06E5-D44E-8A56-31F9A9C9D5DB}" type="parTrans" cxnId="{E82B5272-8E8A-7648-BD93-5712474435EC}">
      <dgm:prSet/>
      <dgm:spPr/>
      <dgm:t>
        <a:bodyPr/>
        <a:lstStyle/>
        <a:p>
          <a:endParaRPr lang="en-US"/>
        </a:p>
      </dgm:t>
    </dgm:pt>
    <dgm:pt modelId="{E4B49752-BC47-0F4B-8B31-D7457F664F19}" type="sibTrans" cxnId="{E82B5272-8E8A-7648-BD93-5712474435EC}">
      <dgm:prSet/>
      <dgm:spPr/>
      <dgm:t>
        <a:bodyPr/>
        <a:lstStyle/>
        <a:p>
          <a:endParaRPr lang="en-US"/>
        </a:p>
      </dgm:t>
    </dgm:pt>
    <dgm:pt modelId="{546857CC-E54D-B441-8C32-EEDD7A67DF16}">
      <dgm:prSet phldrT="[Text]"/>
      <dgm:spPr/>
      <dgm:t>
        <a:bodyPr/>
        <a:lstStyle/>
        <a:p>
          <a:r>
            <a:rPr lang="en-US" dirty="0" smtClean="0"/>
            <a:t>Entity a DAOs</a:t>
          </a:r>
          <a:endParaRPr lang="en-US" dirty="0"/>
        </a:p>
      </dgm:t>
    </dgm:pt>
    <dgm:pt modelId="{C021D2A0-6412-DA45-A3B6-437E4F7D0A7A}" type="parTrans" cxnId="{8EF2368B-ED03-474A-8A23-1D61DD2FB346}">
      <dgm:prSet/>
      <dgm:spPr/>
      <dgm:t>
        <a:bodyPr/>
        <a:lstStyle/>
        <a:p>
          <a:endParaRPr lang="en-US"/>
        </a:p>
      </dgm:t>
    </dgm:pt>
    <dgm:pt modelId="{6FA3241D-89B0-2142-A3A1-25F1BDEFD05D}" type="sibTrans" cxnId="{8EF2368B-ED03-474A-8A23-1D61DD2FB346}">
      <dgm:prSet/>
      <dgm:spPr/>
      <dgm:t>
        <a:bodyPr/>
        <a:lstStyle/>
        <a:p>
          <a:endParaRPr lang="en-US"/>
        </a:p>
      </dgm:t>
    </dgm:pt>
    <dgm:pt modelId="{12C71E00-E7BD-AE4E-BA38-77EABBFD8402}" type="pres">
      <dgm:prSet presAssocID="{E0EAB348-18A4-1448-9867-BFF5BC590F8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F87222-08D2-9747-B378-E750A2E6A2BA}" type="pres">
      <dgm:prSet presAssocID="{DF903E80-7281-7748-B72E-CC5448DEA9C5}" presName="boxAndChildren" presStyleCnt="0"/>
      <dgm:spPr/>
    </dgm:pt>
    <dgm:pt modelId="{AA877BF4-5AC5-4A43-9286-4DBBB183049B}" type="pres">
      <dgm:prSet presAssocID="{DF903E80-7281-7748-B72E-CC5448DEA9C5}" presName="parentTextBox" presStyleLbl="node1" presStyleIdx="0" presStyleCnt="3"/>
      <dgm:spPr/>
      <dgm:t>
        <a:bodyPr/>
        <a:lstStyle/>
        <a:p>
          <a:endParaRPr lang="en-US"/>
        </a:p>
      </dgm:t>
    </dgm:pt>
    <dgm:pt modelId="{3D13DBE4-6C9C-0C44-A8CD-9869DBDB493C}" type="pres">
      <dgm:prSet presAssocID="{DF903E80-7281-7748-B72E-CC5448DEA9C5}" presName="entireBox" presStyleLbl="node1" presStyleIdx="0" presStyleCnt="3"/>
      <dgm:spPr/>
      <dgm:t>
        <a:bodyPr/>
        <a:lstStyle/>
        <a:p>
          <a:endParaRPr lang="en-US"/>
        </a:p>
      </dgm:t>
    </dgm:pt>
    <dgm:pt modelId="{EB61CFD0-18E8-5944-89ED-D503E50C5B77}" type="pres">
      <dgm:prSet presAssocID="{DF903E80-7281-7748-B72E-CC5448DEA9C5}" presName="descendantBox" presStyleCnt="0"/>
      <dgm:spPr/>
    </dgm:pt>
    <dgm:pt modelId="{D0D39903-0318-1B41-8AE5-5C89ECEDE2D1}" type="pres">
      <dgm:prSet presAssocID="{546857CC-E54D-B441-8C32-EEDD7A67DF16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D81B53-BF2F-F646-AD58-DF3B146BE0A7}" type="pres">
      <dgm:prSet presAssocID="{93DFEA73-BC91-CB49-BB2A-488F4D63B9D0}" presName="sp" presStyleCnt="0"/>
      <dgm:spPr/>
    </dgm:pt>
    <dgm:pt modelId="{95B3B1BB-3C68-9D4E-AB0D-4366D067BF21}" type="pres">
      <dgm:prSet presAssocID="{DE535FD8-6925-1340-8C6A-16764AA77337}" presName="arrowAndChildren" presStyleCnt="0"/>
      <dgm:spPr/>
    </dgm:pt>
    <dgm:pt modelId="{B169DFBF-9FB5-3A48-A477-0EA4A21E3DE0}" type="pres">
      <dgm:prSet presAssocID="{DE535FD8-6925-1340-8C6A-16764AA77337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EF7497E2-BFE6-844D-BDAA-11D641C3314D}" type="pres">
      <dgm:prSet presAssocID="{DE535FD8-6925-1340-8C6A-16764AA77337}" presName="arrow" presStyleLbl="node1" presStyleIdx="1" presStyleCnt="3"/>
      <dgm:spPr/>
      <dgm:t>
        <a:bodyPr/>
        <a:lstStyle/>
        <a:p>
          <a:endParaRPr lang="en-US"/>
        </a:p>
      </dgm:t>
    </dgm:pt>
    <dgm:pt modelId="{CE6E2805-C08B-9446-920E-80B8912E5587}" type="pres">
      <dgm:prSet presAssocID="{DE535FD8-6925-1340-8C6A-16764AA77337}" presName="descendantArrow" presStyleCnt="0"/>
      <dgm:spPr/>
    </dgm:pt>
    <dgm:pt modelId="{7231369A-2E9E-A844-9556-3469E6C8D3AA}" type="pres">
      <dgm:prSet presAssocID="{9E68D72D-2CEE-184F-AE23-B537E1E99E7E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1A79DE-CE98-2645-A5B8-042F2021EC14}" type="pres">
      <dgm:prSet presAssocID="{9EEE3B11-91D1-854F-906F-377A623C4F4A}" presName="sp" presStyleCnt="0"/>
      <dgm:spPr/>
    </dgm:pt>
    <dgm:pt modelId="{41E0F963-7571-DA4D-9912-4BEE35AD518E}" type="pres">
      <dgm:prSet presAssocID="{BA327661-30FE-674C-BD81-4B2F6119AE9D}" presName="arrowAndChildren" presStyleCnt="0"/>
      <dgm:spPr/>
    </dgm:pt>
    <dgm:pt modelId="{4B092787-F8D3-AA4C-BF25-FB73EE2A99B8}" type="pres">
      <dgm:prSet presAssocID="{BA327661-30FE-674C-BD81-4B2F6119AE9D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51E3DCEE-33F4-8F47-8EE1-8BFC213ECBCC}" type="pres">
      <dgm:prSet presAssocID="{BA327661-30FE-674C-BD81-4B2F6119AE9D}" presName="arrow" presStyleLbl="node1" presStyleIdx="2" presStyleCnt="3"/>
      <dgm:spPr/>
      <dgm:t>
        <a:bodyPr/>
        <a:lstStyle/>
        <a:p>
          <a:endParaRPr lang="en-US"/>
        </a:p>
      </dgm:t>
    </dgm:pt>
    <dgm:pt modelId="{15E2D485-1990-1E44-9C19-D53B2EA814F2}" type="pres">
      <dgm:prSet presAssocID="{BA327661-30FE-674C-BD81-4B2F6119AE9D}" presName="descendantArrow" presStyleCnt="0"/>
      <dgm:spPr/>
    </dgm:pt>
    <dgm:pt modelId="{96E2DA02-9840-3843-ADAD-28E5D5CC4C72}" type="pres">
      <dgm:prSet presAssocID="{F19C54F8-116C-F94A-BD60-D5743BC8CA8A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931F5-BD35-4F45-BB03-142A5EE763E2}" type="presOf" srcId="{DF903E80-7281-7748-B72E-CC5448DEA9C5}" destId="{AA877BF4-5AC5-4A43-9286-4DBBB183049B}" srcOrd="0" destOrd="0" presId="urn:microsoft.com/office/officeart/2005/8/layout/process4"/>
    <dgm:cxn modelId="{13622493-CC75-AA45-B0BC-2FDD53DD7478}" type="presOf" srcId="{F19C54F8-116C-F94A-BD60-D5743BC8CA8A}" destId="{96E2DA02-9840-3843-ADAD-28E5D5CC4C72}" srcOrd="0" destOrd="0" presId="urn:microsoft.com/office/officeart/2005/8/layout/process4"/>
    <dgm:cxn modelId="{8EF2368B-ED03-474A-8A23-1D61DD2FB346}" srcId="{DF903E80-7281-7748-B72E-CC5448DEA9C5}" destId="{546857CC-E54D-B441-8C32-EEDD7A67DF16}" srcOrd="0" destOrd="0" parTransId="{C021D2A0-6412-DA45-A3B6-437E4F7D0A7A}" sibTransId="{6FA3241D-89B0-2142-A3A1-25F1BDEFD05D}"/>
    <dgm:cxn modelId="{BA7DB78B-563B-8041-B619-54DA77624173}" srcId="{E0EAB348-18A4-1448-9867-BFF5BC590F87}" destId="{BA327661-30FE-674C-BD81-4B2F6119AE9D}" srcOrd="0" destOrd="0" parTransId="{BB6F9625-5A34-9944-BA11-89A1A0D6B55E}" sibTransId="{9EEE3B11-91D1-854F-906F-377A623C4F4A}"/>
    <dgm:cxn modelId="{29D0D0FA-3032-8549-8A57-8104186ECA02}" type="presOf" srcId="{9E68D72D-2CEE-184F-AE23-B537E1E99E7E}" destId="{7231369A-2E9E-A844-9556-3469E6C8D3AA}" srcOrd="0" destOrd="0" presId="urn:microsoft.com/office/officeart/2005/8/layout/process4"/>
    <dgm:cxn modelId="{2E1E6A46-6C85-EA4E-A913-066F5EC3D847}" type="presOf" srcId="{BA327661-30FE-674C-BD81-4B2F6119AE9D}" destId="{51E3DCEE-33F4-8F47-8EE1-8BFC213ECBCC}" srcOrd="1" destOrd="0" presId="urn:microsoft.com/office/officeart/2005/8/layout/process4"/>
    <dgm:cxn modelId="{7A5C2188-CD90-0F41-B273-51F9AEAD377E}" type="presOf" srcId="{DF903E80-7281-7748-B72E-CC5448DEA9C5}" destId="{3D13DBE4-6C9C-0C44-A8CD-9869DBDB493C}" srcOrd="1" destOrd="0" presId="urn:microsoft.com/office/officeart/2005/8/layout/process4"/>
    <dgm:cxn modelId="{93DC148D-7E76-234F-B0C2-817C66988038}" type="presOf" srcId="{E0EAB348-18A4-1448-9867-BFF5BC590F87}" destId="{12C71E00-E7BD-AE4E-BA38-77EABBFD8402}" srcOrd="0" destOrd="0" presId="urn:microsoft.com/office/officeart/2005/8/layout/process4"/>
    <dgm:cxn modelId="{40D4F5B8-1ECC-314D-A8EF-110A26505071}" type="presOf" srcId="{DE535FD8-6925-1340-8C6A-16764AA77337}" destId="{B169DFBF-9FB5-3A48-A477-0EA4A21E3DE0}" srcOrd="0" destOrd="0" presId="urn:microsoft.com/office/officeart/2005/8/layout/process4"/>
    <dgm:cxn modelId="{4D06620D-6FF5-7B46-B7B7-2B7EFA0E19BE}" srcId="{DE535FD8-6925-1340-8C6A-16764AA77337}" destId="{9E68D72D-2CEE-184F-AE23-B537E1E99E7E}" srcOrd="0" destOrd="0" parTransId="{005668A9-CA02-884C-83E5-CAAB2A31325C}" sibTransId="{7BBDAEB4-37F0-264B-979E-DEEF2268C99A}"/>
    <dgm:cxn modelId="{22192371-0B15-5244-AF48-865F025D5659}" type="presOf" srcId="{BA327661-30FE-674C-BD81-4B2F6119AE9D}" destId="{4B092787-F8D3-AA4C-BF25-FB73EE2A99B8}" srcOrd="0" destOrd="0" presId="urn:microsoft.com/office/officeart/2005/8/layout/process4"/>
    <dgm:cxn modelId="{F32D2664-C26A-684C-8456-571A2A86BF90}" type="presOf" srcId="{546857CC-E54D-B441-8C32-EEDD7A67DF16}" destId="{D0D39903-0318-1B41-8AE5-5C89ECEDE2D1}" srcOrd="0" destOrd="0" presId="urn:microsoft.com/office/officeart/2005/8/layout/process4"/>
    <dgm:cxn modelId="{0F9CA316-78A3-8145-94FA-2093B431E6AC}" type="presOf" srcId="{DE535FD8-6925-1340-8C6A-16764AA77337}" destId="{EF7497E2-BFE6-844D-BDAA-11D641C3314D}" srcOrd="1" destOrd="0" presId="urn:microsoft.com/office/officeart/2005/8/layout/process4"/>
    <dgm:cxn modelId="{E82B5272-8E8A-7648-BD93-5712474435EC}" srcId="{E0EAB348-18A4-1448-9867-BFF5BC590F87}" destId="{DF903E80-7281-7748-B72E-CC5448DEA9C5}" srcOrd="2" destOrd="0" parTransId="{21E210AE-06E5-D44E-8A56-31F9A9C9D5DB}" sibTransId="{E4B49752-BC47-0F4B-8B31-D7457F664F19}"/>
    <dgm:cxn modelId="{E0D7C638-2568-0944-9FE7-0D87C1751B46}" srcId="{BA327661-30FE-674C-BD81-4B2F6119AE9D}" destId="{F19C54F8-116C-F94A-BD60-D5743BC8CA8A}" srcOrd="0" destOrd="0" parTransId="{6E255E47-BD96-A549-B14E-508177709807}" sibTransId="{012D254F-78C8-7B4F-AAD5-6A35A16C4E44}"/>
    <dgm:cxn modelId="{F69C38C6-E104-8344-8214-9AFC9190A4DE}" srcId="{E0EAB348-18A4-1448-9867-BFF5BC590F87}" destId="{DE535FD8-6925-1340-8C6A-16764AA77337}" srcOrd="1" destOrd="0" parTransId="{1EC26F81-5355-9143-BAE0-91130489E4AF}" sibTransId="{93DFEA73-BC91-CB49-BB2A-488F4D63B9D0}"/>
    <dgm:cxn modelId="{6CB1136E-0614-FE48-A5B4-39139A44EDCE}" type="presParOf" srcId="{12C71E00-E7BD-AE4E-BA38-77EABBFD8402}" destId="{E2F87222-08D2-9747-B378-E750A2E6A2BA}" srcOrd="0" destOrd="0" presId="urn:microsoft.com/office/officeart/2005/8/layout/process4"/>
    <dgm:cxn modelId="{9E1C792B-FEE1-CA40-BCC4-BBB2D98279BC}" type="presParOf" srcId="{E2F87222-08D2-9747-B378-E750A2E6A2BA}" destId="{AA877BF4-5AC5-4A43-9286-4DBBB183049B}" srcOrd="0" destOrd="0" presId="urn:microsoft.com/office/officeart/2005/8/layout/process4"/>
    <dgm:cxn modelId="{A8560A64-EE4B-784D-AA53-403F897E51DC}" type="presParOf" srcId="{E2F87222-08D2-9747-B378-E750A2E6A2BA}" destId="{3D13DBE4-6C9C-0C44-A8CD-9869DBDB493C}" srcOrd="1" destOrd="0" presId="urn:microsoft.com/office/officeart/2005/8/layout/process4"/>
    <dgm:cxn modelId="{028A899F-C039-184D-8424-23A84F754F8C}" type="presParOf" srcId="{E2F87222-08D2-9747-B378-E750A2E6A2BA}" destId="{EB61CFD0-18E8-5944-89ED-D503E50C5B77}" srcOrd="2" destOrd="0" presId="urn:microsoft.com/office/officeart/2005/8/layout/process4"/>
    <dgm:cxn modelId="{2585744A-9922-5C4D-8C85-A15791F9F9CF}" type="presParOf" srcId="{EB61CFD0-18E8-5944-89ED-D503E50C5B77}" destId="{D0D39903-0318-1B41-8AE5-5C89ECEDE2D1}" srcOrd="0" destOrd="0" presId="urn:microsoft.com/office/officeart/2005/8/layout/process4"/>
    <dgm:cxn modelId="{555BB266-471C-A74E-B318-C305ACC6BA69}" type="presParOf" srcId="{12C71E00-E7BD-AE4E-BA38-77EABBFD8402}" destId="{87D81B53-BF2F-F646-AD58-DF3B146BE0A7}" srcOrd="1" destOrd="0" presId="urn:microsoft.com/office/officeart/2005/8/layout/process4"/>
    <dgm:cxn modelId="{AD09D4F7-E185-4943-B8C4-EC700CB6A171}" type="presParOf" srcId="{12C71E00-E7BD-AE4E-BA38-77EABBFD8402}" destId="{95B3B1BB-3C68-9D4E-AB0D-4366D067BF21}" srcOrd="2" destOrd="0" presId="urn:microsoft.com/office/officeart/2005/8/layout/process4"/>
    <dgm:cxn modelId="{C6C50AF5-3AA4-B745-9D2D-A10B92369037}" type="presParOf" srcId="{95B3B1BB-3C68-9D4E-AB0D-4366D067BF21}" destId="{B169DFBF-9FB5-3A48-A477-0EA4A21E3DE0}" srcOrd="0" destOrd="0" presId="urn:microsoft.com/office/officeart/2005/8/layout/process4"/>
    <dgm:cxn modelId="{4B2F94A2-EA0C-EE43-8FF3-251C199948FF}" type="presParOf" srcId="{95B3B1BB-3C68-9D4E-AB0D-4366D067BF21}" destId="{EF7497E2-BFE6-844D-BDAA-11D641C3314D}" srcOrd="1" destOrd="0" presId="urn:microsoft.com/office/officeart/2005/8/layout/process4"/>
    <dgm:cxn modelId="{AFDF1789-FA23-CA4F-B30D-62593AA8EC64}" type="presParOf" srcId="{95B3B1BB-3C68-9D4E-AB0D-4366D067BF21}" destId="{CE6E2805-C08B-9446-920E-80B8912E5587}" srcOrd="2" destOrd="0" presId="urn:microsoft.com/office/officeart/2005/8/layout/process4"/>
    <dgm:cxn modelId="{94D9F9E3-01C9-3F47-95F7-3FDE31A02E3D}" type="presParOf" srcId="{CE6E2805-C08B-9446-920E-80B8912E5587}" destId="{7231369A-2E9E-A844-9556-3469E6C8D3AA}" srcOrd="0" destOrd="0" presId="urn:microsoft.com/office/officeart/2005/8/layout/process4"/>
    <dgm:cxn modelId="{30FF94E5-F6BF-A242-B15B-E22707136D83}" type="presParOf" srcId="{12C71E00-E7BD-AE4E-BA38-77EABBFD8402}" destId="{911A79DE-CE98-2645-A5B8-042F2021EC14}" srcOrd="3" destOrd="0" presId="urn:microsoft.com/office/officeart/2005/8/layout/process4"/>
    <dgm:cxn modelId="{0939B646-AA41-8B49-92C0-713BFE8648DD}" type="presParOf" srcId="{12C71E00-E7BD-AE4E-BA38-77EABBFD8402}" destId="{41E0F963-7571-DA4D-9912-4BEE35AD518E}" srcOrd="4" destOrd="0" presId="urn:microsoft.com/office/officeart/2005/8/layout/process4"/>
    <dgm:cxn modelId="{16023D26-F7E4-1B4E-9CF3-17F0CA58A943}" type="presParOf" srcId="{41E0F963-7571-DA4D-9912-4BEE35AD518E}" destId="{4B092787-F8D3-AA4C-BF25-FB73EE2A99B8}" srcOrd="0" destOrd="0" presId="urn:microsoft.com/office/officeart/2005/8/layout/process4"/>
    <dgm:cxn modelId="{729CAD48-B7D8-1A4A-A392-F15E5AF2EF27}" type="presParOf" srcId="{41E0F963-7571-DA4D-9912-4BEE35AD518E}" destId="{51E3DCEE-33F4-8F47-8EE1-8BFC213ECBCC}" srcOrd="1" destOrd="0" presId="urn:microsoft.com/office/officeart/2005/8/layout/process4"/>
    <dgm:cxn modelId="{56E40BD5-C211-EE4B-B11D-2FA535BDEEF6}" type="presParOf" srcId="{41E0F963-7571-DA4D-9912-4BEE35AD518E}" destId="{15E2D485-1990-1E44-9C19-D53B2EA814F2}" srcOrd="2" destOrd="0" presId="urn:microsoft.com/office/officeart/2005/8/layout/process4"/>
    <dgm:cxn modelId="{1E597E59-051A-554E-B107-EEEC6B560D6F}" type="presParOf" srcId="{15E2D485-1990-1E44-9C19-D53B2EA814F2}" destId="{96E2DA02-9840-3843-ADAD-28E5D5CC4C7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3DBE4-6C9C-0C44-A8CD-9869DBDB493C}">
      <dsp:nvSpPr>
        <dsp:cNvPr id="0" name=""/>
        <dsp:cNvSpPr/>
      </dsp:nvSpPr>
      <dsp:spPr>
        <a:xfrm>
          <a:off x="0" y="3957824"/>
          <a:ext cx="6492875" cy="12990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err="1" smtClean="0"/>
            <a:t>Dátová</a:t>
          </a:r>
          <a:r>
            <a:rPr lang="en-US" sz="4400" kern="1200" dirty="0" smtClean="0"/>
            <a:t> </a:t>
          </a:r>
          <a:r>
            <a:rPr lang="en-US" sz="4400" kern="1200" dirty="0" err="1" smtClean="0"/>
            <a:t>vrstva</a:t>
          </a:r>
          <a:endParaRPr lang="en-US" sz="4400" kern="1200" dirty="0"/>
        </a:p>
      </dsp:txBody>
      <dsp:txXfrm>
        <a:off x="0" y="3957824"/>
        <a:ext cx="6492875" cy="701484"/>
      </dsp:txXfrm>
    </dsp:sp>
    <dsp:sp modelId="{D0D39903-0318-1B41-8AE5-5C89ECEDE2D1}">
      <dsp:nvSpPr>
        <dsp:cNvPr id="0" name=""/>
        <dsp:cNvSpPr/>
      </dsp:nvSpPr>
      <dsp:spPr>
        <a:xfrm>
          <a:off x="0" y="4633328"/>
          <a:ext cx="6492875" cy="5975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45720" rIns="256032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Entity a DAOs</a:t>
          </a:r>
          <a:endParaRPr lang="en-US" sz="3600" kern="1200" dirty="0"/>
        </a:p>
      </dsp:txBody>
      <dsp:txXfrm>
        <a:off x="0" y="4633328"/>
        <a:ext cx="6492875" cy="597561"/>
      </dsp:txXfrm>
    </dsp:sp>
    <dsp:sp modelId="{EF7497E2-BFE6-844D-BDAA-11D641C3314D}">
      <dsp:nvSpPr>
        <dsp:cNvPr id="0" name=""/>
        <dsp:cNvSpPr/>
      </dsp:nvSpPr>
      <dsp:spPr>
        <a:xfrm rot="10800000">
          <a:off x="0" y="1979376"/>
          <a:ext cx="6492875" cy="1997933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Doménová</a:t>
          </a:r>
          <a:r>
            <a:rPr lang="en-US" sz="4000" kern="1200" dirty="0" smtClean="0"/>
            <a:t> </a:t>
          </a:r>
          <a:r>
            <a:rPr lang="en-US" sz="4000" kern="1200" dirty="0" err="1" smtClean="0"/>
            <a:t>vrstva</a:t>
          </a:r>
          <a:endParaRPr lang="en-US" sz="4000" kern="1200" dirty="0"/>
        </a:p>
      </dsp:txBody>
      <dsp:txXfrm rot="-10800000">
        <a:off x="0" y="1979376"/>
        <a:ext cx="6492875" cy="701274"/>
      </dsp:txXfrm>
    </dsp:sp>
    <dsp:sp modelId="{7231369A-2E9E-A844-9556-3469E6C8D3AA}">
      <dsp:nvSpPr>
        <dsp:cNvPr id="0" name=""/>
        <dsp:cNvSpPr/>
      </dsp:nvSpPr>
      <dsp:spPr>
        <a:xfrm>
          <a:off x="0" y="2680651"/>
          <a:ext cx="6492875" cy="5973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45720" rIns="256032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REST API</a:t>
          </a:r>
          <a:endParaRPr lang="en-US" sz="3600" kern="1200" dirty="0"/>
        </a:p>
      </dsp:txBody>
      <dsp:txXfrm>
        <a:off x="0" y="2680651"/>
        <a:ext cx="6492875" cy="597382"/>
      </dsp:txXfrm>
    </dsp:sp>
    <dsp:sp modelId="{51E3DCEE-33F4-8F47-8EE1-8BFC213ECBCC}">
      <dsp:nvSpPr>
        <dsp:cNvPr id="0" name=""/>
        <dsp:cNvSpPr/>
      </dsp:nvSpPr>
      <dsp:spPr>
        <a:xfrm rot="10800000">
          <a:off x="0" y="929"/>
          <a:ext cx="6492875" cy="1997933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Prezentačná</a:t>
          </a:r>
          <a:r>
            <a:rPr lang="en-US" sz="4000" kern="1200" dirty="0" smtClean="0"/>
            <a:t> </a:t>
          </a:r>
          <a:r>
            <a:rPr lang="en-US" sz="4000" kern="1200" dirty="0" err="1" smtClean="0"/>
            <a:t>vrstva</a:t>
          </a:r>
          <a:endParaRPr lang="en-US" sz="4000" kern="1200" dirty="0"/>
        </a:p>
      </dsp:txBody>
      <dsp:txXfrm rot="-10800000">
        <a:off x="0" y="929"/>
        <a:ext cx="6492875" cy="701274"/>
      </dsp:txXfrm>
    </dsp:sp>
    <dsp:sp modelId="{96E2DA02-9840-3843-ADAD-28E5D5CC4C72}">
      <dsp:nvSpPr>
        <dsp:cNvPr id="0" name=""/>
        <dsp:cNvSpPr/>
      </dsp:nvSpPr>
      <dsp:spPr>
        <a:xfrm>
          <a:off x="0" y="702203"/>
          <a:ext cx="6492875" cy="5973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45720" rIns="256032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JavaFX GUI</a:t>
          </a:r>
          <a:endParaRPr lang="en-US" sz="3600" kern="1200" dirty="0"/>
        </a:p>
      </dsp:txBody>
      <dsp:txXfrm>
        <a:off x="0" y="702203"/>
        <a:ext cx="6492875" cy="5973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D30B8-7627-034A-8BE1-D5C402E11CC2}" type="datetimeFigureOut">
              <a:rPr lang="en-US" smtClean="0"/>
              <a:t>12/6/17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E8DCB-3097-584B-A7BB-F935C29D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4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E8DCB-3097-584B-A7BB-F935C29DA9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6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kldapi.docs.apiary.io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SKLD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6600" dirty="0" err="1" smtClean="0"/>
              <a:t>Skladový</a:t>
            </a:r>
            <a:r>
              <a:rPr lang="en-US" sz="6600" dirty="0" smtClean="0"/>
              <a:t> </a:t>
            </a:r>
            <a:r>
              <a:rPr lang="en-US" sz="6600" dirty="0" err="1" smtClean="0"/>
              <a:t>informačný</a:t>
            </a:r>
            <a:r>
              <a:rPr lang="en-US" sz="6600" dirty="0" smtClean="0"/>
              <a:t> </a:t>
            </a:r>
            <a:r>
              <a:rPr lang="en-US" sz="6600" dirty="0" err="1" smtClean="0"/>
              <a:t>systém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4000" dirty="0" err="1" smtClean="0"/>
              <a:t>Správa</a:t>
            </a:r>
            <a:r>
              <a:rPr lang="en-US" sz="4000" dirty="0" smtClean="0"/>
              <a:t> o </a:t>
            </a:r>
            <a:r>
              <a:rPr lang="en-US" sz="4000" dirty="0" err="1" smtClean="0"/>
              <a:t>druhej</a:t>
            </a:r>
            <a:r>
              <a:rPr lang="en-US" sz="4000" dirty="0" smtClean="0"/>
              <a:t> </a:t>
            </a:r>
            <a:r>
              <a:rPr lang="en-US" sz="4000" dirty="0" err="1" smtClean="0"/>
              <a:t>iterácií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2900449" cy="175087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Vojtěch</a:t>
            </a:r>
            <a:r>
              <a:rPr lang="en-US" dirty="0" smtClean="0"/>
              <a:t> </a:t>
            </a:r>
            <a:r>
              <a:rPr lang="en-US" dirty="0" err="1" smtClean="0"/>
              <a:t>Cahlík</a:t>
            </a:r>
            <a:endParaRPr lang="en-US" dirty="0" smtClean="0"/>
          </a:p>
          <a:p>
            <a:r>
              <a:rPr lang="en-US" dirty="0" smtClean="0"/>
              <a:t>Josef </a:t>
            </a:r>
            <a:r>
              <a:rPr lang="en-US" dirty="0" err="1" smtClean="0"/>
              <a:t>hušek</a:t>
            </a:r>
            <a:endParaRPr lang="en-US" dirty="0" smtClean="0"/>
          </a:p>
          <a:p>
            <a:r>
              <a:rPr lang="en-US" dirty="0" smtClean="0"/>
              <a:t>Jan </a:t>
            </a:r>
            <a:r>
              <a:rPr lang="en-US" dirty="0" err="1" smtClean="0"/>
              <a:t>lidák</a:t>
            </a:r>
            <a:endParaRPr lang="en-US" dirty="0" smtClean="0"/>
          </a:p>
          <a:p>
            <a:r>
              <a:rPr lang="en-US" dirty="0" err="1" smtClean="0"/>
              <a:t>Róbert</a:t>
            </a:r>
            <a:r>
              <a:rPr lang="en-US" dirty="0" smtClean="0"/>
              <a:t> </a:t>
            </a:r>
            <a:r>
              <a:rPr lang="en-US" dirty="0" err="1" smtClean="0"/>
              <a:t>selvek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255231" y="4455620"/>
            <a:ext cx="2900449" cy="17508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BI-SI1.2</a:t>
            </a:r>
          </a:p>
          <a:p>
            <a:pPr algn="r"/>
            <a:r>
              <a:rPr lang="en-US" dirty="0" smtClean="0"/>
              <a:t>FIT</a:t>
            </a:r>
          </a:p>
          <a:p>
            <a:pPr algn="r"/>
            <a:r>
              <a:rPr lang="en-US" dirty="0" smtClean="0"/>
              <a:t>ČVUT</a:t>
            </a:r>
          </a:p>
          <a:p>
            <a:pPr algn="r"/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9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Neboli</a:t>
            </a:r>
            <a:r>
              <a:rPr lang="en-US" sz="4400" dirty="0" smtClean="0"/>
              <a:t> </a:t>
            </a:r>
            <a:r>
              <a:rPr lang="en-US" sz="4400" dirty="0" err="1" smtClean="0"/>
              <a:t>sme</a:t>
            </a:r>
            <a:r>
              <a:rPr lang="en-US" sz="4400" dirty="0" smtClean="0"/>
              <a:t> v tom </a:t>
            </a:r>
            <a:r>
              <a:rPr lang="en-US" sz="4400" dirty="0" err="1" smtClean="0"/>
              <a:t>sami</a:t>
            </a:r>
            <a:r>
              <a:rPr lang="en-US" sz="4400" dirty="0" smtClean="0"/>
              <a:t>.</a:t>
            </a:r>
            <a:endParaRPr lang="en-US" sz="4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721" y="3288635"/>
            <a:ext cx="902577" cy="1473438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047" y="5322411"/>
            <a:ext cx="5429250" cy="10377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047" y="463333"/>
            <a:ext cx="5429251" cy="22649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42048" y="3609856"/>
            <a:ext cx="4773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300" dirty="0" smtClean="0">
                <a:latin typeface="Avenir Light" charset="0"/>
                <a:ea typeface="Avenir Light" charset="0"/>
                <a:cs typeface="Avenir Light" charset="0"/>
              </a:rPr>
              <a:t>DROPWIZARD</a:t>
            </a:r>
            <a:endParaRPr lang="en-US" sz="4800" spc="300" dirty="0">
              <a:latin typeface="Avenir Light" charset="0"/>
              <a:ea typeface="Avenir Light" charset="0"/>
              <a:cs typeface="Aveni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57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Čo</a:t>
            </a:r>
            <a:r>
              <a:rPr lang="en-US" dirty="0" smtClean="0"/>
              <a:t> je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serveri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9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Databáza</a:t>
            </a:r>
            <a:endParaRPr lang="en-US" sz="4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2" r="2088" b="34232"/>
          <a:stretch/>
        </p:blipFill>
        <p:spPr>
          <a:xfrm>
            <a:off x="4152328" y="504893"/>
            <a:ext cx="8039672" cy="5800311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9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Aké</a:t>
            </a:r>
            <a:r>
              <a:rPr lang="en-US" sz="4400" dirty="0" smtClean="0"/>
              <a:t> </a:t>
            </a:r>
            <a:r>
              <a:rPr lang="en-US" sz="4400" dirty="0" err="1" smtClean="0"/>
              <a:t>existujú</a:t>
            </a:r>
            <a:r>
              <a:rPr lang="en-US" sz="4400" dirty="0" smtClean="0"/>
              <a:t> </a:t>
            </a:r>
            <a:r>
              <a:rPr lang="en-US" sz="4400" dirty="0" err="1" smtClean="0"/>
              <a:t>objednávky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" t="38256" r="47686" b="2241"/>
          <a:stretch/>
        </p:blipFill>
        <p:spPr>
          <a:xfrm>
            <a:off x="5400674" y="180021"/>
            <a:ext cx="5457825" cy="649268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2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0080"/>
            <a:ext cx="3200400" cy="2286000"/>
          </a:xfrm>
        </p:spPr>
        <p:txBody>
          <a:bodyPr>
            <a:noAutofit/>
          </a:bodyPr>
          <a:lstStyle/>
          <a:p>
            <a:r>
              <a:rPr lang="en-US" sz="4400" dirty="0" smtClean="0"/>
              <a:t>Kam </a:t>
            </a:r>
            <a:r>
              <a:rPr lang="en-US" sz="4400" dirty="0" err="1" smtClean="0"/>
              <a:t>sa</a:t>
            </a:r>
            <a:r>
              <a:rPr lang="en-US" sz="4400" dirty="0" smtClean="0"/>
              <a:t> </a:t>
            </a:r>
            <a:r>
              <a:rPr lang="en-US" sz="4400" dirty="0" err="1" smtClean="0"/>
              <a:t>naskladnili</a:t>
            </a:r>
            <a:r>
              <a:rPr lang="en-US" sz="4400" dirty="0" smtClean="0"/>
              <a:t> </a:t>
            </a:r>
            <a:r>
              <a:rPr lang="en-US" sz="4400" dirty="0" err="1" smtClean="0"/>
              <a:t>objednané</a:t>
            </a:r>
            <a:r>
              <a:rPr lang="en-US" sz="4400" dirty="0" smtClean="0"/>
              <a:t> </a:t>
            </a:r>
            <a:r>
              <a:rPr lang="en-US" sz="4400" dirty="0" err="1" smtClean="0"/>
              <a:t>produkty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31" t="37806" r="1269" b="2233"/>
          <a:stretch/>
        </p:blipFill>
        <p:spPr>
          <a:xfrm>
            <a:off x="5660232" y="0"/>
            <a:ext cx="5780969" cy="6858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Architektúra</a:t>
            </a:r>
            <a:r>
              <a:rPr lang="en-US" sz="4400" dirty="0" smtClean="0"/>
              <a:t> back-</a:t>
            </a:r>
            <a:r>
              <a:rPr lang="en-US" sz="4400" dirty="0" err="1" smtClean="0"/>
              <a:t>endu</a:t>
            </a:r>
            <a:endParaRPr lang="en-US" sz="4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1" t="13255" r="19430" b="48702"/>
          <a:stretch/>
        </p:blipFill>
        <p:spPr>
          <a:xfrm>
            <a:off x="4171950" y="333375"/>
            <a:ext cx="7880133" cy="612899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2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čo</a:t>
            </a:r>
            <a:r>
              <a:rPr lang="en-US" smtClean="0"/>
              <a:t> frontend?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5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Zdroje</a:t>
            </a:r>
            <a:r>
              <a:rPr lang="en-US" dirty="0" smtClean="0"/>
              <a:t> </a:t>
            </a:r>
            <a:r>
              <a:rPr lang="en-US" dirty="0" err="1" smtClean="0"/>
              <a:t>obrázkov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by Richard de </a:t>
            </a:r>
            <a:r>
              <a:rPr lang="en-US" dirty="0" err="1"/>
              <a:t>Vos</a:t>
            </a:r>
            <a:r>
              <a:rPr lang="en-US" dirty="0"/>
              <a:t> from the Noun </a:t>
            </a:r>
            <a:r>
              <a:rPr lang="en-US" dirty="0" smtClean="0"/>
              <a:t>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2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Najprv</a:t>
            </a:r>
            <a:r>
              <a:rPr lang="en-US" dirty="0" smtClean="0"/>
              <a:t> </a:t>
            </a:r>
            <a:r>
              <a:rPr lang="en-US" dirty="0" err="1" smtClean="0"/>
              <a:t>však</a:t>
            </a:r>
            <a:r>
              <a:rPr lang="mr-IN" dirty="0" smtClean="0"/>
              <a:t>…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en-US" dirty="0" err="1" smtClean="0"/>
              <a:t>Naspäť</a:t>
            </a:r>
            <a:r>
              <a:rPr lang="en-US" dirty="0" smtClean="0"/>
              <a:t> </a:t>
            </a:r>
            <a:r>
              <a:rPr lang="en-US" dirty="0" err="1" smtClean="0"/>
              <a:t>ku</a:t>
            </a:r>
            <a:r>
              <a:rPr lang="en-US" dirty="0" smtClean="0"/>
              <a:t> </a:t>
            </a:r>
            <a:r>
              <a:rPr lang="en-US" dirty="0" err="1" smtClean="0"/>
              <a:t>prvej</a:t>
            </a:r>
            <a:r>
              <a:rPr lang="en-US" dirty="0" smtClean="0"/>
              <a:t> </a:t>
            </a:r>
            <a:r>
              <a:rPr lang="en-US" dirty="0" err="1" smtClean="0"/>
              <a:t>iterácií</a:t>
            </a:r>
            <a:r>
              <a:rPr lang="en-US" dirty="0"/>
              <a:t>!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4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Čo</a:t>
            </a:r>
            <a:r>
              <a:rPr lang="en-US" dirty="0" smtClean="0"/>
              <a:t> </a:t>
            </a:r>
            <a:r>
              <a:rPr lang="en-US" dirty="0" err="1" smtClean="0"/>
              <a:t>sme</a:t>
            </a:r>
            <a:r>
              <a:rPr lang="en-US" dirty="0" smtClean="0"/>
              <a:t> </a:t>
            </a:r>
            <a:r>
              <a:rPr lang="en-US" dirty="0" err="1" smtClean="0"/>
              <a:t>opravili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7318400" cy="4023360"/>
          </a:xfrm>
        </p:spPr>
        <p:txBody>
          <a:bodyPr/>
          <a:lstStyle/>
          <a:p>
            <a:r>
              <a:rPr lang="en-US" b="1" dirty="0" err="1" smtClean="0"/>
              <a:t>Detailnejšia</a:t>
            </a:r>
            <a:r>
              <a:rPr lang="en-US" b="1" dirty="0" smtClean="0"/>
              <a:t> a </a:t>
            </a:r>
            <a:r>
              <a:rPr lang="en-US" b="1" dirty="0" err="1" smtClean="0"/>
              <a:t>krajšia</a:t>
            </a:r>
            <a:r>
              <a:rPr lang="en-US" b="1" dirty="0" smtClean="0"/>
              <a:t> </a:t>
            </a:r>
            <a:r>
              <a:rPr lang="en-US" b="1" dirty="0" err="1" smtClean="0"/>
              <a:t>analýza</a:t>
            </a:r>
            <a:r>
              <a:rPr lang="en-US" b="1" dirty="0" smtClean="0"/>
              <a:t>!</a:t>
            </a:r>
          </a:p>
          <a:p>
            <a:r>
              <a:rPr lang="en-US" dirty="0" err="1" smtClean="0"/>
              <a:t>Podrobnejšie</a:t>
            </a:r>
            <a:r>
              <a:rPr lang="en-US" dirty="0" smtClean="0"/>
              <a:t> </a:t>
            </a:r>
            <a:r>
              <a:rPr lang="en-US" dirty="0" err="1" smtClean="0"/>
              <a:t>funkčné</a:t>
            </a:r>
            <a:r>
              <a:rPr lang="en-US" dirty="0" smtClean="0"/>
              <a:t> </a:t>
            </a:r>
            <a:r>
              <a:rPr lang="en-US" dirty="0" err="1" smtClean="0"/>
              <a:t>požiadavky</a:t>
            </a:r>
            <a:endParaRPr lang="en-US" dirty="0" smtClean="0"/>
          </a:p>
          <a:p>
            <a:r>
              <a:rPr lang="en-US" dirty="0" err="1" smtClean="0"/>
              <a:t>Logickejší</a:t>
            </a:r>
            <a:r>
              <a:rPr lang="en-US" dirty="0" smtClean="0"/>
              <a:t> </a:t>
            </a:r>
            <a:r>
              <a:rPr lang="en-US" dirty="0" err="1" smtClean="0"/>
              <a:t>doménový</a:t>
            </a:r>
            <a:r>
              <a:rPr lang="en-US" dirty="0" smtClean="0"/>
              <a:t> model</a:t>
            </a:r>
          </a:p>
          <a:p>
            <a:pPr lvl="1"/>
            <a:r>
              <a:rPr lang="en-US" dirty="0" err="1" smtClean="0"/>
              <a:t>Už</a:t>
            </a:r>
            <a:r>
              <a:rPr lang="en-US" dirty="0" smtClean="0"/>
              <a:t> </a:t>
            </a:r>
            <a:r>
              <a:rPr lang="en-US" dirty="0" err="1" smtClean="0"/>
              <a:t>žiadne</a:t>
            </a:r>
            <a:r>
              <a:rPr lang="en-US" dirty="0" smtClean="0"/>
              <a:t> </a:t>
            </a:r>
            <a:r>
              <a:rPr lang="en-US" dirty="0" err="1" smtClean="0"/>
              <a:t>povinné</a:t>
            </a:r>
            <a:r>
              <a:rPr lang="en-US" dirty="0" smtClean="0"/>
              <a:t> </a:t>
            </a:r>
            <a:r>
              <a:rPr lang="en-US" dirty="0" err="1" smtClean="0"/>
              <a:t>väzby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neexistujúce</a:t>
            </a:r>
            <a:r>
              <a:rPr lang="en-US" dirty="0" smtClean="0"/>
              <a:t> entity</a:t>
            </a:r>
          </a:p>
          <a:p>
            <a:pPr lvl="1"/>
            <a:r>
              <a:rPr lang="en-US" dirty="0" err="1" smtClean="0"/>
              <a:t>Pridané</a:t>
            </a:r>
            <a:r>
              <a:rPr lang="en-US" dirty="0" smtClean="0"/>
              <a:t> </a:t>
            </a:r>
            <a:r>
              <a:rPr lang="en-US" dirty="0" err="1" smtClean="0"/>
              <a:t>stavové</a:t>
            </a:r>
            <a:r>
              <a:rPr lang="en-US" dirty="0" smtClean="0"/>
              <a:t> </a:t>
            </a:r>
            <a:r>
              <a:rPr lang="en-US" dirty="0" err="1" smtClean="0"/>
              <a:t>modely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7" t="-1" r="3970" b="13490"/>
          <a:stretch/>
        </p:blipFill>
        <p:spPr>
          <a:xfrm>
            <a:off x="8415678" y="1845734"/>
            <a:ext cx="2740002" cy="2607044"/>
          </a:xfrm>
        </p:spPr>
      </p:pic>
    </p:spTree>
    <p:extLst>
      <p:ext uri="{BB962C8B-B14F-4D97-AF65-F5344CB8AC3E}">
        <p14:creationId xmlns:p14="http://schemas.microsoft.com/office/powerpoint/2010/main" val="825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Čo</a:t>
            </a:r>
            <a:r>
              <a:rPr lang="en-US" dirty="0" smtClean="0"/>
              <a:t> je </a:t>
            </a:r>
            <a:r>
              <a:rPr lang="en-US" dirty="0" err="1" smtClean="0"/>
              <a:t>implementované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Užívatelia</a:t>
            </a:r>
            <a:endParaRPr lang="en-US" dirty="0" smtClean="0"/>
          </a:p>
          <a:p>
            <a:pPr lvl="1"/>
            <a:r>
              <a:rPr lang="en-US" dirty="0" err="1" smtClean="0"/>
              <a:t>Prihlasovanie</a:t>
            </a:r>
            <a:r>
              <a:rPr lang="en-US" dirty="0" smtClean="0"/>
              <a:t> </a:t>
            </a:r>
            <a:r>
              <a:rPr lang="en-US" dirty="0" err="1" smtClean="0"/>
              <a:t>užívateľov</a:t>
            </a:r>
            <a:r>
              <a:rPr lang="en-US" dirty="0" smtClean="0"/>
              <a:t> (UC4)</a:t>
            </a:r>
          </a:p>
          <a:p>
            <a:r>
              <a:rPr lang="en-US" dirty="0" err="1" smtClean="0"/>
              <a:t>Produkty</a:t>
            </a:r>
            <a:endParaRPr lang="en-US" dirty="0" smtClean="0"/>
          </a:p>
          <a:p>
            <a:pPr lvl="1"/>
            <a:r>
              <a:rPr lang="en-US" dirty="0" err="1" smtClean="0"/>
              <a:t>Tvorba</a:t>
            </a:r>
            <a:r>
              <a:rPr lang="en-US" dirty="0" smtClean="0"/>
              <a:t> </a:t>
            </a:r>
            <a:r>
              <a:rPr lang="en-US" dirty="0" err="1" smtClean="0"/>
              <a:t>produktu</a:t>
            </a:r>
            <a:r>
              <a:rPr lang="en-US" dirty="0" smtClean="0"/>
              <a:t> (UC2)</a:t>
            </a:r>
          </a:p>
          <a:p>
            <a:pPr lvl="1"/>
            <a:r>
              <a:rPr lang="en-US" dirty="0" err="1" smtClean="0"/>
              <a:t>Úprava</a:t>
            </a:r>
            <a:r>
              <a:rPr lang="en-US" dirty="0" smtClean="0"/>
              <a:t> </a:t>
            </a:r>
            <a:r>
              <a:rPr lang="en-US" dirty="0" err="1" smtClean="0"/>
              <a:t>produktu</a:t>
            </a:r>
            <a:r>
              <a:rPr lang="en-US" dirty="0" smtClean="0"/>
              <a:t> (UC1)</a:t>
            </a:r>
          </a:p>
          <a:p>
            <a:pPr lvl="1"/>
            <a:r>
              <a:rPr lang="en-US" dirty="0" err="1" smtClean="0"/>
              <a:t>Zobrazenie</a:t>
            </a:r>
            <a:r>
              <a:rPr lang="en-US" dirty="0" smtClean="0"/>
              <a:t> </a:t>
            </a:r>
            <a:r>
              <a:rPr lang="en-US" dirty="0" err="1" smtClean="0"/>
              <a:t>produktu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9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Objednávky</a:t>
            </a:r>
            <a:endParaRPr lang="en-US" dirty="0" smtClean="0"/>
          </a:p>
          <a:p>
            <a:pPr lvl="1"/>
            <a:r>
              <a:rPr lang="en-US" dirty="0" err="1" smtClean="0"/>
              <a:t>Vytvorenie</a:t>
            </a:r>
            <a:r>
              <a:rPr lang="en-US" dirty="0" smtClean="0"/>
              <a:t> </a:t>
            </a:r>
            <a:r>
              <a:rPr lang="en-US" dirty="0" err="1" smtClean="0"/>
              <a:t>logistickej</a:t>
            </a:r>
            <a:r>
              <a:rPr lang="en-US" dirty="0" smtClean="0"/>
              <a:t> </a:t>
            </a:r>
            <a:r>
              <a:rPr lang="en-US" dirty="0" err="1" smtClean="0"/>
              <a:t>objednávky</a:t>
            </a:r>
            <a:r>
              <a:rPr lang="en-US" dirty="0" smtClean="0"/>
              <a:t> (UC11)</a:t>
            </a:r>
          </a:p>
          <a:p>
            <a:pPr lvl="1"/>
            <a:r>
              <a:rPr lang="en-US" dirty="0" err="1" smtClean="0"/>
              <a:t>Zmena</a:t>
            </a:r>
            <a:r>
              <a:rPr lang="en-US" dirty="0" smtClean="0"/>
              <a:t> </a:t>
            </a:r>
            <a:r>
              <a:rPr lang="en-US" dirty="0" err="1" smtClean="0"/>
              <a:t>logistickej</a:t>
            </a:r>
            <a:r>
              <a:rPr lang="en-US" dirty="0" smtClean="0"/>
              <a:t> </a:t>
            </a:r>
            <a:r>
              <a:rPr lang="en-US" dirty="0" err="1" smtClean="0"/>
              <a:t>objednávky</a:t>
            </a:r>
            <a:r>
              <a:rPr lang="en-US" dirty="0" smtClean="0"/>
              <a:t> (UC12)</a:t>
            </a:r>
          </a:p>
          <a:p>
            <a:pPr lvl="1"/>
            <a:r>
              <a:rPr lang="en-US" dirty="0" err="1" smtClean="0"/>
              <a:t>Naskladnenie</a:t>
            </a:r>
            <a:r>
              <a:rPr lang="en-US" dirty="0" smtClean="0"/>
              <a:t> </a:t>
            </a:r>
            <a:r>
              <a:rPr lang="en-US" dirty="0" err="1" smtClean="0"/>
              <a:t>tovaru</a:t>
            </a:r>
            <a:r>
              <a:rPr lang="en-US" dirty="0" smtClean="0"/>
              <a:t> (UC14)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04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" y="1845734"/>
            <a:ext cx="11780520" cy="402336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Monaco" charset="0"/>
                <a:ea typeface="Monaco" charset="0"/>
                <a:cs typeface="Monaco" charset="0"/>
              </a:rPr>
              <a:t>POST    </a:t>
            </a:r>
            <a:r>
              <a:rPr lang="en-US" sz="2800" dirty="0">
                <a:latin typeface="Monaco" charset="0"/>
                <a:ea typeface="Monaco" charset="0"/>
                <a:cs typeface="Monaco" charset="0"/>
              </a:rPr>
              <a:t>/log/in </a:t>
            </a:r>
            <a:r>
              <a:rPr lang="en-US" sz="28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800" dirty="0" err="1" smtClean="0">
                <a:latin typeface="Monaco" charset="0"/>
                <a:ea typeface="Monaco" charset="0"/>
                <a:cs typeface="Monaco" charset="0"/>
              </a:rPr>
              <a:t>resources.AuthResource</a:t>
            </a:r>
            <a:r>
              <a:rPr lang="en-US" sz="2800" dirty="0" smtClean="0">
                <a:latin typeface="Monaco" charset="0"/>
                <a:ea typeface="Monaco" charset="0"/>
                <a:cs typeface="Monaco" charset="0"/>
              </a:rPr>
              <a:t>)</a:t>
            </a:r>
            <a:br>
              <a:rPr lang="en-US" sz="28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2800" dirty="0" smtClean="0">
                <a:latin typeface="Monaco" charset="0"/>
                <a:ea typeface="Monaco" charset="0"/>
                <a:cs typeface="Monaco" charset="0"/>
              </a:rPr>
              <a:t>GET     </a:t>
            </a:r>
            <a:r>
              <a:rPr lang="en-US" sz="2800" dirty="0">
                <a:latin typeface="Monaco" charset="0"/>
                <a:ea typeface="Monaco" charset="0"/>
                <a:cs typeface="Monaco" charset="0"/>
              </a:rPr>
              <a:t>/orders/in </a:t>
            </a:r>
            <a:r>
              <a:rPr lang="en-US" sz="28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800" dirty="0" err="1" smtClean="0">
                <a:latin typeface="Monaco" charset="0"/>
                <a:ea typeface="Monaco" charset="0"/>
                <a:cs typeface="Monaco" charset="0"/>
              </a:rPr>
              <a:t>resources.OrderInsResource</a:t>
            </a:r>
            <a:r>
              <a:rPr lang="en-US" sz="2800" dirty="0" smtClean="0">
                <a:latin typeface="Monaco" charset="0"/>
                <a:ea typeface="Monaco" charset="0"/>
                <a:cs typeface="Monaco" charset="0"/>
              </a:rPr>
              <a:t>)</a:t>
            </a:r>
            <a:br>
              <a:rPr lang="en-US" sz="28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2800" dirty="0" smtClean="0">
                <a:latin typeface="Monaco" charset="0"/>
                <a:ea typeface="Monaco" charset="0"/>
                <a:cs typeface="Monaco" charset="0"/>
              </a:rPr>
              <a:t>POST    </a:t>
            </a:r>
            <a:r>
              <a:rPr lang="en-US" sz="2800" dirty="0">
                <a:latin typeface="Monaco" charset="0"/>
                <a:ea typeface="Monaco" charset="0"/>
                <a:cs typeface="Monaco" charset="0"/>
              </a:rPr>
              <a:t>/orders/in </a:t>
            </a:r>
            <a:r>
              <a:rPr lang="en-US" sz="28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800" dirty="0" err="1" smtClean="0">
                <a:latin typeface="Monaco" charset="0"/>
                <a:ea typeface="Monaco" charset="0"/>
                <a:cs typeface="Monaco" charset="0"/>
              </a:rPr>
              <a:t>resources.OrderInsResource</a:t>
            </a:r>
            <a:r>
              <a:rPr lang="en-US" sz="2800" dirty="0" smtClean="0">
                <a:latin typeface="Monaco" charset="0"/>
                <a:ea typeface="Monaco" charset="0"/>
                <a:cs typeface="Monaco" charset="0"/>
              </a:rPr>
              <a:t>)</a:t>
            </a:r>
            <a:br>
              <a:rPr lang="en-US" sz="28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2800" dirty="0" smtClean="0">
                <a:latin typeface="Monaco" charset="0"/>
                <a:ea typeface="Monaco" charset="0"/>
                <a:cs typeface="Monaco" charset="0"/>
              </a:rPr>
              <a:t>GET     </a:t>
            </a:r>
            <a:r>
              <a:rPr lang="en-US" sz="2800" dirty="0">
                <a:latin typeface="Monaco" charset="0"/>
                <a:ea typeface="Monaco" charset="0"/>
                <a:cs typeface="Monaco" charset="0"/>
              </a:rPr>
              <a:t>/orders/in/{id} </a:t>
            </a:r>
            <a:r>
              <a:rPr lang="en-US" sz="28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800" dirty="0" err="1" smtClean="0">
                <a:latin typeface="Monaco" charset="0"/>
                <a:ea typeface="Monaco" charset="0"/>
                <a:cs typeface="Monaco" charset="0"/>
              </a:rPr>
              <a:t>resources.OrderInResource</a:t>
            </a:r>
            <a:r>
              <a:rPr lang="en-US" sz="2800" dirty="0" smtClean="0">
                <a:latin typeface="Monaco" charset="0"/>
                <a:ea typeface="Monaco" charset="0"/>
                <a:cs typeface="Monaco" charset="0"/>
              </a:rPr>
              <a:t>)</a:t>
            </a:r>
            <a:br>
              <a:rPr lang="en-US" sz="28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2800" dirty="0" smtClean="0">
                <a:latin typeface="Monaco" charset="0"/>
                <a:ea typeface="Monaco" charset="0"/>
                <a:cs typeface="Monaco" charset="0"/>
              </a:rPr>
              <a:t>PUT     </a:t>
            </a:r>
            <a:r>
              <a:rPr lang="en-US" sz="2800" dirty="0">
                <a:latin typeface="Monaco" charset="0"/>
                <a:ea typeface="Monaco" charset="0"/>
                <a:cs typeface="Monaco" charset="0"/>
              </a:rPr>
              <a:t>/orders/in/{id} </a:t>
            </a:r>
            <a:r>
              <a:rPr lang="en-US" sz="28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800" dirty="0" err="1" smtClean="0">
                <a:latin typeface="Monaco" charset="0"/>
                <a:ea typeface="Monaco" charset="0"/>
                <a:cs typeface="Monaco" charset="0"/>
              </a:rPr>
              <a:t>resources.OrderInResource</a:t>
            </a:r>
            <a:r>
              <a:rPr lang="en-US" sz="2800" dirty="0" smtClean="0">
                <a:latin typeface="Monaco" charset="0"/>
                <a:ea typeface="Monaco" charset="0"/>
                <a:cs typeface="Monaco" charset="0"/>
              </a:rPr>
              <a:t>)</a:t>
            </a:r>
            <a:br>
              <a:rPr lang="en-US" sz="28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mr-IN" sz="2800" dirty="0" smtClean="0">
                <a:latin typeface="Monaco" charset="0"/>
                <a:ea typeface="Monaco" charset="0"/>
                <a:cs typeface="Monaco" charset="0"/>
              </a:rPr>
              <a:t>…</a:t>
            </a:r>
            <a:endParaRPr lang="sk-SK" sz="28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sk-SK" dirty="0" smtClean="0">
                <a:ea typeface="Monaco" charset="0"/>
                <a:cs typeface="Monaco" charset="0"/>
              </a:rPr>
              <a:t>Alebo zrozumiteľnejšie na:</a:t>
            </a:r>
          </a:p>
          <a:p>
            <a:r>
              <a:rPr lang="sk-SK" dirty="0">
                <a:ea typeface="Monaco" charset="0"/>
                <a:cs typeface="Monaco" charset="0"/>
                <a:hlinkClick r:id="rId2"/>
              </a:rPr>
              <a:t>https://</a:t>
            </a:r>
            <a:r>
              <a:rPr lang="sk-SK" dirty="0" smtClean="0">
                <a:ea typeface="Monaco" charset="0"/>
                <a:cs typeface="Monaco" charset="0"/>
                <a:hlinkClick r:id="rId2"/>
              </a:rPr>
              <a:t>skldapi.docs.apiary.io</a:t>
            </a:r>
            <a:r>
              <a:rPr lang="sk-SK" dirty="0" smtClean="0">
                <a:ea typeface="Monaco" charset="0"/>
                <a:cs typeface="Monaco" charset="0"/>
              </a:rPr>
              <a:t> </a:t>
            </a:r>
            <a:endParaRPr lang="en-US" dirty="0" smtClean="0"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7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Architektúra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err="1" smtClean="0"/>
              <a:t>Pohľad</a:t>
            </a:r>
            <a:r>
              <a:rPr lang="en-US" dirty="0" smtClean="0"/>
              <a:t> z </a:t>
            </a:r>
            <a:r>
              <a:rPr lang="en-US" dirty="0" err="1" smtClean="0"/>
              <a:t>diaľky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2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Trojvrstvová</a:t>
            </a:r>
            <a:r>
              <a:rPr lang="en-US" sz="4400" dirty="0" smtClean="0"/>
              <a:t> </a:t>
            </a:r>
            <a:r>
              <a:rPr lang="en-US" sz="4400" dirty="0" err="1" smtClean="0"/>
              <a:t>architektúra</a:t>
            </a:r>
            <a:endParaRPr lang="en-US" sz="44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072136"/>
              </p:ext>
            </p:extLst>
          </p:nvPr>
        </p:nvGraphicFramePr>
        <p:xfrm>
          <a:off x="4800600" y="731838"/>
          <a:ext cx="6492875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+mj-lt"/>
              </a:rPr>
              <a:t>Veľmi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striktná</a:t>
            </a:r>
            <a:r>
              <a:rPr lang="en-US" sz="2400" dirty="0" smtClean="0">
                <a:latin typeface="+mj-lt"/>
              </a:rPr>
              <a:t>!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924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150</TotalTime>
  <Words>152</Words>
  <Application>Microsoft Macintosh PowerPoint</Application>
  <PresentationFormat>Widescreen</PresentationFormat>
  <Paragraphs>54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Avenir Light</vt:lpstr>
      <vt:lpstr>Calibri</vt:lpstr>
      <vt:lpstr>Calibri Light</vt:lpstr>
      <vt:lpstr>Mangal</vt:lpstr>
      <vt:lpstr>Monaco</vt:lpstr>
      <vt:lpstr>Retrospect</vt:lpstr>
      <vt:lpstr>SKLD Skladový informačný systém Správa o druhej iterácií</vt:lpstr>
      <vt:lpstr>Najprv však… Naspäť ku prvej iterácií!</vt:lpstr>
      <vt:lpstr>Čo sme opravili?</vt:lpstr>
      <vt:lpstr>Čo je implementované?</vt:lpstr>
      <vt:lpstr>Backend</vt:lpstr>
      <vt:lpstr>Backend</vt:lpstr>
      <vt:lpstr>Backend</vt:lpstr>
      <vt:lpstr>Architektúra.  Pohľad z diaľky</vt:lpstr>
      <vt:lpstr>Trojvrstvová architektúra</vt:lpstr>
      <vt:lpstr>Neboli sme v tom sami.</vt:lpstr>
      <vt:lpstr>Čo je na serveri?</vt:lpstr>
      <vt:lpstr>Databáza</vt:lpstr>
      <vt:lpstr>Aké existujú objednávky?</vt:lpstr>
      <vt:lpstr>Kam sa naskladnili objednané produkty?</vt:lpstr>
      <vt:lpstr>Architektúra back-endu</vt:lpstr>
      <vt:lpstr>A čo frontend?</vt:lpstr>
      <vt:lpstr>Zdroje obrázkov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SKLD Skladový informačný systém Správa o druhej iterácií</dc:title>
  <dc:creator>Selvek, Robert</dc:creator>
  <cp:lastModifiedBy>Selvek, Robert</cp:lastModifiedBy>
  <cp:revision>20</cp:revision>
  <dcterms:created xsi:type="dcterms:W3CDTF">2017-12-05T21:23:52Z</dcterms:created>
  <dcterms:modified xsi:type="dcterms:W3CDTF">2017-12-06T09:12:02Z</dcterms:modified>
</cp:coreProperties>
</file>