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77"/>
    <p:restoredTop sz="94679"/>
  </p:normalViewPr>
  <p:slideViewPr>
    <p:cSldViewPr snapToGrid="0" snapToObjects="1">
      <p:cViewPr varScale="1">
        <p:scale>
          <a:sx n="110" d="100"/>
          <a:sy n="110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A9A85-8B4D-7F40-AA6E-26A867400174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A929FD2B-55EE-8041-B078-EE947C5AB3F6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Prevádzkové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oddelenie</a:t>
          </a:r>
          <a:endParaRPr lang="en-US" dirty="0">
            <a:solidFill>
              <a:schemeClr val="tx1"/>
            </a:solidFill>
          </a:endParaRPr>
        </a:p>
      </dgm:t>
    </dgm:pt>
    <dgm:pt modelId="{7F00C1C0-F553-9F4C-A902-07AF92DC8205}" type="parTrans" cxnId="{6ECECA98-31EE-9D43-87B4-0FE32123CD7F}">
      <dgm:prSet/>
      <dgm:spPr/>
      <dgm:t>
        <a:bodyPr/>
        <a:lstStyle/>
        <a:p>
          <a:endParaRPr lang="en-US"/>
        </a:p>
      </dgm:t>
    </dgm:pt>
    <dgm:pt modelId="{273243B9-714A-0D40-BBEF-DC39345831E9}" type="sibTrans" cxnId="{6ECECA98-31EE-9D43-87B4-0FE32123CD7F}">
      <dgm:prSet/>
      <dgm:spPr/>
      <dgm:t>
        <a:bodyPr/>
        <a:lstStyle/>
        <a:p>
          <a:endParaRPr lang="en-US"/>
        </a:p>
      </dgm:t>
    </dgm:pt>
    <dgm:pt modelId="{B30D8215-F789-A249-ABF8-77B4E90F3B50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err="1" smtClean="0"/>
            <a:t>Sklad</a:t>
          </a:r>
          <a:endParaRPr lang="en-US" dirty="0"/>
        </a:p>
      </dgm:t>
    </dgm:pt>
    <dgm:pt modelId="{620398DA-A96E-7B42-86CB-61873AA6C8BB}" type="parTrans" cxnId="{7F7A9847-6524-DF40-9707-A44FF5F16CCD}">
      <dgm:prSet/>
      <dgm:spPr/>
      <dgm:t>
        <a:bodyPr/>
        <a:lstStyle/>
        <a:p>
          <a:endParaRPr lang="en-US"/>
        </a:p>
      </dgm:t>
    </dgm:pt>
    <dgm:pt modelId="{56F7F811-F1D0-0D48-81E3-EBF6B8EFA5EB}" type="sibTrans" cxnId="{7F7A9847-6524-DF40-9707-A44FF5F16CCD}">
      <dgm:prSet/>
      <dgm:spPr/>
      <dgm:t>
        <a:bodyPr/>
        <a:lstStyle/>
        <a:p>
          <a:endParaRPr lang="en-US"/>
        </a:p>
      </dgm:t>
    </dgm:pt>
    <dgm:pt modelId="{9B41000E-2A02-E544-8F9E-6BD3035F5F55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Expedičné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oddelenie</a:t>
          </a:r>
          <a:endParaRPr lang="en-US" dirty="0">
            <a:solidFill>
              <a:schemeClr val="tx1"/>
            </a:solidFill>
          </a:endParaRPr>
        </a:p>
      </dgm:t>
    </dgm:pt>
    <dgm:pt modelId="{39B44BA9-18B3-F742-A76E-9D8AD0721B7C}" type="parTrans" cxnId="{8F701001-6178-5A4C-ACEF-561DBFBD3EFF}">
      <dgm:prSet/>
      <dgm:spPr/>
      <dgm:t>
        <a:bodyPr/>
        <a:lstStyle/>
        <a:p>
          <a:endParaRPr lang="en-US"/>
        </a:p>
      </dgm:t>
    </dgm:pt>
    <dgm:pt modelId="{DCF5ECAA-48BE-924E-88A1-E1562512B795}" type="sibTrans" cxnId="{8F701001-6178-5A4C-ACEF-561DBFBD3EFF}">
      <dgm:prSet/>
      <dgm:spPr/>
      <dgm:t>
        <a:bodyPr/>
        <a:lstStyle/>
        <a:p>
          <a:endParaRPr lang="en-US"/>
        </a:p>
      </dgm:t>
    </dgm:pt>
    <dgm:pt modelId="{3DF5D43B-6146-3A4B-9ACC-45D7450B7FEB}" type="pres">
      <dgm:prSet presAssocID="{D1AA9A85-8B4D-7F40-AA6E-26A867400174}" presName="Name0" presStyleCnt="0">
        <dgm:presLayoutVars>
          <dgm:dir/>
          <dgm:animLvl val="lvl"/>
          <dgm:resizeHandles val="exact"/>
        </dgm:presLayoutVars>
      </dgm:prSet>
      <dgm:spPr/>
    </dgm:pt>
    <dgm:pt modelId="{50071785-9E35-6B44-936C-A15BCEED9ADB}" type="pres">
      <dgm:prSet presAssocID="{A929FD2B-55EE-8041-B078-EE947C5AB3F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52B12-7CDC-8E49-9B46-666EFEBDD630}" type="pres">
      <dgm:prSet presAssocID="{273243B9-714A-0D40-BBEF-DC39345831E9}" presName="parTxOnlySpace" presStyleCnt="0"/>
      <dgm:spPr/>
    </dgm:pt>
    <dgm:pt modelId="{0B6F3810-411E-A341-A784-5CB2E5EF9975}" type="pres">
      <dgm:prSet presAssocID="{B30D8215-F789-A249-ABF8-77B4E90F3B5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D5BB4-32EC-A842-A706-683F8CC7484B}" type="pres">
      <dgm:prSet presAssocID="{56F7F811-F1D0-0D48-81E3-EBF6B8EFA5EB}" presName="parTxOnlySpace" presStyleCnt="0"/>
      <dgm:spPr/>
    </dgm:pt>
    <dgm:pt modelId="{D0975CE5-03F9-7C42-A274-977D3805429A}" type="pres">
      <dgm:prSet presAssocID="{9B41000E-2A02-E544-8F9E-6BD3035F5F5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7A9847-6524-DF40-9707-A44FF5F16CCD}" srcId="{D1AA9A85-8B4D-7F40-AA6E-26A867400174}" destId="{B30D8215-F789-A249-ABF8-77B4E90F3B50}" srcOrd="1" destOrd="0" parTransId="{620398DA-A96E-7B42-86CB-61873AA6C8BB}" sibTransId="{56F7F811-F1D0-0D48-81E3-EBF6B8EFA5EB}"/>
    <dgm:cxn modelId="{30849073-E8D7-854D-8CF8-91A20C5710B2}" type="presOf" srcId="{A929FD2B-55EE-8041-B078-EE947C5AB3F6}" destId="{50071785-9E35-6B44-936C-A15BCEED9ADB}" srcOrd="0" destOrd="0" presId="urn:microsoft.com/office/officeart/2005/8/layout/chevron1"/>
    <dgm:cxn modelId="{40FA04D7-1BAF-0E45-9C45-E6C9D9FF177D}" type="presOf" srcId="{D1AA9A85-8B4D-7F40-AA6E-26A867400174}" destId="{3DF5D43B-6146-3A4B-9ACC-45D7450B7FEB}" srcOrd="0" destOrd="0" presId="urn:microsoft.com/office/officeart/2005/8/layout/chevron1"/>
    <dgm:cxn modelId="{77AC4D61-282E-114B-A3CF-05E672402476}" type="presOf" srcId="{9B41000E-2A02-E544-8F9E-6BD3035F5F55}" destId="{D0975CE5-03F9-7C42-A274-977D3805429A}" srcOrd="0" destOrd="0" presId="urn:microsoft.com/office/officeart/2005/8/layout/chevron1"/>
    <dgm:cxn modelId="{8F701001-6178-5A4C-ACEF-561DBFBD3EFF}" srcId="{D1AA9A85-8B4D-7F40-AA6E-26A867400174}" destId="{9B41000E-2A02-E544-8F9E-6BD3035F5F55}" srcOrd="2" destOrd="0" parTransId="{39B44BA9-18B3-F742-A76E-9D8AD0721B7C}" sibTransId="{DCF5ECAA-48BE-924E-88A1-E1562512B795}"/>
    <dgm:cxn modelId="{9C434F1C-4B44-1748-9F2B-42A90A96F8B4}" type="presOf" srcId="{B30D8215-F789-A249-ABF8-77B4E90F3B50}" destId="{0B6F3810-411E-A341-A784-5CB2E5EF9975}" srcOrd="0" destOrd="0" presId="urn:microsoft.com/office/officeart/2005/8/layout/chevron1"/>
    <dgm:cxn modelId="{6ECECA98-31EE-9D43-87B4-0FE32123CD7F}" srcId="{D1AA9A85-8B4D-7F40-AA6E-26A867400174}" destId="{A929FD2B-55EE-8041-B078-EE947C5AB3F6}" srcOrd="0" destOrd="0" parTransId="{7F00C1C0-F553-9F4C-A902-07AF92DC8205}" sibTransId="{273243B9-714A-0D40-BBEF-DC39345831E9}"/>
    <dgm:cxn modelId="{B985BCE1-163B-654F-80DF-D28E7F02EDF5}" type="presParOf" srcId="{3DF5D43B-6146-3A4B-9ACC-45D7450B7FEB}" destId="{50071785-9E35-6B44-936C-A15BCEED9ADB}" srcOrd="0" destOrd="0" presId="urn:microsoft.com/office/officeart/2005/8/layout/chevron1"/>
    <dgm:cxn modelId="{B234DBAA-D7C5-3544-A54C-2301298C922B}" type="presParOf" srcId="{3DF5D43B-6146-3A4B-9ACC-45D7450B7FEB}" destId="{08F52B12-7CDC-8E49-9B46-666EFEBDD630}" srcOrd="1" destOrd="0" presId="urn:microsoft.com/office/officeart/2005/8/layout/chevron1"/>
    <dgm:cxn modelId="{41F51738-A56D-194D-BF8B-348F73A2D718}" type="presParOf" srcId="{3DF5D43B-6146-3A4B-9ACC-45D7450B7FEB}" destId="{0B6F3810-411E-A341-A784-5CB2E5EF9975}" srcOrd="2" destOrd="0" presId="urn:microsoft.com/office/officeart/2005/8/layout/chevron1"/>
    <dgm:cxn modelId="{0018BDF1-6BCD-C947-97F4-E6C573CE991B}" type="presParOf" srcId="{3DF5D43B-6146-3A4B-9ACC-45D7450B7FEB}" destId="{FF0D5BB4-32EC-A842-A706-683F8CC7484B}" srcOrd="3" destOrd="0" presId="urn:microsoft.com/office/officeart/2005/8/layout/chevron1"/>
    <dgm:cxn modelId="{152089E3-D523-2541-9B0C-4A60E83361F5}" type="presParOf" srcId="{3DF5D43B-6146-3A4B-9ACC-45D7450B7FEB}" destId="{D0975CE5-03F9-7C42-A274-977D3805429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AA9A85-8B4D-7F40-AA6E-26A867400174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B30D8215-F789-A249-ABF8-77B4E90F3B50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err="1" smtClean="0"/>
            <a:t>Sklad</a:t>
          </a:r>
          <a:endParaRPr lang="en-US" dirty="0"/>
        </a:p>
      </dgm:t>
    </dgm:pt>
    <dgm:pt modelId="{620398DA-A96E-7B42-86CB-61873AA6C8BB}" type="parTrans" cxnId="{7F7A9847-6524-DF40-9707-A44FF5F16CCD}">
      <dgm:prSet/>
      <dgm:spPr/>
      <dgm:t>
        <a:bodyPr/>
        <a:lstStyle/>
        <a:p>
          <a:endParaRPr lang="en-US"/>
        </a:p>
      </dgm:t>
    </dgm:pt>
    <dgm:pt modelId="{56F7F811-F1D0-0D48-81E3-EBF6B8EFA5EB}" type="sibTrans" cxnId="{7F7A9847-6524-DF40-9707-A44FF5F16CCD}">
      <dgm:prSet/>
      <dgm:spPr/>
      <dgm:t>
        <a:bodyPr/>
        <a:lstStyle/>
        <a:p>
          <a:endParaRPr lang="en-US"/>
        </a:p>
      </dgm:t>
    </dgm:pt>
    <dgm:pt modelId="{9B41000E-2A02-E544-8F9E-6BD3035F5F55}">
      <dgm:prSet phldrT="[Text]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Expedičné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oddelenie</a:t>
          </a:r>
          <a:endParaRPr lang="en-US" dirty="0">
            <a:solidFill>
              <a:schemeClr val="bg1"/>
            </a:solidFill>
          </a:endParaRPr>
        </a:p>
      </dgm:t>
    </dgm:pt>
    <dgm:pt modelId="{DCF5ECAA-48BE-924E-88A1-E1562512B795}" type="sibTrans" cxnId="{8F701001-6178-5A4C-ACEF-561DBFBD3EFF}">
      <dgm:prSet/>
      <dgm:spPr/>
      <dgm:t>
        <a:bodyPr/>
        <a:lstStyle/>
        <a:p>
          <a:endParaRPr lang="en-US"/>
        </a:p>
      </dgm:t>
    </dgm:pt>
    <dgm:pt modelId="{39B44BA9-18B3-F742-A76E-9D8AD0721B7C}" type="parTrans" cxnId="{8F701001-6178-5A4C-ACEF-561DBFBD3EFF}">
      <dgm:prSet/>
      <dgm:spPr/>
      <dgm:t>
        <a:bodyPr/>
        <a:lstStyle/>
        <a:p>
          <a:endParaRPr lang="en-US"/>
        </a:p>
      </dgm:t>
    </dgm:pt>
    <dgm:pt modelId="{A929FD2B-55EE-8041-B078-EE947C5AB3F6}">
      <dgm:prSet phldrT="[Text]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Prevádzkové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oddelenie</a:t>
          </a:r>
          <a:endParaRPr lang="en-US" dirty="0">
            <a:solidFill>
              <a:schemeClr val="bg1"/>
            </a:solidFill>
          </a:endParaRPr>
        </a:p>
      </dgm:t>
    </dgm:pt>
    <dgm:pt modelId="{273243B9-714A-0D40-BBEF-DC39345831E9}" type="sibTrans" cxnId="{6ECECA98-31EE-9D43-87B4-0FE32123CD7F}">
      <dgm:prSet/>
      <dgm:spPr/>
      <dgm:t>
        <a:bodyPr/>
        <a:lstStyle/>
        <a:p>
          <a:endParaRPr lang="en-US"/>
        </a:p>
      </dgm:t>
    </dgm:pt>
    <dgm:pt modelId="{7F00C1C0-F553-9F4C-A902-07AF92DC8205}" type="parTrans" cxnId="{6ECECA98-31EE-9D43-87B4-0FE32123CD7F}">
      <dgm:prSet/>
      <dgm:spPr/>
      <dgm:t>
        <a:bodyPr/>
        <a:lstStyle/>
        <a:p>
          <a:endParaRPr lang="en-US"/>
        </a:p>
      </dgm:t>
    </dgm:pt>
    <dgm:pt modelId="{3DF5D43B-6146-3A4B-9ACC-45D7450B7FEB}" type="pres">
      <dgm:prSet presAssocID="{D1AA9A85-8B4D-7F40-AA6E-26A867400174}" presName="Name0" presStyleCnt="0">
        <dgm:presLayoutVars>
          <dgm:dir/>
          <dgm:animLvl val="lvl"/>
          <dgm:resizeHandles val="exact"/>
        </dgm:presLayoutVars>
      </dgm:prSet>
      <dgm:spPr/>
    </dgm:pt>
    <dgm:pt modelId="{50071785-9E35-6B44-936C-A15BCEED9ADB}" type="pres">
      <dgm:prSet presAssocID="{A929FD2B-55EE-8041-B078-EE947C5AB3F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52B12-7CDC-8E49-9B46-666EFEBDD630}" type="pres">
      <dgm:prSet presAssocID="{273243B9-714A-0D40-BBEF-DC39345831E9}" presName="parTxOnlySpace" presStyleCnt="0"/>
      <dgm:spPr/>
    </dgm:pt>
    <dgm:pt modelId="{0B6F3810-411E-A341-A784-5CB2E5EF9975}" type="pres">
      <dgm:prSet presAssocID="{B30D8215-F789-A249-ABF8-77B4E90F3B5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D5BB4-32EC-A842-A706-683F8CC7484B}" type="pres">
      <dgm:prSet presAssocID="{56F7F811-F1D0-0D48-81E3-EBF6B8EFA5EB}" presName="parTxOnlySpace" presStyleCnt="0"/>
      <dgm:spPr/>
    </dgm:pt>
    <dgm:pt modelId="{D0975CE5-03F9-7C42-A274-977D3805429A}" type="pres">
      <dgm:prSet presAssocID="{9B41000E-2A02-E544-8F9E-6BD3035F5F5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7A9847-6524-DF40-9707-A44FF5F16CCD}" srcId="{D1AA9A85-8B4D-7F40-AA6E-26A867400174}" destId="{B30D8215-F789-A249-ABF8-77B4E90F3B50}" srcOrd="1" destOrd="0" parTransId="{620398DA-A96E-7B42-86CB-61873AA6C8BB}" sibTransId="{56F7F811-F1D0-0D48-81E3-EBF6B8EFA5EB}"/>
    <dgm:cxn modelId="{B28DFB3E-5454-A34A-B89D-67700FB6DCF5}" type="presOf" srcId="{B30D8215-F789-A249-ABF8-77B4E90F3B50}" destId="{0B6F3810-411E-A341-A784-5CB2E5EF9975}" srcOrd="0" destOrd="0" presId="urn:microsoft.com/office/officeart/2005/8/layout/chevron1"/>
    <dgm:cxn modelId="{EE4610BB-B2DD-A447-9C7F-1893E312E898}" type="presOf" srcId="{A929FD2B-55EE-8041-B078-EE947C5AB3F6}" destId="{50071785-9E35-6B44-936C-A15BCEED9ADB}" srcOrd="0" destOrd="0" presId="urn:microsoft.com/office/officeart/2005/8/layout/chevron1"/>
    <dgm:cxn modelId="{9170D14F-652A-C84C-92A2-85A778D86C8B}" type="presOf" srcId="{D1AA9A85-8B4D-7F40-AA6E-26A867400174}" destId="{3DF5D43B-6146-3A4B-9ACC-45D7450B7FEB}" srcOrd="0" destOrd="0" presId="urn:microsoft.com/office/officeart/2005/8/layout/chevron1"/>
    <dgm:cxn modelId="{8F701001-6178-5A4C-ACEF-561DBFBD3EFF}" srcId="{D1AA9A85-8B4D-7F40-AA6E-26A867400174}" destId="{9B41000E-2A02-E544-8F9E-6BD3035F5F55}" srcOrd="2" destOrd="0" parTransId="{39B44BA9-18B3-F742-A76E-9D8AD0721B7C}" sibTransId="{DCF5ECAA-48BE-924E-88A1-E1562512B795}"/>
    <dgm:cxn modelId="{23D47BD0-5DCB-5845-8FE8-A539C42D453F}" type="presOf" srcId="{9B41000E-2A02-E544-8F9E-6BD3035F5F55}" destId="{D0975CE5-03F9-7C42-A274-977D3805429A}" srcOrd="0" destOrd="0" presId="urn:microsoft.com/office/officeart/2005/8/layout/chevron1"/>
    <dgm:cxn modelId="{6ECECA98-31EE-9D43-87B4-0FE32123CD7F}" srcId="{D1AA9A85-8B4D-7F40-AA6E-26A867400174}" destId="{A929FD2B-55EE-8041-B078-EE947C5AB3F6}" srcOrd="0" destOrd="0" parTransId="{7F00C1C0-F553-9F4C-A902-07AF92DC8205}" sibTransId="{273243B9-714A-0D40-BBEF-DC39345831E9}"/>
    <dgm:cxn modelId="{84C9EBF6-BB5B-6F4F-83E6-503011AA9380}" type="presParOf" srcId="{3DF5D43B-6146-3A4B-9ACC-45D7450B7FEB}" destId="{50071785-9E35-6B44-936C-A15BCEED9ADB}" srcOrd="0" destOrd="0" presId="urn:microsoft.com/office/officeart/2005/8/layout/chevron1"/>
    <dgm:cxn modelId="{E1BC5308-84AA-C949-981C-C80A2D603629}" type="presParOf" srcId="{3DF5D43B-6146-3A4B-9ACC-45D7450B7FEB}" destId="{08F52B12-7CDC-8E49-9B46-666EFEBDD630}" srcOrd="1" destOrd="0" presId="urn:microsoft.com/office/officeart/2005/8/layout/chevron1"/>
    <dgm:cxn modelId="{09360D53-D83F-C54C-A141-BF0E2495F534}" type="presParOf" srcId="{3DF5D43B-6146-3A4B-9ACC-45D7450B7FEB}" destId="{0B6F3810-411E-A341-A784-5CB2E5EF9975}" srcOrd="2" destOrd="0" presId="urn:microsoft.com/office/officeart/2005/8/layout/chevron1"/>
    <dgm:cxn modelId="{1AF86F92-94DC-AD40-8CAC-7A33CA90506C}" type="presParOf" srcId="{3DF5D43B-6146-3A4B-9ACC-45D7450B7FEB}" destId="{FF0D5BB4-32EC-A842-A706-683F8CC7484B}" srcOrd="3" destOrd="0" presId="urn:microsoft.com/office/officeart/2005/8/layout/chevron1"/>
    <dgm:cxn modelId="{593DC63B-06E1-1A47-AE7B-91D3CF97E494}" type="presParOf" srcId="{3DF5D43B-6146-3A4B-9ACC-45D7450B7FEB}" destId="{D0975CE5-03F9-7C42-A274-977D3805429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71785-9E35-6B44-936C-A15BCEED9ADB}">
      <dsp:nvSpPr>
        <dsp:cNvPr id="0" name=""/>
        <dsp:cNvSpPr/>
      </dsp:nvSpPr>
      <dsp:spPr>
        <a:xfrm>
          <a:off x="2859" y="2088485"/>
          <a:ext cx="3483677" cy="1393471"/>
        </a:xfrm>
        <a:prstGeom prst="chevron">
          <a:avLst/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>
              <a:solidFill>
                <a:schemeClr val="tx1"/>
              </a:solidFill>
            </a:rPr>
            <a:t>Prevádzkové</a:t>
          </a:r>
          <a:r>
            <a:rPr lang="en-US" sz="2900" kern="1200" dirty="0" smtClean="0">
              <a:solidFill>
                <a:schemeClr val="tx1"/>
              </a:solidFill>
            </a:rPr>
            <a:t> </a:t>
          </a:r>
          <a:r>
            <a:rPr lang="en-US" sz="2900" kern="1200" dirty="0" err="1" smtClean="0">
              <a:solidFill>
                <a:schemeClr val="tx1"/>
              </a:solidFill>
            </a:rPr>
            <a:t>oddelenie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699595" y="2088485"/>
        <a:ext cx="2090206" cy="1393471"/>
      </dsp:txXfrm>
    </dsp:sp>
    <dsp:sp modelId="{0B6F3810-411E-A341-A784-5CB2E5EF9975}">
      <dsp:nvSpPr>
        <dsp:cNvPr id="0" name=""/>
        <dsp:cNvSpPr/>
      </dsp:nvSpPr>
      <dsp:spPr>
        <a:xfrm>
          <a:off x="3138169" y="2088485"/>
          <a:ext cx="3483677" cy="1393471"/>
        </a:xfrm>
        <a:prstGeom prst="chevron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Sklad</a:t>
          </a:r>
          <a:endParaRPr lang="en-US" sz="2900" kern="1200" dirty="0"/>
        </a:p>
      </dsp:txBody>
      <dsp:txXfrm>
        <a:off x="3834905" y="2088485"/>
        <a:ext cx="2090206" cy="1393471"/>
      </dsp:txXfrm>
    </dsp:sp>
    <dsp:sp modelId="{D0975CE5-03F9-7C42-A274-977D3805429A}">
      <dsp:nvSpPr>
        <dsp:cNvPr id="0" name=""/>
        <dsp:cNvSpPr/>
      </dsp:nvSpPr>
      <dsp:spPr>
        <a:xfrm>
          <a:off x="6273479" y="2088485"/>
          <a:ext cx="3483677" cy="1393471"/>
        </a:xfrm>
        <a:prstGeom prst="chevron">
          <a:avLst/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>
              <a:solidFill>
                <a:schemeClr val="tx1"/>
              </a:solidFill>
            </a:rPr>
            <a:t>Expedičné</a:t>
          </a:r>
          <a:r>
            <a:rPr lang="en-US" sz="2900" kern="1200" dirty="0" smtClean="0">
              <a:solidFill>
                <a:schemeClr val="tx1"/>
              </a:solidFill>
            </a:rPr>
            <a:t> </a:t>
          </a:r>
          <a:r>
            <a:rPr lang="en-US" sz="2900" kern="1200" dirty="0" err="1" smtClean="0">
              <a:solidFill>
                <a:schemeClr val="tx1"/>
              </a:solidFill>
            </a:rPr>
            <a:t>oddelenie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6970215" y="2088485"/>
        <a:ext cx="2090206" cy="13934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71785-9E35-6B44-936C-A15BCEED9ADB}">
      <dsp:nvSpPr>
        <dsp:cNvPr id="0" name=""/>
        <dsp:cNvSpPr/>
      </dsp:nvSpPr>
      <dsp:spPr>
        <a:xfrm>
          <a:off x="2859" y="2088485"/>
          <a:ext cx="3483677" cy="1393471"/>
        </a:xfrm>
        <a:prstGeom prst="chevron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>
              <a:solidFill>
                <a:schemeClr val="bg1"/>
              </a:solidFill>
            </a:rPr>
            <a:t>Prevádzkové</a:t>
          </a:r>
          <a:r>
            <a:rPr lang="en-US" sz="2900" kern="1200" dirty="0" smtClean="0">
              <a:solidFill>
                <a:schemeClr val="bg1"/>
              </a:solidFill>
            </a:rPr>
            <a:t> </a:t>
          </a:r>
          <a:r>
            <a:rPr lang="en-US" sz="2900" kern="1200" dirty="0" err="1" smtClean="0">
              <a:solidFill>
                <a:schemeClr val="bg1"/>
              </a:solidFill>
            </a:rPr>
            <a:t>oddelenie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699595" y="2088485"/>
        <a:ext cx="2090206" cy="1393471"/>
      </dsp:txXfrm>
    </dsp:sp>
    <dsp:sp modelId="{0B6F3810-411E-A341-A784-5CB2E5EF9975}">
      <dsp:nvSpPr>
        <dsp:cNvPr id="0" name=""/>
        <dsp:cNvSpPr/>
      </dsp:nvSpPr>
      <dsp:spPr>
        <a:xfrm>
          <a:off x="3138169" y="2088485"/>
          <a:ext cx="3483677" cy="1393471"/>
        </a:xfrm>
        <a:prstGeom prst="chevron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Sklad</a:t>
          </a:r>
          <a:endParaRPr lang="en-US" sz="2900" kern="1200" dirty="0"/>
        </a:p>
      </dsp:txBody>
      <dsp:txXfrm>
        <a:off x="3834905" y="2088485"/>
        <a:ext cx="2090206" cy="1393471"/>
      </dsp:txXfrm>
    </dsp:sp>
    <dsp:sp modelId="{D0975CE5-03F9-7C42-A274-977D3805429A}">
      <dsp:nvSpPr>
        <dsp:cNvPr id="0" name=""/>
        <dsp:cNvSpPr/>
      </dsp:nvSpPr>
      <dsp:spPr>
        <a:xfrm>
          <a:off x="6273479" y="2088485"/>
          <a:ext cx="3483677" cy="1393471"/>
        </a:xfrm>
        <a:prstGeom prst="chevron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>
              <a:solidFill>
                <a:schemeClr val="bg1"/>
              </a:solidFill>
            </a:rPr>
            <a:t>Expedičné</a:t>
          </a:r>
          <a:r>
            <a:rPr lang="en-US" sz="2900" kern="1200" dirty="0" smtClean="0">
              <a:solidFill>
                <a:schemeClr val="bg1"/>
              </a:solidFill>
            </a:rPr>
            <a:t> </a:t>
          </a:r>
          <a:r>
            <a:rPr lang="en-US" sz="2900" kern="1200" dirty="0" err="1" smtClean="0">
              <a:solidFill>
                <a:schemeClr val="bg1"/>
              </a:solidFill>
            </a:rPr>
            <a:t>oddelenie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6970215" y="2088485"/>
        <a:ext cx="2090206" cy="1393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30787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3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351" y="1972638"/>
            <a:ext cx="9750175" cy="2134141"/>
          </a:xfrm>
        </p:spPr>
        <p:txBody>
          <a:bodyPr/>
          <a:lstStyle/>
          <a:p>
            <a:r>
              <a:rPr lang="en-US" dirty="0" err="1" smtClean="0"/>
              <a:t>Skladový</a:t>
            </a:r>
            <a:r>
              <a:rPr lang="en-US" dirty="0" smtClean="0"/>
              <a:t> </a:t>
            </a:r>
            <a:r>
              <a:rPr lang="en-US" dirty="0" err="1" smtClean="0"/>
              <a:t>informačný</a:t>
            </a:r>
            <a:r>
              <a:rPr lang="en-US" dirty="0" smtClean="0"/>
              <a:t> </a:t>
            </a:r>
            <a:r>
              <a:rPr lang="en-US" dirty="0" err="1" smtClean="0"/>
              <a:t>systém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5371" y="4229653"/>
            <a:ext cx="8144134" cy="192456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Vojtěch</a:t>
            </a:r>
            <a:r>
              <a:rPr lang="en-US" b="1" dirty="0" smtClean="0"/>
              <a:t> </a:t>
            </a:r>
            <a:r>
              <a:rPr lang="en-US" b="1" dirty="0" err="1" smtClean="0"/>
              <a:t>Cahlík</a:t>
            </a:r>
            <a:endParaRPr lang="en-US" b="1" dirty="0" smtClean="0"/>
          </a:p>
          <a:p>
            <a:r>
              <a:rPr lang="en-US" b="1" dirty="0" smtClean="0"/>
              <a:t>Josef </a:t>
            </a:r>
            <a:r>
              <a:rPr lang="en-US" b="1" dirty="0" err="1" smtClean="0"/>
              <a:t>Hušek</a:t>
            </a:r>
            <a:endParaRPr lang="en-US" b="1" dirty="0" smtClean="0"/>
          </a:p>
          <a:p>
            <a:r>
              <a:rPr lang="en-US" b="1" dirty="0" smtClean="0"/>
              <a:t>Jan </a:t>
            </a:r>
            <a:r>
              <a:rPr lang="en-US" b="1" dirty="0" err="1" smtClean="0"/>
              <a:t>Lidák</a:t>
            </a:r>
            <a:endParaRPr lang="en-US" b="1" dirty="0" smtClean="0"/>
          </a:p>
          <a:p>
            <a:r>
              <a:rPr lang="en-US" b="1" dirty="0" err="1" smtClean="0"/>
              <a:t>Róbert</a:t>
            </a:r>
            <a:r>
              <a:rPr lang="en-US" b="1" dirty="0" smtClean="0"/>
              <a:t> Selvek</a:t>
            </a:r>
            <a:endParaRPr lang="en-US" b="1" dirty="0"/>
          </a:p>
          <a:p>
            <a:r>
              <a:rPr lang="en-US" dirty="0" smtClean="0"/>
              <a:t>FIT ČVUT </a:t>
            </a:r>
            <a:r>
              <a:rPr lang="en-US" b="1" dirty="0" smtClean="0"/>
              <a:t>| </a:t>
            </a:r>
            <a:r>
              <a:rPr lang="en-US" dirty="0" smtClean="0"/>
              <a:t>BI-SI1.2 </a:t>
            </a:r>
            <a:r>
              <a:rPr lang="en-US" b="1" dirty="0" smtClean="0"/>
              <a:t>| </a:t>
            </a:r>
            <a:r>
              <a:rPr lang="en-US" dirty="0" smtClean="0"/>
              <a:t>ZS 2017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err="1" smtClean="0"/>
              <a:t>procesy</a:t>
            </a:r>
            <a:r>
              <a:rPr lang="en-US" dirty="0" smtClean="0"/>
              <a:t> u </a:t>
            </a:r>
            <a:r>
              <a:rPr lang="en-US" dirty="0" err="1" smtClean="0"/>
              <a:t>klienta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532437"/>
            <a:ext cx="10515600" cy="1325563"/>
          </a:xfrm>
        </p:spPr>
        <p:txBody>
          <a:bodyPr/>
          <a:lstStyle/>
          <a:p>
            <a:r>
              <a:rPr lang="en-US" dirty="0" err="1" smtClean="0"/>
              <a:t>Logistické</a:t>
            </a:r>
            <a:r>
              <a:rPr lang="en-US" dirty="0" smtClean="0"/>
              <a:t> a </a:t>
            </a:r>
            <a:r>
              <a:rPr lang="en-US" dirty="0" err="1" smtClean="0"/>
              <a:t>koncové</a:t>
            </a:r>
            <a:r>
              <a:rPr lang="en-US" dirty="0" smtClean="0"/>
              <a:t> </a:t>
            </a:r>
            <a:r>
              <a:rPr lang="en-US" dirty="0" err="1" smtClean="0"/>
              <a:t>objednávky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2588" y="4150"/>
            <a:ext cx="8386823" cy="28685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2588" y="2872686"/>
            <a:ext cx="8392064" cy="276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03850" cy="1600200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Naskladnenie</a:t>
            </a:r>
            <a:r>
              <a:rPr lang="en-US" sz="4400" dirty="0" smtClean="0"/>
              <a:t> </a:t>
            </a:r>
            <a:r>
              <a:rPr lang="en-US" sz="4400" dirty="0" err="1" smtClean="0"/>
              <a:t>tovaru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675062" cy="3811588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err="1" smtClean="0"/>
              <a:t>Kontrola</a:t>
            </a:r>
            <a:r>
              <a:rPr lang="en-US" sz="3200" dirty="0" smtClean="0"/>
              <a:t> </a:t>
            </a:r>
            <a:r>
              <a:rPr lang="en-US" sz="3200" dirty="0" err="1" smtClean="0"/>
              <a:t>dodaného</a:t>
            </a:r>
            <a:r>
              <a:rPr lang="en-US" sz="3200" dirty="0" smtClean="0"/>
              <a:t> </a:t>
            </a:r>
            <a:r>
              <a:rPr lang="en-US" sz="3200" dirty="0" err="1" smtClean="0"/>
              <a:t>tovaru</a:t>
            </a: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err="1" smtClean="0"/>
              <a:t>Prebratie</a:t>
            </a:r>
            <a:r>
              <a:rPr lang="en-US" sz="3200" dirty="0" smtClean="0"/>
              <a:t> </a:t>
            </a:r>
            <a:r>
              <a:rPr lang="en-US" sz="3200" dirty="0" err="1" smtClean="0"/>
              <a:t>všetkého</a:t>
            </a:r>
            <a:r>
              <a:rPr lang="en-US" sz="3200" dirty="0" smtClean="0"/>
              <a:t> </a:t>
            </a:r>
            <a:r>
              <a:rPr lang="en-US" sz="3200" dirty="0" err="1" smtClean="0"/>
              <a:t>alebo</a:t>
            </a:r>
            <a:r>
              <a:rPr lang="en-US" sz="3200" dirty="0" smtClean="0"/>
              <a:t> </a:t>
            </a:r>
            <a:r>
              <a:rPr lang="en-US" sz="3200" dirty="0" err="1" smtClean="0"/>
              <a:t>časti</a:t>
            </a: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err="1" smtClean="0"/>
              <a:t>Uloženie</a:t>
            </a:r>
            <a:r>
              <a:rPr lang="en-US" sz="3200" dirty="0" smtClean="0"/>
              <a:t> </a:t>
            </a:r>
            <a:r>
              <a:rPr lang="en-US" sz="3200" dirty="0" err="1" smtClean="0"/>
              <a:t>tovaru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94" y="0"/>
            <a:ext cx="7826188" cy="6858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8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Predanie</a:t>
            </a:r>
            <a:r>
              <a:rPr lang="en-US" sz="4400" dirty="0" smtClean="0"/>
              <a:t> </a:t>
            </a:r>
            <a:r>
              <a:rPr lang="en-US" sz="4400" dirty="0" err="1" smtClean="0"/>
              <a:t>tovaru</a:t>
            </a:r>
            <a:r>
              <a:rPr lang="en-US" sz="4400" dirty="0" smtClean="0"/>
              <a:t> </a:t>
            </a:r>
            <a:r>
              <a:rPr lang="en-US" sz="4400" dirty="0" err="1" smtClean="0"/>
              <a:t>na</a:t>
            </a:r>
            <a:r>
              <a:rPr lang="en-US" sz="4400" dirty="0" smtClean="0"/>
              <a:t> </a:t>
            </a:r>
            <a:r>
              <a:rPr lang="en-US" sz="4400" dirty="0" err="1" smtClean="0"/>
              <a:t>expedíciu</a:t>
            </a:r>
            <a:endParaRPr lang="en-US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29" y="6234"/>
            <a:ext cx="5255394" cy="6858029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err="1" smtClean="0"/>
              <a:t>Vyhľadanie</a:t>
            </a:r>
            <a:r>
              <a:rPr lang="en-US" sz="3200" dirty="0" smtClean="0"/>
              <a:t> </a:t>
            </a:r>
            <a:r>
              <a:rPr lang="en-US" sz="3200" dirty="0" err="1" smtClean="0"/>
              <a:t>tovaru</a:t>
            </a: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err="1" smtClean="0"/>
              <a:t>Kompletácia</a:t>
            </a:r>
            <a:r>
              <a:rPr lang="en-US" sz="3200" dirty="0" smtClean="0"/>
              <a:t> </a:t>
            </a:r>
            <a:r>
              <a:rPr lang="en-US" sz="3200" dirty="0" err="1" smtClean="0"/>
              <a:t>alebo</a:t>
            </a:r>
            <a:r>
              <a:rPr lang="en-US" sz="3200" dirty="0" smtClean="0"/>
              <a:t> </a:t>
            </a:r>
            <a:r>
              <a:rPr lang="en-US" sz="3200" dirty="0" err="1" smtClean="0"/>
              <a:t>označenie</a:t>
            </a:r>
            <a:r>
              <a:rPr lang="en-US" sz="3200" dirty="0" smtClean="0"/>
              <a:t> </a:t>
            </a:r>
            <a:r>
              <a:rPr lang="en-US" sz="3200" dirty="0" err="1" smtClean="0"/>
              <a:t>ako</a:t>
            </a:r>
            <a:r>
              <a:rPr lang="en-US" sz="3200" dirty="0" smtClean="0"/>
              <a:t> </a:t>
            </a:r>
            <a:r>
              <a:rPr lang="en-US" sz="3200" dirty="0" err="1" smtClean="0"/>
              <a:t>pohrešované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8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Požiadavky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Funkčné</a:t>
            </a:r>
            <a:endParaRPr lang="en-US" sz="3200" b="1" dirty="0" smtClean="0"/>
          </a:p>
          <a:p>
            <a:pPr lvl="1"/>
            <a:r>
              <a:rPr lang="en-US" dirty="0" err="1" smtClean="0"/>
              <a:t>Manažment</a:t>
            </a:r>
            <a:r>
              <a:rPr lang="en-US" dirty="0" smtClean="0"/>
              <a:t> </a:t>
            </a:r>
            <a:r>
              <a:rPr lang="en-US" dirty="0" err="1" smtClean="0"/>
              <a:t>objednávok</a:t>
            </a:r>
            <a:endParaRPr lang="en-US" dirty="0" smtClean="0"/>
          </a:p>
          <a:p>
            <a:pPr lvl="1"/>
            <a:r>
              <a:rPr lang="en-US" dirty="0" err="1" smtClean="0"/>
              <a:t>Manažment</a:t>
            </a:r>
            <a:r>
              <a:rPr lang="en-US" dirty="0" smtClean="0"/>
              <a:t> </a:t>
            </a:r>
            <a:r>
              <a:rPr lang="en-US" dirty="0" err="1" smtClean="0"/>
              <a:t>skladu</a:t>
            </a:r>
            <a:endParaRPr lang="en-US" dirty="0" smtClean="0"/>
          </a:p>
          <a:p>
            <a:pPr lvl="1"/>
            <a:r>
              <a:rPr lang="en-US" dirty="0" err="1" smtClean="0"/>
              <a:t>Správa</a:t>
            </a:r>
            <a:r>
              <a:rPr lang="en-US" dirty="0" smtClean="0"/>
              <a:t> </a:t>
            </a:r>
            <a:r>
              <a:rPr lang="en-US" dirty="0" err="1" smtClean="0"/>
              <a:t>tovaru</a:t>
            </a:r>
            <a:endParaRPr lang="en-US" dirty="0" smtClean="0"/>
          </a:p>
          <a:p>
            <a:r>
              <a:rPr lang="en-US" b="1" dirty="0" err="1" smtClean="0"/>
              <a:t>Nefunkčné</a:t>
            </a:r>
            <a:endParaRPr lang="en-US" b="1" dirty="0" smtClean="0"/>
          </a:p>
          <a:p>
            <a:pPr lvl="1"/>
            <a:r>
              <a:rPr lang="en-US" dirty="0" smtClean="0"/>
              <a:t>Model </a:t>
            </a:r>
            <a:r>
              <a:rPr lang="en-US" dirty="0" err="1" smtClean="0"/>
              <a:t>klient</a:t>
            </a:r>
            <a:r>
              <a:rPr lang="en-US" dirty="0" smtClean="0"/>
              <a:t>-server</a:t>
            </a:r>
          </a:p>
          <a:p>
            <a:pPr lvl="1"/>
            <a:r>
              <a:rPr lang="en-US" dirty="0" err="1" smtClean="0"/>
              <a:t>Užívateľské</a:t>
            </a:r>
            <a:r>
              <a:rPr lang="en-US" dirty="0" smtClean="0"/>
              <a:t> </a:t>
            </a:r>
            <a:r>
              <a:rPr lang="en-US" dirty="0" err="1" smtClean="0"/>
              <a:t>rozhranie</a:t>
            </a:r>
            <a:endParaRPr lang="en-US" dirty="0" smtClean="0"/>
          </a:p>
          <a:p>
            <a:pPr lvl="1"/>
            <a:r>
              <a:rPr lang="en-US" dirty="0" err="1" smtClean="0"/>
              <a:t>Zvládanie</a:t>
            </a:r>
            <a:r>
              <a:rPr lang="en-US" dirty="0" smtClean="0"/>
              <a:t> </a:t>
            </a:r>
            <a:r>
              <a:rPr lang="en-US" dirty="0" err="1" smtClean="0"/>
              <a:t>bežného</a:t>
            </a:r>
            <a:r>
              <a:rPr lang="en-US" dirty="0" smtClean="0"/>
              <a:t> </a:t>
            </a:r>
            <a:r>
              <a:rPr lang="en-US" dirty="0" err="1" smtClean="0"/>
              <a:t>užívateľského</a:t>
            </a:r>
            <a:r>
              <a:rPr lang="en-US" dirty="0" smtClean="0"/>
              <a:t> </a:t>
            </a:r>
            <a:r>
              <a:rPr lang="en-US" dirty="0" err="1" smtClean="0"/>
              <a:t>zaťaženia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4798" y="1690688"/>
            <a:ext cx="3319002" cy="44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Hlavné</a:t>
            </a:r>
            <a:r>
              <a:rPr lang="en-US" dirty="0" smtClean="0"/>
              <a:t> </a:t>
            </a:r>
            <a:r>
              <a:rPr lang="en-US" dirty="0" err="1" smtClean="0"/>
              <a:t>prípady</a:t>
            </a:r>
            <a:r>
              <a:rPr lang="en-US" dirty="0" smtClean="0"/>
              <a:t> </a:t>
            </a:r>
            <a:r>
              <a:rPr lang="en-US" dirty="0" err="1" smtClean="0"/>
              <a:t>použitia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Správa</a:t>
            </a:r>
            <a:r>
              <a:rPr lang="en-US" dirty="0" smtClean="0"/>
              <a:t> </a:t>
            </a:r>
            <a:r>
              <a:rPr lang="en-US" dirty="0" err="1" smtClean="0"/>
              <a:t>objednávok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Logistické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objednávky</a:t>
            </a:r>
            <a:endParaRPr lang="en-US" sz="3200" b="1" dirty="0" smtClean="0"/>
          </a:p>
          <a:p>
            <a:pPr lvl="1"/>
            <a:r>
              <a:rPr lang="en-US" sz="2800" dirty="0" err="1" smtClean="0"/>
              <a:t>Vytvorenie</a:t>
            </a:r>
            <a:endParaRPr lang="en-US" sz="2800" dirty="0" smtClean="0"/>
          </a:p>
          <a:p>
            <a:pPr lvl="1"/>
            <a:r>
              <a:rPr lang="en-US" sz="2800" dirty="0" err="1" smtClean="0"/>
              <a:t>Zmena</a:t>
            </a:r>
            <a:endParaRPr lang="en-US" sz="2800" dirty="0" smtClean="0"/>
          </a:p>
          <a:p>
            <a:r>
              <a:rPr lang="en-US" sz="3200" b="1" dirty="0" err="1" smtClean="0"/>
              <a:t>Koncové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objednávky</a:t>
            </a:r>
            <a:endParaRPr lang="en-US" sz="3200" b="1" dirty="0" smtClean="0"/>
          </a:p>
          <a:p>
            <a:pPr lvl="1"/>
            <a:r>
              <a:rPr lang="en-US" sz="2800" dirty="0" err="1" smtClean="0"/>
              <a:t>Vytvorenie</a:t>
            </a:r>
            <a:endParaRPr lang="en-US" sz="2800" dirty="0" smtClean="0"/>
          </a:p>
          <a:p>
            <a:pPr lvl="1"/>
            <a:r>
              <a:rPr lang="en-US" sz="2800" dirty="0" err="1" smtClean="0"/>
              <a:t>Zmena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6081" y="1690688"/>
            <a:ext cx="311771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Správa</a:t>
            </a:r>
            <a:r>
              <a:rPr lang="en-US" dirty="0" smtClean="0"/>
              <a:t> </a:t>
            </a:r>
            <a:r>
              <a:rPr lang="en-US" dirty="0" err="1" smtClean="0"/>
              <a:t>tovaru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Naskladnenie</a:t>
            </a:r>
            <a:r>
              <a:rPr lang="en-US" dirty="0" smtClean="0"/>
              <a:t> </a:t>
            </a:r>
            <a:r>
              <a:rPr lang="en-US" dirty="0" err="1" smtClean="0"/>
              <a:t>tovaru</a:t>
            </a:r>
            <a:endParaRPr lang="en-US" dirty="0" smtClean="0"/>
          </a:p>
          <a:p>
            <a:pPr lvl="1"/>
            <a:r>
              <a:rPr lang="en-US" dirty="0" err="1" smtClean="0"/>
              <a:t>Prijatie</a:t>
            </a:r>
            <a:r>
              <a:rPr lang="en-US" dirty="0" smtClean="0"/>
              <a:t> a </a:t>
            </a:r>
            <a:r>
              <a:rPr lang="en-US" dirty="0" err="1" smtClean="0"/>
              <a:t>naskladnenie</a:t>
            </a:r>
            <a:r>
              <a:rPr lang="en-US" dirty="0" smtClean="0"/>
              <a:t> </a:t>
            </a:r>
            <a:r>
              <a:rPr lang="en-US" dirty="0" err="1" smtClean="0"/>
              <a:t>tovaru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základe</a:t>
            </a:r>
            <a:r>
              <a:rPr lang="en-US" dirty="0" smtClean="0"/>
              <a:t> </a:t>
            </a:r>
            <a:r>
              <a:rPr lang="en-US" dirty="0" err="1" smtClean="0"/>
              <a:t>logistickej</a:t>
            </a:r>
            <a:r>
              <a:rPr lang="en-US" dirty="0" smtClean="0"/>
              <a:t> </a:t>
            </a:r>
            <a:r>
              <a:rPr lang="en-US" dirty="0" err="1" smtClean="0"/>
              <a:t>objednávky</a:t>
            </a:r>
            <a:endParaRPr lang="en-US" dirty="0" smtClean="0"/>
          </a:p>
          <a:p>
            <a:r>
              <a:rPr lang="en-US" dirty="0" err="1" smtClean="0"/>
              <a:t>Predanie</a:t>
            </a:r>
            <a:r>
              <a:rPr lang="en-US" dirty="0" smtClean="0"/>
              <a:t> </a:t>
            </a:r>
            <a:r>
              <a:rPr lang="en-US" dirty="0" err="1" smtClean="0"/>
              <a:t>tovaru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expedíciu</a:t>
            </a:r>
            <a:endParaRPr lang="en-US" dirty="0" smtClean="0"/>
          </a:p>
          <a:p>
            <a:pPr lvl="1"/>
            <a:r>
              <a:rPr lang="en-US" dirty="0" err="1" smtClean="0"/>
              <a:t>Kompletácia</a:t>
            </a:r>
            <a:r>
              <a:rPr lang="en-US" dirty="0" smtClean="0"/>
              <a:t> </a:t>
            </a:r>
            <a:r>
              <a:rPr lang="en-US" dirty="0" err="1" smtClean="0"/>
              <a:t>koncovej</a:t>
            </a:r>
            <a:r>
              <a:rPr lang="en-US" dirty="0" smtClean="0"/>
              <a:t> </a:t>
            </a:r>
            <a:r>
              <a:rPr lang="en-US" dirty="0" err="1" smtClean="0"/>
              <a:t>objednávky</a:t>
            </a:r>
            <a:r>
              <a:rPr lang="en-US" dirty="0" smtClean="0"/>
              <a:t> a </a:t>
            </a:r>
            <a:r>
              <a:rPr lang="en-US" dirty="0" err="1" smtClean="0"/>
              <a:t>jej</a:t>
            </a:r>
            <a:r>
              <a:rPr lang="en-US" dirty="0" smtClean="0"/>
              <a:t> </a:t>
            </a:r>
            <a:r>
              <a:rPr lang="en-US" dirty="0" err="1" smtClean="0"/>
              <a:t>odovzdanie</a:t>
            </a:r>
            <a:r>
              <a:rPr lang="en-US" dirty="0" smtClean="0"/>
              <a:t> </a:t>
            </a:r>
            <a:r>
              <a:rPr lang="en-US" dirty="0" err="1" smtClean="0"/>
              <a:t>expedičnému</a:t>
            </a:r>
            <a:r>
              <a:rPr lang="en-US" dirty="0" smtClean="0"/>
              <a:t> </a:t>
            </a:r>
            <a:r>
              <a:rPr lang="en-US" dirty="0" err="1" smtClean="0"/>
              <a:t>oddeleniu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22" r="7842" b="13437"/>
          <a:stretch/>
        </p:blipFill>
        <p:spPr>
          <a:xfrm>
            <a:off x="7007193" y="1690688"/>
            <a:ext cx="4346608" cy="4488014"/>
          </a:xfrm>
        </p:spPr>
      </p:pic>
    </p:spTree>
    <p:extLst>
      <p:ext uri="{BB962C8B-B14F-4D97-AF65-F5344CB8AC3E}">
        <p14:creationId xmlns:p14="http://schemas.microsoft.com/office/powerpoint/2010/main" val="20235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Predanie</a:t>
            </a:r>
            <a:r>
              <a:rPr lang="en-US" dirty="0" smtClean="0"/>
              <a:t> </a:t>
            </a:r>
            <a:r>
              <a:rPr lang="en-US" dirty="0" err="1" smtClean="0"/>
              <a:t>tovaru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expedíciu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6050" y="487362"/>
            <a:ext cx="68199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Doménový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98" y="0"/>
            <a:ext cx="7012502" cy="692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Náš</a:t>
            </a:r>
            <a:r>
              <a:rPr lang="en-US" dirty="0" smtClean="0"/>
              <a:t> </a:t>
            </a:r>
            <a:r>
              <a:rPr lang="en-US" dirty="0" err="1" smtClean="0"/>
              <a:t>zákazník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842"/>
          <a:stretch/>
        </p:blipFill>
        <p:spPr>
          <a:xfrm>
            <a:off x="6487426" y="638350"/>
            <a:ext cx="4860023" cy="423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Otázky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err="1" smtClean="0"/>
              <a:t>Diskusia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4527"/>
          <a:stretch/>
        </p:blipFill>
        <p:spPr>
          <a:xfrm>
            <a:off x="6448879" y="402474"/>
            <a:ext cx="4898571" cy="418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Zdroje</a:t>
            </a:r>
            <a:r>
              <a:rPr lang="en-US" dirty="0" smtClean="0"/>
              <a:t> </a:t>
            </a:r>
            <a:r>
              <a:rPr lang="en-US" dirty="0" err="1" smtClean="0"/>
              <a:t>obrázkov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customer by </a:t>
            </a:r>
            <a:r>
              <a:rPr lang="en-US" dirty="0" err="1" smtClean="0"/>
              <a:t>Gregor</a:t>
            </a:r>
            <a:r>
              <a:rPr lang="en-US" dirty="0" smtClean="0"/>
              <a:t> </a:t>
            </a:r>
            <a:r>
              <a:rPr lang="en-US" dirty="0" err="1" smtClean="0"/>
              <a:t>Cresnar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Server by Anil from the Noun Project</a:t>
            </a:r>
          </a:p>
          <a:p>
            <a:r>
              <a:rPr lang="en-US" dirty="0" err="1" smtClean="0"/>
              <a:t>wi-fi</a:t>
            </a:r>
            <a:r>
              <a:rPr lang="en-US" dirty="0" smtClean="0"/>
              <a:t> router by </a:t>
            </a:r>
            <a:r>
              <a:rPr lang="en-US" dirty="0" err="1" smtClean="0"/>
              <a:t>Kavya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Purchase by </a:t>
            </a:r>
            <a:r>
              <a:rPr lang="en-US" dirty="0" err="1" smtClean="0"/>
              <a:t>Gregor</a:t>
            </a:r>
            <a:r>
              <a:rPr lang="en-US" dirty="0" smtClean="0"/>
              <a:t> </a:t>
            </a:r>
            <a:r>
              <a:rPr lang="en-US" dirty="0" err="1" smtClean="0"/>
              <a:t>Cresnar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Package by Julien </a:t>
            </a:r>
            <a:r>
              <a:rPr lang="en-US" dirty="0" err="1" smtClean="0"/>
              <a:t>Deveaux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Server by </a:t>
            </a:r>
            <a:r>
              <a:rPr lang="en-US" dirty="0" err="1" smtClean="0"/>
              <a:t>Setyo</a:t>
            </a:r>
            <a:r>
              <a:rPr lang="en-US" dirty="0" smtClean="0"/>
              <a:t> Ari </a:t>
            </a:r>
            <a:r>
              <a:rPr lang="en-US" dirty="0" err="1" smtClean="0"/>
              <a:t>Wibowo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Tick by </a:t>
            </a:r>
            <a:r>
              <a:rPr lang="en-US" dirty="0" err="1" smtClean="0"/>
              <a:t>Kidiladon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Cross by Tanguy </a:t>
            </a:r>
            <a:r>
              <a:rPr lang="en-US" dirty="0" err="1" smtClean="0"/>
              <a:t>Keryhuel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Checklist by </a:t>
            </a:r>
            <a:r>
              <a:rPr lang="en-US" dirty="0" err="1" smtClean="0"/>
              <a:t>Davo</a:t>
            </a:r>
            <a:r>
              <a:rPr lang="en-US" dirty="0" smtClean="0"/>
              <a:t> Sime from the Noun Project</a:t>
            </a:r>
          </a:p>
          <a:p>
            <a:r>
              <a:rPr lang="en-US" dirty="0" smtClean="0"/>
              <a:t>invoice by </a:t>
            </a:r>
            <a:r>
              <a:rPr lang="en-US" dirty="0" err="1" smtClean="0"/>
              <a:t>UNiCORN</a:t>
            </a:r>
            <a:r>
              <a:rPr lang="en-US" dirty="0" smtClean="0"/>
              <a:t> from the Noun Project</a:t>
            </a:r>
          </a:p>
          <a:p>
            <a:r>
              <a:rPr lang="en-US" dirty="0" smtClean="0"/>
              <a:t>Package by </a:t>
            </a:r>
            <a:r>
              <a:rPr lang="en-US" dirty="0" err="1" smtClean="0"/>
              <a:t>Yo</a:t>
            </a:r>
            <a:r>
              <a:rPr lang="en-US" dirty="0" smtClean="0"/>
              <a:t>! Baba from the Noun Project</a:t>
            </a:r>
          </a:p>
          <a:p>
            <a:r>
              <a:rPr lang="en-US" dirty="0" smtClean="0"/>
              <a:t>group discussion by </a:t>
            </a:r>
            <a:r>
              <a:rPr lang="en-US" dirty="0" err="1" smtClean="0"/>
              <a:t>Drishya</a:t>
            </a:r>
            <a:r>
              <a:rPr lang="en-US" dirty="0" smtClean="0"/>
              <a:t> from the Noun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Špecializovaný</a:t>
            </a:r>
            <a:r>
              <a:rPr lang="en-US" dirty="0" smtClean="0"/>
              <a:t> </a:t>
            </a:r>
            <a:r>
              <a:rPr lang="en-US" dirty="0" err="1" smtClean="0"/>
              <a:t>eshop</a:t>
            </a:r>
            <a:r>
              <a:rPr lang="en-US" dirty="0" smtClean="0"/>
              <a:t> s </a:t>
            </a:r>
            <a:r>
              <a:rPr lang="en-US" dirty="0" err="1" smtClean="0"/>
              <a:t>elektronikou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50246" y="425317"/>
            <a:ext cx="10691508" cy="4536315"/>
            <a:chOff x="854676" y="425317"/>
            <a:chExt cx="10691508" cy="45363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4533"/>
            <a:stretch/>
          </p:blipFill>
          <p:spPr>
            <a:xfrm>
              <a:off x="854676" y="453656"/>
              <a:ext cx="5241324" cy="447963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6768"/>
            <a:stretch/>
          </p:blipFill>
          <p:spPr>
            <a:xfrm>
              <a:off x="6096000" y="425317"/>
              <a:ext cx="5450184" cy="4536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0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Desiatky</a:t>
            </a:r>
            <a:r>
              <a:rPr lang="en-US" dirty="0" smtClean="0"/>
              <a:t> </a:t>
            </a:r>
            <a:r>
              <a:rPr lang="en-US" dirty="0" err="1" smtClean="0"/>
              <a:t>až</a:t>
            </a:r>
            <a:r>
              <a:rPr lang="en-US" dirty="0" smtClean="0"/>
              <a:t> </a:t>
            </a:r>
            <a:r>
              <a:rPr lang="en-US" dirty="0" err="1" smtClean="0"/>
              <a:t>stovky</a:t>
            </a:r>
            <a:r>
              <a:rPr lang="en-US" dirty="0" smtClean="0"/>
              <a:t> </a:t>
            </a:r>
            <a:r>
              <a:rPr lang="en-US" dirty="0" err="1" smtClean="0"/>
              <a:t>objednávok</a:t>
            </a:r>
            <a:r>
              <a:rPr lang="en-US" dirty="0" smtClean="0"/>
              <a:t> </a:t>
            </a:r>
            <a:r>
              <a:rPr lang="en-US" dirty="0" err="1" smtClean="0"/>
              <a:t>denne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771604" y="923278"/>
            <a:ext cx="9059994" cy="4107509"/>
            <a:chOff x="3099644" y="923278"/>
            <a:chExt cx="9059994" cy="41075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3263"/>
            <a:stretch/>
          </p:blipFill>
          <p:spPr>
            <a:xfrm>
              <a:off x="7424040" y="923278"/>
              <a:ext cx="4735598" cy="410750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099644" y="2253757"/>
              <a:ext cx="598788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 smtClean="0"/>
                <a:t>50 </a:t>
              </a:r>
              <a:r>
                <a:rPr lang="mr-IN" sz="8800" b="1" dirty="0" smtClean="0"/>
                <a:t>–</a:t>
              </a:r>
              <a:r>
                <a:rPr lang="en-US" sz="8800" b="1" dirty="0"/>
                <a:t> </a:t>
              </a:r>
              <a:r>
                <a:rPr lang="en-US" sz="8800" b="1" dirty="0" smtClean="0"/>
                <a:t>200 x</a:t>
              </a:r>
              <a:endParaRPr lang="en-US" sz="8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144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oddelenia</a:t>
            </a:r>
            <a:r>
              <a:rPr lang="en-US" dirty="0" smtClean="0"/>
              <a:t>, </a:t>
            </a:r>
            <a:r>
              <a:rPr lang="en-US" dirty="0" err="1" smtClean="0"/>
              <a:t>ktorými</a:t>
            </a:r>
            <a:r>
              <a:rPr lang="en-US" dirty="0" smtClean="0"/>
              <a:t> </a:t>
            </a:r>
            <a:r>
              <a:rPr lang="en-US" dirty="0" err="1" smtClean="0"/>
              <a:t>prechádza</a:t>
            </a:r>
            <a:r>
              <a:rPr lang="en-US" dirty="0" smtClean="0"/>
              <a:t> </a:t>
            </a:r>
            <a:r>
              <a:rPr lang="en-US" dirty="0" err="1" smtClean="0"/>
              <a:t>objednávka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66909751"/>
              </p:ext>
            </p:extLst>
          </p:nvPr>
        </p:nvGraphicFramePr>
        <p:xfrm>
          <a:off x="1203157" y="567892"/>
          <a:ext cx="9760017" cy="5570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oddelenia</a:t>
            </a:r>
            <a:r>
              <a:rPr lang="en-US" dirty="0" smtClean="0"/>
              <a:t>, </a:t>
            </a:r>
            <a:r>
              <a:rPr lang="en-US" dirty="0" err="1" smtClean="0"/>
              <a:t>ktorými</a:t>
            </a:r>
            <a:r>
              <a:rPr lang="en-US" dirty="0" smtClean="0"/>
              <a:t> </a:t>
            </a:r>
            <a:r>
              <a:rPr lang="en-US" dirty="0" err="1" smtClean="0"/>
              <a:t>prechádza</a:t>
            </a:r>
            <a:r>
              <a:rPr lang="en-US" dirty="0" smtClean="0"/>
              <a:t> </a:t>
            </a:r>
            <a:r>
              <a:rPr lang="en-US" dirty="0" err="1" smtClean="0"/>
              <a:t>objednávka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97961511"/>
              </p:ext>
            </p:extLst>
          </p:nvPr>
        </p:nvGraphicFramePr>
        <p:xfrm>
          <a:off x="1203157" y="567892"/>
          <a:ext cx="9760017" cy="5570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00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Problémy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sklade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0048" y="1239685"/>
            <a:ext cx="4705952" cy="32841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0064" y="1540042"/>
            <a:ext cx="3108961" cy="298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Nespolupracujúce</a:t>
            </a:r>
            <a:r>
              <a:rPr lang="en-US" dirty="0" smtClean="0"/>
              <a:t> </a:t>
            </a:r>
            <a:r>
              <a:rPr lang="en-US" dirty="0" err="1" smtClean="0"/>
              <a:t>systémy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817" y="1296184"/>
            <a:ext cx="3782728" cy="37346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91" r="7801" b="15930"/>
          <a:stretch/>
        </p:blipFill>
        <p:spPr>
          <a:xfrm>
            <a:off x="4344736" y="1296184"/>
            <a:ext cx="3502527" cy="3526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3455" y="1296184"/>
            <a:ext cx="3782728" cy="37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Ciele</a:t>
            </a:r>
            <a:r>
              <a:rPr lang="en-US" dirty="0" smtClean="0"/>
              <a:t> a </a:t>
            </a:r>
            <a:r>
              <a:rPr lang="en-US" dirty="0" err="1" smtClean="0"/>
              <a:t>nie-ciele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Ciele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Vlastný</a:t>
            </a:r>
            <a:r>
              <a:rPr lang="en-US" dirty="0" smtClean="0"/>
              <a:t> </a:t>
            </a:r>
            <a:r>
              <a:rPr lang="en-US" dirty="0" err="1" smtClean="0"/>
              <a:t>informačný</a:t>
            </a:r>
            <a:r>
              <a:rPr lang="en-US" dirty="0" smtClean="0"/>
              <a:t> </a:t>
            </a:r>
            <a:r>
              <a:rPr lang="en-US" dirty="0" err="1" smtClean="0"/>
              <a:t>systém</a:t>
            </a:r>
            <a:endParaRPr lang="en-US" dirty="0" smtClean="0"/>
          </a:p>
          <a:p>
            <a:r>
              <a:rPr lang="en-US" dirty="0" err="1" smtClean="0"/>
              <a:t>Urýchlenie</a:t>
            </a:r>
            <a:r>
              <a:rPr lang="en-US" dirty="0" smtClean="0"/>
              <a:t> </a:t>
            </a:r>
            <a:r>
              <a:rPr lang="en-US" dirty="0" err="1" smtClean="0"/>
              <a:t>orientácie</a:t>
            </a:r>
            <a:r>
              <a:rPr lang="en-US" dirty="0" smtClean="0"/>
              <a:t> v </a:t>
            </a:r>
            <a:r>
              <a:rPr lang="en-US" dirty="0" err="1" smtClean="0"/>
              <a:t>sklade</a:t>
            </a:r>
            <a:endParaRPr lang="en-US" dirty="0" smtClean="0"/>
          </a:p>
          <a:p>
            <a:r>
              <a:rPr lang="en-US" dirty="0" err="1" smtClean="0"/>
              <a:t>Urýchlenie</a:t>
            </a:r>
            <a:r>
              <a:rPr lang="en-US" dirty="0" smtClean="0"/>
              <a:t> </a:t>
            </a:r>
            <a:r>
              <a:rPr lang="en-US" dirty="0" err="1" smtClean="0"/>
              <a:t>vyskladňovania</a:t>
            </a:r>
            <a:r>
              <a:rPr lang="en-US" dirty="0" smtClean="0"/>
              <a:t> </a:t>
            </a:r>
            <a:r>
              <a:rPr lang="en-US" dirty="0" err="1" smtClean="0"/>
              <a:t>položiek</a:t>
            </a:r>
            <a:endParaRPr lang="en-US" dirty="0" smtClean="0"/>
          </a:p>
          <a:p>
            <a:r>
              <a:rPr lang="en-US" dirty="0" err="1" smtClean="0"/>
              <a:t>Sledovanie</a:t>
            </a:r>
            <a:r>
              <a:rPr lang="en-US" dirty="0" smtClean="0"/>
              <a:t> </a:t>
            </a:r>
            <a:r>
              <a:rPr lang="en-US" dirty="0" err="1" smtClean="0"/>
              <a:t>dodávok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Nie-ciele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Rozšírenie</a:t>
            </a:r>
            <a:r>
              <a:rPr lang="en-US" dirty="0" smtClean="0"/>
              <a:t> </a:t>
            </a:r>
            <a:r>
              <a:rPr lang="en-US" dirty="0" err="1" smtClean="0"/>
              <a:t>existujúceho</a:t>
            </a:r>
            <a:r>
              <a:rPr lang="en-US" dirty="0" smtClean="0"/>
              <a:t> </a:t>
            </a:r>
            <a:r>
              <a:rPr lang="en-US" dirty="0" err="1" smtClean="0"/>
              <a:t>systému</a:t>
            </a:r>
            <a:endParaRPr lang="en-US" dirty="0" smtClean="0"/>
          </a:p>
          <a:p>
            <a:r>
              <a:rPr lang="en-US" dirty="0" err="1" smtClean="0"/>
              <a:t>Integrácia</a:t>
            </a:r>
            <a:r>
              <a:rPr lang="en-US" dirty="0" smtClean="0"/>
              <a:t> s </a:t>
            </a:r>
            <a:r>
              <a:rPr lang="en-US" dirty="0" err="1" smtClean="0"/>
              <a:t>existujúcimi</a:t>
            </a:r>
            <a:r>
              <a:rPr lang="en-US" dirty="0" smtClean="0"/>
              <a:t> </a:t>
            </a:r>
            <a:r>
              <a:rPr lang="en-US" dirty="0" err="1" smtClean="0"/>
              <a:t>systémami</a:t>
            </a:r>
            <a:r>
              <a:rPr lang="en-US" dirty="0" smtClean="0"/>
              <a:t> (</a:t>
            </a:r>
            <a:r>
              <a:rPr lang="en-US" dirty="0" err="1" smtClean="0"/>
              <a:t>zatiaľ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7532" y="5043638"/>
            <a:ext cx="1562297" cy="15592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85" r="6538" b="13684"/>
          <a:stretch/>
        </p:blipFill>
        <p:spPr>
          <a:xfrm>
            <a:off x="7979336" y="5044154"/>
            <a:ext cx="1568915" cy="155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276</Words>
  <Application>Microsoft Macintosh PowerPoint</Application>
  <PresentationFormat>Widescreen</PresentationFormat>
  <Paragraphs>76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Mangal</vt:lpstr>
      <vt:lpstr>Arial</vt:lpstr>
      <vt:lpstr>Office Theme</vt:lpstr>
      <vt:lpstr>Skladový informačný systém</vt:lpstr>
      <vt:lpstr>Náš zákazník</vt:lpstr>
      <vt:lpstr>Špecializovaný eshop s elektronikou</vt:lpstr>
      <vt:lpstr>Desiatky až stovky objednávok denne</vt:lpstr>
      <vt:lpstr>3 oddelenia, ktorými prechádza objednávka</vt:lpstr>
      <vt:lpstr>3 oddelenia, ktorými prechádza objednávka</vt:lpstr>
      <vt:lpstr>Problémy na sklade</vt:lpstr>
      <vt:lpstr>Nespolupracujúce systémy</vt:lpstr>
      <vt:lpstr>Ciele a nie-ciele</vt:lpstr>
      <vt:lpstr>Business procesy u klienta</vt:lpstr>
      <vt:lpstr>Logistické a koncové objednávky</vt:lpstr>
      <vt:lpstr>Naskladnenie tovaru</vt:lpstr>
      <vt:lpstr>Predanie tovaru na expedíciu</vt:lpstr>
      <vt:lpstr>Požiadavky</vt:lpstr>
      <vt:lpstr>Hlavné prípady použitia</vt:lpstr>
      <vt:lpstr>Správa objednávok</vt:lpstr>
      <vt:lpstr>Správa tovaru</vt:lpstr>
      <vt:lpstr>Predanie tovaru na expedíciu</vt:lpstr>
      <vt:lpstr>Doménový model</vt:lpstr>
      <vt:lpstr>Otázky? Diskusia?</vt:lpstr>
      <vt:lpstr>Zdroje obrázkov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Skladový informačný systém</dc:title>
  <dc:creator>Selvek, Robert</dc:creator>
  <cp:lastModifiedBy>Selvek, Robert</cp:lastModifiedBy>
  <cp:revision>28</cp:revision>
  <dcterms:created xsi:type="dcterms:W3CDTF">2017-11-07T21:38:52Z</dcterms:created>
  <dcterms:modified xsi:type="dcterms:W3CDTF">2017-11-08T13:29:19Z</dcterms:modified>
</cp:coreProperties>
</file>