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6" r:id="rId7"/>
    <p:sldId id="264" r:id="rId8"/>
    <p:sldId id="265" r:id="rId9"/>
    <p:sldId id="260" r:id="rId10"/>
    <p:sldId id="267" r:id="rId11"/>
    <p:sldId id="268" r:id="rId12"/>
    <p:sldId id="261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7"/>
    <p:restoredTop sz="94671"/>
  </p:normalViewPr>
  <p:slideViewPr>
    <p:cSldViewPr snapToGrid="0" snapToObjects="1">
      <p:cViewPr varScale="1">
        <p:scale>
          <a:sx n="107" d="100"/>
          <a:sy n="107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D30B8-7627-034A-8BE1-D5C402E11CC2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E8DCB-3097-584B-A7BB-F935C29D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SKLD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err="1" smtClean="0"/>
              <a:t>Skladový</a:t>
            </a:r>
            <a:r>
              <a:rPr lang="en-US" sz="6600" dirty="0" smtClean="0"/>
              <a:t> </a:t>
            </a:r>
            <a:r>
              <a:rPr lang="en-US" sz="6600" dirty="0" err="1" smtClean="0"/>
              <a:t>informačný</a:t>
            </a:r>
            <a:r>
              <a:rPr lang="en-US" sz="6600" dirty="0" smtClean="0"/>
              <a:t> </a:t>
            </a:r>
            <a:r>
              <a:rPr lang="en-US" sz="6600" dirty="0" err="1" smtClean="0"/>
              <a:t>systém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4000" dirty="0" err="1" smtClean="0"/>
              <a:t>Správa</a:t>
            </a:r>
            <a:r>
              <a:rPr lang="en-US" sz="4000" dirty="0" smtClean="0"/>
              <a:t> o </a:t>
            </a:r>
            <a:r>
              <a:rPr lang="en-US" sz="4000" dirty="0" err="1" smtClean="0"/>
              <a:t>tretej</a:t>
            </a:r>
            <a:r>
              <a:rPr lang="en-US" sz="4000" dirty="0" smtClean="0"/>
              <a:t> </a:t>
            </a:r>
            <a:r>
              <a:rPr lang="en-US" sz="4000" dirty="0" err="1" smtClean="0"/>
              <a:t>iterácií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2900449" cy="175087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Vojtěch</a:t>
            </a:r>
            <a:r>
              <a:rPr lang="en-US" dirty="0" smtClean="0"/>
              <a:t> </a:t>
            </a:r>
            <a:r>
              <a:rPr lang="en-US" dirty="0" err="1" smtClean="0"/>
              <a:t>Cahlík</a:t>
            </a:r>
            <a:endParaRPr lang="en-US" dirty="0" smtClean="0"/>
          </a:p>
          <a:p>
            <a:r>
              <a:rPr lang="en-US" dirty="0" smtClean="0"/>
              <a:t>Josef </a:t>
            </a:r>
            <a:r>
              <a:rPr lang="en-US" dirty="0" err="1" smtClean="0"/>
              <a:t>hušek</a:t>
            </a:r>
            <a:endParaRPr lang="en-US" dirty="0" smtClean="0"/>
          </a:p>
          <a:p>
            <a:r>
              <a:rPr lang="en-US" dirty="0" smtClean="0"/>
              <a:t>Jan </a:t>
            </a:r>
            <a:r>
              <a:rPr lang="en-US" dirty="0" err="1" smtClean="0"/>
              <a:t>lidák</a:t>
            </a:r>
            <a:endParaRPr lang="en-US" dirty="0" smtClean="0"/>
          </a:p>
          <a:p>
            <a:r>
              <a:rPr lang="en-US" dirty="0" err="1" smtClean="0"/>
              <a:t>Róbert</a:t>
            </a:r>
            <a:r>
              <a:rPr lang="en-US" dirty="0" smtClean="0"/>
              <a:t> </a:t>
            </a:r>
            <a:r>
              <a:rPr lang="en-US" dirty="0" err="1" smtClean="0"/>
              <a:t>selvek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55231" y="4455620"/>
            <a:ext cx="2900449" cy="1750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BI-SI1.2</a:t>
            </a:r>
          </a:p>
          <a:p>
            <a:pPr algn="r"/>
            <a:r>
              <a:rPr lang="en-US" dirty="0" smtClean="0"/>
              <a:t>FIT</a:t>
            </a:r>
          </a:p>
          <a:p>
            <a:pPr algn="r"/>
            <a:r>
              <a:rPr lang="en-US" dirty="0" smtClean="0"/>
              <a:t>ČVUT</a:t>
            </a:r>
          </a:p>
          <a:p>
            <a:pPr algn="r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Tvorba</a:t>
            </a:r>
            <a:r>
              <a:rPr lang="en-US" dirty="0" smtClean="0"/>
              <a:t> </a:t>
            </a:r>
            <a:r>
              <a:rPr lang="en-US" dirty="0" err="1" smtClean="0"/>
              <a:t>objednávky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1" b="40580"/>
          <a:stretch/>
        </p:blipFill>
        <p:spPr>
          <a:xfrm>
            <a:off x="4909332" y="0"/>
            <a:ext cx="6793628" cy="6858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j-lt"/>
              </a:rPr>
              <a:t>Komunikácia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medzi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triedami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serveri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4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Pridanie</a:t>
            </a:r>
            <a:r>
              <a:rPr lang="en-US" dirty="0" smtClean="0"/>
              <a:t> </a:t>
            </a:r>
            <a:r>
              <a:rPr lang="en-US" dirty="0" err="1" smtClean="0"/>
              <a:t>nového</a:t>
            </a:r>
            <a:r>
              <a:rPr lang="en-US" dirty="0" smtClean="0"/>
              <a:t> </a:t>
            </a:r>
            <a:r>
              <a:rPr lang="en-US" dirty="0" err="1" smtClean="0"/>
              <a:t>typu</a:t>
            </a:r>
            <a:r>
              <a:rPr lang="en-US" dirty="0" smtClean="0"/>
              <a:t> </a:t>
            </a:r>
            <a:r>
              <a:rPr lang="en-US" dirty="0" err="1" smtClean="0"/>
              <a:t>tovaru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b="48219"/>
          <a:stretch/>
        </p:blipFill>
        <p:spPr>
          <a:xfrm>
            <a:off x="4326375" y="237507"/>
            <a:ext cx="7620202" cy="635232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nasadenia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6" t="4745" r="9565" b="58266"/>
          <a:stretch/>
        </p:blipFill>
        <p:spPr>
          <a:xfrm>
            <a:off x="4389839" y="1131849"/>
            <a:ext cx="7560577" cy="459430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Model </a:t>
            </a:r>
            <a:r>
              <a:rPr lang="en-US" sz="2400" b="1" dirty="0" err="1" smtClean="0">
                <a:latin typeface="+mj-lt"/>
              </a:rPr>
              <a:t>klient</a:t>
            </a:r>
            <a:r>
              <a:rPr lang="en-US" sz="2400" b="1" dirty="0" smtClean="0">
                <a:latin typeface="+mj-lt"/>
              </a:rPr>
              <a:t>-server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2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inštalácie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Príprava</a:t>
            </a:r>
            <a:r>
              <a:rPr lang="en-US" dirty="0" smtClean="0"/>
              <a:t> </a:t>
            </a:r>
            <a:r>
              <a:rPr lang="en-US" dirty="0" err="1" smtClean="0"/>
              <a:t>databáze</a:t>
            </a:r>
            <a:endParaRPr lang="en-US" dirty="0" smtClean="0"/>
          </a:p>
          <a:p>
            <a:pPr marL="1035558" lvl="1" indent="-742950">
              <a:buFont typeface="+mj-lt"/>
              <a:buAutoNum type="arabicPeriod"/>
            </a:pPr>
            <a:r>
              <a:rPr lang="en-US" dirty="0" err="1" smtClean="0"/>
              <a:t>Inštalácia</a:t>
            </a:r>
            <a:endParaRPr lang="en-US" dirty="0" smtClean="0"/>
          </a:p>
          <a:p>
            <a:pPr marL="1035558" lvl="1" indent="-742950">
              <a:buFont typeface="+mj-lt"/>
              <a:buAutoNum type="arabicPeriod"/>
            </a:pPr>
            <a:r>
              <a:rPr lang="en-US" dirty="0" err="1" smtClean="0"/>
              <a:t>Nahranie</a:t>
            </a:r>
            <a:r>
              <a:rPr lang="en-US" dirty="0" smtClean="0"/>
              <a:t> </a:t>
            </a:r>
            <a:r>
              <a:rPr lang="en-US" dirty="0" err="1" smtClean="0"/>
              <a:t>schémy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Konfigurácia</a:t>
            </a:r>
            <a:r>
              <a:rPr lang="en-US" dirty="0" smtClean="0"/>
              <a:t> a </a:t>
            </a:r>
            <a:r>
              <a:rPr lang="en-US" dirty="0" err="1" smtClean="0"/>
              <a:t>spustenie</a:t>
            </a:r>
            <a:r>
              <a:rPr lang="en-US" dirty="0" smtClean="0"/>
              <a:t> </a:t>
            </a:r>
            <a:r>
              <a:rPr lang="en-US" dirty="0" err="1" smtClean="0"/>
              <a:t>serveru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Konfigurácia</a:t>
            </a:r>
            <a:r>
              <a:rPr lang="en-US" dirty="0" smtClean="0"/>
              <a:t> a </a:t>
            </a:r>
            <a:r>
              <a:rPr lang="en-US" dirty="0" err="1" smtClean="0"/>
              <a:t>spustenie</a:t>
            </a:r>
            <a:r>
              <a:rPr lang="en-US" dirty="0" smtClean="0"/>
              <a:t> </a:t>
            </a:r>
            <a:r>
              <a:rPr lang="en-US" dirty="0" err="1" smtClean="0"/>
              <a:t>klienta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Ďakujeme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pozornosť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Čas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otázky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Tretia</a:t>
            </a:r>
            <a:r>
              <a:rPr lang="en-US" dirty="0" smtClean="0"/>
              <a:t> </a:t>
            </a:r>
            <a:r>
              <a:rPr lang="en-US" dirty="0" err="1" smtClean="0"/>
              <a:t>iterácia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Dokumentácia</a:t>
            </a:r>
            <a:r>
              <a:rPr lang="en-US" dirty="0" smtClean="0"/>
              <a:t> </a:t>
            </a:r>
            <a:r>
              <a:rPr lang="en-US" dirty="0" err="1" smtClean="0"/>
              <a:t>kódu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Návrhový</a:t>
            </a:r>
            <a:r>
              <a:rPr lang="en-US" dirty="0" smtClean="0"/>
              <a:t> model tried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komunikácie</a:t>
            </a:r>
            <a:r>
              <a:rPr lang="en-US" dirty="0" smtClean="0"/>
              <a:t> v </a:t>
            </a:r>
            <a:r>
              <a:rPr lang="en-US" dirty="0" err="1" smtClean="0"/>
              <a:t>implementácií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Diagram </a:t>
            </a:r>
            <a:r>
              <a:rPr lang="en-US" dirty="0" err="1" smtClean="0"/>
              <a:t>nasadenia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57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Dokumentácia</a:t>
            </a:r>
            <a:r>
              <a:rPr lang="en-US" dirty="0" smtClean="0"/>
              <a:t> </a:t>
            </a:r>
            <a:r>
              <a:rPr lang="en-US" dirty="0" err="1" smtClean="0"/>
              <a:t>kódu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JavaDocs</a:t>
            </a:r>
            <a:endParaRPr lang="en-US" dirty="0" smtClean="0"/>
          </a:p>
          <a:p>
            <a:r>
              <a:rPr lang="en-US" dirty="0" err="1" smtClean="0"/>
              <a:t>Dokumentované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balíčky</a:t>
            </a:r>
            <a:endParaRPr lang="en-US" dirty="0"/>
          </a:p>
          <a:p>
            <a:pPr lvl="1"/>
            <a:r>
              <a:rPr lang="en-US" dirty="0" err="1" smtClean="0"/>
              <a:t>triedy</a:t>
            </a:r>
            <a:endParaRPr lang="en-US" dirty="0"/>
          </a:p>
          <a:p>
            <a:pPr lvl="1"/>
            <a:r>
              <a:rPr lang="en-US" dirty="0" err="1" smtClean="0"/>
              <a:t>metódy</a:t>
            </a:r>
            <a:endParaRPr lang="en-US" dirty="0" smtClean="0"/>
          </a:p>
          <a:p>
            <a:r>
              <a:rPr lang="en-US" dirty="0" err="1" smtClean="0"/>
              <a:t>Ukážka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/>
          <a:stretch/>
        </p:blipFill>
        <p:spPr>
          <a:xfrm>
            <a:off x="0" y="0"/>
            <a:ext cx="12191583" cy="7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Návrhový</a:t>
            </a:r>
            <a:r>
              <a:rPr lang="en-US" dirty="0" smtClean="0"/>
              <a:t> model tried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Balíčky</a:t>
            </a:r>
            <a:r>
              <a:rPr lang="en-US" dirty="0" smtClean="0"/>
              <a:t> v </a:t>
            </a:r>
            <a:r>
              <a:rPr lang="en-US" dirty="0" err="1" smtClean="0"/>
              <a:t>klientovi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" t="1892" r="23649" b="68186"/>
          <a:stretch/>
        </p:blipFill>
        <p:spPr>
          <a:xfrm>
            <a:off x="4191989" y="903117"/>
            <a:ext cx="7999224" cy="5046421"/>
          </a:xfrm>
        </p:spPr>
      </p:pic>
    </p:spTree>
    <p:extLst>
      <p:ext uri="{BB962C8B-B14F-4D97-AF65-F5344CB8AC3E}">
        <p14:creationId xmlns:p14="http://schemas.microsoft.com/office/powerpoint/2010/main" val="3613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Triedy</a:t>
            </a:r>
            <a:r>
              <a:rPr lang="en-US" dirty="0" smtClean="0"/>
              <a:t> GUI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52"/>
          <a:stretch/>
        </p:blipFill>
        <p:spPr>
          <a:xfrm>
            <a:off x="4820430" y="0"/>
            <a:ext cx="6674883" cy="70545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Balíčky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" t="1439" r="27488" b="38256"/>
          <a:stretch/>
        </p:blipFill>
        <p:spPr>
          <a:xfrm>
            <a:off x="5581402" y="0"/>
            <a:ext cx="5628437" cy="68620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22"/>
          <a:stretch/>
        </p:blipFill>
        <p:spPr>
          <a:xfrm>
            <a:off x="4672061" y="594359"/>
            <a:ext cx="6834280" cy="55733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Balíček</a:t>
            </a:r>
            <a:r>
              <a:rPr lang="en-US" sz="2000" dirty="0" smtClean="0"/>
              <a:t> </a:t>
            </a:r>
            <a:r>
              <a:rPr lang="en-US" sz="2000" b="1" dirty="0" smtClean="0"/>
              <a:t>core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1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komunikácie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88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SKLD Skladový informačný systém Správa o tretej iterácií</vt:lpstr>
      <vt:lpstr>Tretia iterácia</vt:lpstr>
      <vt:lpstr>Dokumentácia kódu</vt:lpstr>
      <vt:lpstr>Návrhový model tried</vt:lpstr>
      <vt:lpstr>Balíčky v klientovi</vt:lpstr>
      <vt:lpstr>Triedy GUI</vt:lpstr>
      <vt:lpstr>Balíčky na serveri</vt:lpstr>
      <vt:lpstr>Entity</vt:lpstr>
      <vt:lpstr>Model komunikácie</vt:lpstr>
      <vt:lpstr>Tvorba objednávky</vt:lpstr>
      <vt:lpstr>Pridanie nového typu tovaru</vt:lpstr>
      <vt:lpstr>Diagram nasadenia</vt:lpstr>
      <vt:lpstr>Proces inštalácie</vt:lpstr>
      <vt:lpstr>Ďakujeme za pozornosť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SKLD Skladový informačný systém Správa o druhej iterácií</dc:title>
  <dc:creator>Selvek, Robert</dc:creator>
  <cp:lastModifiedBy>Selvek, Robert</cp:lastModifiedBy>
  <cp:revision>37</cp:revision>
  <dcterms:created xsi:type="dcterms:W3CDTF">2017-12-05T21:23:52Z</dcterms:created>
  <dcterms:modified xsi:type="dcterms:W3CDTF">2017-12-20T13:57:26Z</dcterms:modified>
</cp:coreProperties>
</file>