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836" r:id="rId5"/>
    <p:sldId id="725" r:id="rId6"/>
    <p:sldId id="749" r:id="rId7"/>
    <p:sldId id="833" r:id="rId8"/>
    <p:sldId id="835" r:id="rId9"/>
    <p:sldId id="834" r:id="rId10"/>
    <p:sldId id="609" r:id="rId11"/>
    <p:sldId id="825" r:id="rId12"/>
    <p:sldId id="788" r:id="rId13"/>
    <p:sldId id="822" r:id="rId14"/>
    <p:sldId id="530" r:id="rId15"/>
    <p:sldId id="7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3D9"/>
    <a:srgbClr val="377D98"/>
    <a:srgbClr val="2D3E50"/>
    <a:srgbClr val="FFC000"/>
    <a:srgbClr val="B4CE82"/>
    <a:srgbClr val="C21F3A"/>
    <a:srgbClr val="0BB5DD"/>
    <a:srgbClr val="808080"/>
    <a:srgbClr val="1FC2A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2" autoAdjust="0"/>
    <p:restoredTop sz="94541" autoAdjust="0"/>
  </p:normalViewPr>
  <p:slideViewPr>
    <p:cSldViewPr snapToGrid="0">
      <p:cViewPr varScale="1">
        <p:scale>
          <a:sx n="118" d="100"/>
          <a:sy n="118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3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7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1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sz="2000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29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7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Why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possible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FE3E0-FDE9-4983-B2F6-D42FC4BF76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914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Why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possible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FE3E0-FDE9-4983-B2F6-D42FC4BF76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366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cs typeface="Calibri"/>
              </a:rPr>
              <a:t>Next </a:t>
            </a:r>
            <a:r>
              <a:rPr lang="de-DE" dirty="0" err="1">
                <a:cs typeface="Calibri"/>
              </a:rPr>
              <a:t>would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study</a:t>
            </a:r>
            <a:r>
              <a:rPr lang="de-DE" dirty="0">
                <a:cs typeface="Calibri"/>
              </a:rPr>
              <a:t>, but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adjusted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model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needs</a:t>
            </a:r>
            <a:endParaRPr lang="de-DE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9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ARC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original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afterwards</a:t>
            </a:r>
            <a:r>
              <a:rPr lang="de-DE" dirty="0"/>
              <a:t> -&gt;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aided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9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svg"/><Relationship Id="rId7" Type="http://schemas.openxmlformats.org/officeDocument/2006/relationships/image" Target="../media/image2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8.svg"/><Relationship Id="rId5" Type="http://schemas.openxmlformats.org/officeDocument/2006/relationships/image" Target="../media/image1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727F9914-98E4-4A27-81D5-0E7C1CDF8B27}"/>
              </a:ext>
            </a:extLst>
          </p:cNvPr>
          <p:cNvGrpSpPr>
            <a:grpSpLocks noChangeAspect="1"/>
          </p:cNvGrpSpPr>
          <p:nvPr/>
        </p:nvGrpSpPr>
        <p:grpSpPr>
          <a:xfrm rot="3600000">
            <a:off x="-1275561" y="-1929412"/>
            <a:ext cx="4011275" cy="5085937"/>
            <a:chOff x="3184525" y="1872136"/>
            <a:chExt cx="3337617" cy="4231802"/>
          </a:xfrm>
          <a:solidFill>
            <a:srgbClr val="70AD47">
              <a:lumMod val="20000"/>
              <a:lumOff val="80000"/>
            </a:srgbClr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8BFCBF-B773-4BF8-8C68-114F91D27888}"/>
                </a:ext>
              </a:extLst>
            </p:cNvPr>
            <p:cNvSpPr/>
            <p:nvPr/>
          </p:nvSpPr>
          <p:spPr>
            <a:xfrm>
              <a:off x="3917619" y="1872136"/>
              <a:ext cx="2604523" cy="2233997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 fill="none" extrusionOk="0">
                  <a:moveTo>
                    <a:pt x="678216" y="1289261"/>
                  </a:moveTo>
                  <a:cubicBezTo>
                    <a:pt x="660147" y="1270970"/>
                    <a:pt x="612224" y="1239611"/>
                    <a:pt x="593710" y="1232924"/>
                  </a:cubicBezTo>
                  <a:cubicBezTo>
                    <a:pt x="530950" y="1215688"/>
                    <a:pt x="442831" y="1216111"/>
                    <a:pt x="418197" y="1204755"/>
                  </a:cubicBezTo>
                  <a:cubicBezTo>
                    <a:pt x="373809" y="1182682"/>
                    <a:pt x="244327" y="1096288"/>
                    <a:pt x="169012" y="1076912"/>
                  </a:cubicBezTo>
                  <a:cubicBezTo>
                    <a:pt x="169057" y="1053229"/>
                    <a:pt x="114556" y="1005924"/>
                    <a:pt x="67172" y="946903"/>
                  </a:cubicBezTo>
                  <a:cubicBezTo>
                    <a:pt x="38547" y="927006"/>
                    <a:pt x="3312" y="783126"/>
                    <a:pt x="0" y="693384"/>
                  </a:cubicBezTo>
                  <a:cubicBezTo>
                    <a:pt x="19703" y="574331"/>
                    <a:pt x="26508" y="505710"/>
                    <a:pt x="26002" y="446366"/>
                  </a:cubicBezTo>
                  <a:cubicBezTo>
                    <a:pt x="42213" y="426547"/>
                    <a:pt x="67390" y="314469"/>
                    <a:pt x="104008" y="270854"/>
                  </a:cubicBezTo>
                  <a:cubicBezTo>
                    <a:pt x="128650" y="258351"/>
                    <a:pt x="173988" y="174520"/>
                    <a:pt x="221016" y="106175"/>
                  </a:cubicBezTo>
                  <a:cubicBezTo>
                    <a:pt x="249836" y="80876"/>
                    <a:pt x="313871" y="56732"/>
                    <a:pt x="331524" y="34670"/>
                  </a:cubicBezTo>
                  <a:cubicBezTo>
                    <a:pt x="389853" y="10694"/>
                    <a:pt x="418539" y="23610"/>
                    <a:pt x="472368" y="0"/>
                  </a:cubicBezTo>
                  <a:cubicBezTo>
                    <a:pt x="562829" y="11195"/>
                    <a:pt x="606560" y="16279"/>
                    <a:pt x="660881" y="4334"/>
                  </a:cubicBezTo>
                  <a:cubicBezTo>
                    <a:pt x="683442" y="25164"/>
                    <a:pt x="818434" y="88619"/>
                    <a:pt x="860229" y="101841"/>
                  </a:cubicBezTo>
                  <a:cubicBezTo>
                    <a:pt x="880639" y="124011"/>
                    <a:pt x="976073" y="179991"/>
                    <a:pt x="1027075" y="225350"/>
                  </a:cubicBezTo>
                  <a:cubicBezTo>
                    <a:pt x="1041403" y="237474"/>
                    <a:pt x="1104602" y="314858"/>
                    <a:pt x="1126749" y="322857"/>
                  </a:cubicBezTo>
                  <a:cubicBezTo>
                    <a:pt x="1133658" y="343737"/>
                    <a:pt x="1162914" y="387584"/>
                    <a:pt x="1189587" y="455034"/>
                  </a:cubicBezTo>
                  <a:cubicBezTo>
                    <a:pt x="1220621" y="515403"/>
                    <a:pt x="1207540" y="537199"/>
                    <a:pt x="1241590" y="602378"/>
                  </a:cubicBezTo>
                  <a:cubicBezTo>
                    <a:pt x="1241164" y="622879"/>
                    <a:pt x="1258195" y="664902"/>
                    <a:pt x="1265426" y="704219"/>
                  </a:cubicBezTo>
                  <a:cubicBezTo>
                    <a:pt x="1269484" y="739365"/>
                    <a:pt x="1245468" y="770493"/>
                    <a:pt x="1235090" y="838562"/>
                  </a:cubicBezTo>
                  <a:cubicBezTo>
                    <a:pt x="1212332" y="848581"/>
                    <a:pt x="1159568" y="951456"/>
                    <a:pt x="1135416" y="979405"/>
                  </a:cubicBezTo>
                  <a:cubicBezTo>
                    <a:pt x="1089280" y="1021021"/>
                    <a:pt x="1052563" y="1075180"/>
                    <a:pt x="1024908" y="1100747"/>
                  </a:cubicBezTo>
                  <a:cubicBezTo>
                    <a:pt x="990941" y="1133255"/>
                    <a:pt x="970101" y="1143668"/>
                    <a:pt x="931735" y="1180920"/>
                  </a:cubicBezTo>
                  <a:cubicBezTo>
                    <a:pt x="932222" y="1201002"/>
                    <a:pt x="908432" y="1288660"/>
                    <a:pt x="912233" y="1304429"/>
                  </a:cubicBezTo>
                  <a:cubicBezTo>
                    <a:pt x="918369" y="1329020"/>
                    <a:pt x="917988" y="1385335"/>
                    <a:pt x="916567" y="1417104"/>
                  </a:cubicBezTo>
                  <a:cubicBezTo>
                    <a:pt x="910356" y="1486529"/>
                    <a:pt x="936426" y="1588026"/>
                    <a:pt x="983738" y="1705291"/>
                  </a:cubicBezTo>
                  <a:cubicBezTo>
                    <a:pt x="1007034" y="1847213"/>
                    <a:pt x="995140" y="1874206"/>
                    <a:pt x="1040076" y="1989146"/>
                  </a:cubicBezTo>
                  <a:cubicBezTo>
                    <a:pt x="1051442" y="2005674"/>
                    <a:pt x="1051266" y="2099343"/>
                    <a:pt x="1068245" y="2153824"/>
                  </a:cubicBezTo>
                  <a:cubicBezTo>
                    <a:pt x="1199514" y="2031312"/>
                    <a:pt x="1315076" y="1805631"/>
                    <a:pt x="1391101" y="1668455"/>
                  </a:cubicBezTo>
                  <a:cubicBezTo>
                    <a:pt x="1391396" y="1651761"/>
                    <a:pt x="1399188" y="1631088"/>
                    <a:pt x="1408436" y="1596950"/>
                  </a:cubicBezTo>
                  <a:cubicBezTo>
                    <a:pt x="1400966" y="1578269"/>
                    <a:pt x="1387417" y="1519722"/>
                    <a:pt x="1375934" y="1503777"/>
                  </a:cubicBezTo>
                  <a:cubicBezTo>
                    <a:pt x="1359202" y="1478878"/>
                    <a:pt x="1340014" y="1444836"/>
                    <a:pt x="1326097" y="1404103"/>
                  </a:cubicBezTo>
                  <a:cubicBezTo>
                    <a:pt x="1325760" y="1368850"/>
                    <a:pt x="1326922" y="1309584"/>
                    <a:pt x="1313096" y="1280594"/>
                  </a:cubicBezTo>
                  <a:cubicBezTo>
                    <a:pt x="1309929" y="1269031"/>
                    <a:pt x="1314400" y="1235842"/>
                    <a:pt x="1319596" y="1191754"/>
                  </a:cubicBezTo>
                  <a:cubicBezTo>
                    <a:pt x="1329842" y="1175579"/>
                    <a:pt x="1342922" y="1111158"/>
                    <a:pt x="1354265" y="1087746"/>
                  </a:cubicBezTo>
                  <a:cubicBezTo>
                    <a:pt x="1357543" y="1072938"/>
                    <a:pt x="1409038" y="1037328"/>
                    <a:pt x="1432271" y="1001073"/>
                  </a:cubicBezTo>
                  <a:cubicBezTo>
                    <a:pt x="1464856" y="948285"/>
                    <a:pt x="1470033" y="918366"/>
                    <a:pt x="1492942" y="888399"/>
                  </a:cubicBezTo>
                  <a:cubicBezTo>
                    <a:pt x="1535124" y="850850"/>
                    <a:pt x="1599466" y="762692"/>
                    <a:pt x="1631619" y="751889"/>
                  </a:cubicBezTo>
                  <a:cubicBezTo>
                    <a:pt x="1673275" y="714718"/>
                    <a:pt x="1699889" y="702852"/>
                    <a:pt x="1722626" y="680383"/>
                  </a:cubicBezTo>
                  <a:cubicBezTo>
                    <a:pt x="1744360" y="666400"/>
                    <a:pt x="1768028" y="654433"/>
                    <a:pt x="1781130" y="650048"/>
                  </a:cubicBezTo>
                  <a:cubicBezTo>
                    <a:pt x="1786242" y="645134"/>
                    <a:pt x="1823245" y="635797"/>
                    <a:pt x="1835300" y="632713"/>
                  </a:cubicBezTo>
                  <a:cubicBezTo>
                    <a:pt x="1849934" y="618187"/>
                    <a:pt x="1895380" y="599949"/>
                    <a:pt x="1934974" y="585043"/>
                  </a:cubicBezTo>
                  <a:cubicBezTo>
                    <a:pt x="1966741" y="574314"/>
                    <a:pt x="1986207" y="558600"/>
                    <a:pt x="2017314" y="546040"/>
                  </a:cubicBezTo>
                  <a:cubicBezTo>
                    <a:pt x="2051507" y="531636"/>
                    <a:pt x="2062449" y="530930"/>
                    <a:pt x="2093153" y="528706"/>
                  </a:cubicBezTo>
                  <a:cubicBezTo>
                    <a:pt x="2105947" y="530246"/>
                    <a:pt x="2137945" y="530758"/>
                    <a:pt x="2181992" y="526539"/>
                  </a:cubicBezTo>
                  <a:cubicBezTo>
                    <a:pt x="2198519" y="531027"/>
                    <a:pt x="2220589" y="541099"/>
                    <a:pt x="2242663" y="546040"/>
                  </a:cubicBezTo>
                  <a:cubicBezTo>
                    <a:pt x="2260850" y="553083"/>
                    <a:pt x="2315413" y="566558"/>
                    <a:pt x="2353172" y="580709"/>
                  </a:cubicBezTo>
                  <a:cubicBezTo>
                    <a:pt x="2395991" y="599723"/>
                    <a:pt x="2434752" y="622444"/>
                    <a:pt x="2446345" y="634880"/>
                  </a:cubicBezTo>
                  <a:cubicBezTo>
                    <a:pt x="2468078" y="645881"/>
                    <a:pt x="2483484" y="660795"/>
                    <a:pt x="2511350" y="695551"/>
                  </a:cubicBezTo>
                  <a:cubicBezTo>
                    <a:pt x="2529276" y="734496"/>
                    <a:pt x="2542430" y="761680"/>
                    <a:pt x="2576354" y="810393"/>
                  </a:cubicBezTo>
                  <a:cubicBezTo>
                    <a:pt x="2579726" y="830062"/>
                    <a:pt x="2598936" y="867633"/>
                    <a:pt x="2604523" y="890565"/>
                  </a:cubicBezTo>
                  <a:cubicBezTo>
                    <a:pt x="2614378" y="941089"/>
                    <a:pt x="2586843" y="996821"/>
                    <a:pt x="2591522" y="1068245"/>
                  </a:cubicBezTo>
                  <a:cubicBezTo>
                    <a:pt x="2580698" y="1105066"/>
                    <a:pt x="2550947" y="1236902"/>
                    <a:pt x="2539518" y="1261092"/>
                  </a:cubicBezTo>
                  <a:cubicBezTo>
                    <a:pt x="2534005" y="1299910"/>
                    <a:pt x="2479299" y="1386788"/>
                    <a:pt x="2457179" y="1436605"/>
                  </a:cubicBezTo>
                  <a:cubicBezTo>
                    <a:pt x="2423030" y="1458826"/>
                    <a:pt x="2382326" y="1529338"/>
                    <a:pt x="2364006" y="1536279"/>
                  </a:cubicBezTo>
                  <a:cubicBezTo>
                    <a:pt x="2327117" y="1581934"/>
                    <a:pt x="2297223" y="1578244"/>
                    <a:pt x="2251331" y="1629453"/>
                  </a:cubicBezTo>
                  <a:cubicBezTo>
                    <a:pt x="2236249" y="1647775"/>
                    <a:pt x="2164602" y="1678351"/>
                    <a:pt x="2153824" y="1683623"/>
                  </a:cubicBezTo>
                  <a:cubicBezTo>
                    <a:pt x="2108098" y="1715922"/>
                    <a:pt x="2056511" y="1763567"/>
                    <a:pt x="2036815" y="1778964"/>
                  </a:cubicBezTo>
                  <a:cubicBezTo>
                    <a:pt x="2006777" y="1784064"/>
                    <a:pt x="1971796" y="1794404"/>
                    <a:pt x="1915473" y="1811466"/>
                  </a:cubicBezTo>
                  <a:cubicBezTo>
                    <a:pt x="1878265" y="1812395"/>
                    <a:pt x="1825061" y="1817360"/>
                    <a:pt x="1804965" y="1809299"/>
                  </a:cubicBezTo>
                  <a:cubicBezTo>
                    <a:pt x="1783528" y="1802345"/>
                    <a:pt x="1744660" y="1789896"/>
                    <a:pt x="1685790" y="1781130"/>
                  </a:cubicBezTo>
                  <a:cubicBezTo>
                    <a:pt x="1677471" y="1782626"/>
                    <a:pt x="1651051" y="1766455"/>
                    <a:pt x="1633786" y="1755128"/>
                  </a:cubicBezTo>
                  <a:cubicBezTo>
                    <a:pt x="1612978" y="1738508"/>
                    <a:pt x="1597831" y="1732574"/>
                    <a:pt x="1573115" y="1707458"/>
                  </a:cubicBezTo>
                  <a:cubicBezTo>
                    <a:pt x="1562940" y="1704711"/>
                    <a:pt x="1552957" y="1707418"/>
                    <a:pt x="1534112" y="1707458"/>
                  </a:cubicBezTo>
                  <a:cubicBezTo>
                    <a:pt x="1482653" y="1838815"/>
                    <a:pt x="1329662" y="2073625"/>
                    <a:pt x="1152751" y="2231830"/>
                  </a:cubicBezTo>
                  <a:cubicBezTo>
                    <a:pt x="1170569" y="2228426"/>
                    <a:pt x="1238826" y="2228272"/>
                    <a:pt x="1263259" y="2233997"/>
                  </a:cubicBezTo>
                  <a:cubicBezTo>
                    <a:pt x="1257579" y="2229733"/>
                    <a:pt x="1248409" y="2224041"/>
                    <a:pt x="1243757" y="2223163"/>
                  </a:cubicBezTo>
                  <a:cubicBezTo>
                    <a:pt x="1217616" y="2228388"/>
                    <a:pt x="1174623" y="2219520"/>
                    <a:pt x="1150584" y="2227496"/>
                  </a:cubicBezTo>
                  <a:cubicBezTo>
                    <a:pt x="1116703" y="2219539"/>
                    <a:pt x="1075742" y="2186292"/>
                    <a:pt x="1059577" y="2188493"/>
                  </a:cubicBezTo>
                  <a:cubicBezTo>
                    <a:pt x="1058468" y="2165501"/>
                    <a:pt x="1058947" y="2142581"/>
                    <a:pt x="1057410" y="2119155"/>
                  </a:cubicBezTo>
                  <a:cubicBezTo>
                    <a:pt x="1049141" y="2101456"/>
                    <a:pt x="1052443" y="2093672"/>
                    <a:pt x="1046576" y="2069318"/>
                  </a:cubicBezTo>
                  <a:cubicBezTo>
                    <a:pt x="1042082" y="2059862"/>
                    <a:pt x="1036078" y="2028953"/>
                    <a:pt x="1035742" y="2023815"/>
                  </a:cubicBezTo>
                  <a:cubicBezTo>
                    <a:pt x="1027610" y="2007454"/>
                    <a:pt x="1023349" y="2002036"/>
                    <a:pt x="1014074" y="1989146"/>
                  </a:cubicBezTo>
                  <a:cubicBezTo>
                    <a:pt x="1007989" y="1982347"/>
                    <a:pt x="996221" y="1970885"/>
                    <a:pt x="990239" y="1967477"/>
                  </a:cubicBezTo>
                  <a:cubicBezTo>
                    <a:pt x="985265" y="1962021"/>
                    <a:pt x="953481" y="1954254"/>
                    <a:pt x="942569" y="1945809"/>
                  </a:cubicBezTo>
                  <a:cubicBezTo>
                    <a:pt x="927241" y="1948272"/>
                    <a:pt x="919359" y="1945881"/>
                    <a:pt x="910066" y="1947976"/>
                  </a:cubicBezTo>
                  <a:cubicBezTo>
                    <a:pt x="901295" y="1932616"/>
                    <a:pt x="912469" y="1884249"/>
                    <a:pt x="903566" y="1835301"/>
                  </a:cubicBezTo>
                  <a:cubicBezTo>
                    <a:pt x="885247" y="1802615"/>
                    <a:pt x="874681" y="1746915"/>
                    <a:pt x="860229" y="1690124"/>
                  </a:cubicBezTo>
                  <a:cubicBezTo>
                    <a:pt x="857912" y="1610452"/>
                    <a:pt x="851384" y="1594427"/>
                    <a:pt x="832061" y="1531946"/>
                  </a:cubicBezTo>
                  <a:cubicBezTo>
                    <a:pt x="821075" y="1514776"/>
                    <a:pt x="807417" y="1481637"/>
                    <a:pt x="803892" y="1449606"/>
                  </a:cubicBezTo>
                  <a:cubicBezTo>
                    <a:pt x="783874" y="1421766"/>
                    <a:pt x="782079" y="1386572"/>
                    <a:pt x="751888" y="1334764"/>
                  </a:cubicBezTo>
                  <a:cubicBezTo>
                    <a:pt x="733786" y="1332003"/>
                    <a:pt x="698049" y="1298239"/>
                    <a:pt x="678216" y="1289261"/>
                  </a:cubicBezTo>
                  <a:close/>
                </a:path>
                <a:path w="2604523" h="2233997" stroke="0" extrusionOk="0">
                  <a:moveTo>
                    <a:pt x="678216" y="1289261"/>
                  </a:moveTo>
                  <a:cubicBezTo>
                    <a:pt x="637653" y="1264144"/>
                    <a:pt x="630147" y="1250713"/>
                    <a:pt x="593710" y="1232924"/>
                  </a:cubicBezTo>
                  <a:cubicBezTo>
                    <a:pt x="551254" y="1220201"/>
                    <a:pt x="470816" y="1202998"/>
                    <a:pt x="418197" y="1204755"/>
                  </a:cubicBezTo>
                  <a:cubicBezTo>
                    <a:pt x="388861" y="1195475"/>
                    <a:pt x="293935" y="1121594"/>
                    <a:pt x="169012" y="1076912"/>
                  </a:cubicBezTo>
                  <a:cubicBezTo>
                    <a:pt x="151190" y="1030596"/>
                    <a:pt x="97060" y="971454"/>
                    <a:pt x="67172" y="946903"/>
                  </a:cubicBezTo>
                  <a:cubicBezTo>
                    <a:pt x="37247" y="917383"/>
                    <a:pt x="32562" y="752975"/>
                    <a:pt x="0" y="693384"/>
                  </a:cubicBezTo>
                  <a:cubicBezTo>
                    <a:pt x="11562" y="632059"/>
                    <a:pt x="22629" y="569246"/>
                    <a:pt x="26002" y="446366"/>
                  </a:cubicBezTo>
                  <a:cubicBezTo>
                    <a:pt x="57084" y="382613"/>
                    <a:pt x="90869" y="296270"/>
                    <a:pt x="104008" y="270854"/>
                  </a:cubicBezTo>
                  <a:cubicBezTo>
                    <a:pt x="119692" y="239344"/>
                    <a:pt x="178121" y="194091"/>
                    <a:pt x="221016" y="106175"/>
                  </a:cubicBezTo>
                  <a:cubicBezTo>
                    <a:pt x="255757" y="88846"/>
                    <a:pt x="325325" y="51373"/>
                    <a:pt x="331524" y="34670"/>
                  </a:cubicBezTo>
                  <a:cubicBezTo>
                    <a:pt x="371186" y="18517"/>
                    <a:pt x="432380" y="3341"/>
                    <a:pt x="472368" y="0"/>
                  </a:cubicBezTo>
                  <a:cubicBezTo>
                    <a:pt x="565888" y="7879"/>
                    <a:pt x="621435" y="4064"/>
                    <a:pt x="660881" y="4334"/>
                  </a:cubicBezTo>
                  <a:cubicBezTo>
                    <a:pt x="732809" y="23737"/>
                    <a:pt x="832206" y="77522"/>
                    <a:pt x="860229" y="101841"/>
                  </a:cubicBezTo>
                  <a:cubicBezTo>
                    <a:pt x="909254" y="124764"/>
                    <a:pt x="996347" y="220928"/>
                    <a:pt x="1027075" y="225350"/>
                  </a:cubicBezTo>
                  <a:cubicBezTo>
                    <a:pt x="1061582" y="259488"/>
                    <a:pt x="1109807" y="290960"/>
                    <a:pt x="1126749" y="322857"/>
                  </a:cubicBezTo>
                  <a:cubicBezTo>
                    <a:pt x="1153514" y="350662"/>
                    <a:pt x="1154277" y="408394"/>
                    <a:pt x="1189587" y="455034"/>
                  </a:cubicBezTo>
                  <a:cubicBezTo>
                    <a:pt x="1198299" y="490150"/>
                    <a:pt x="1216936" y="543550"/>
                    <a:pt x="1241590" y="602378"/>
                  </a:cubicBezTo>
                  <a:cubicBezTo>
                    <a:pt x="1247111" y="629611"/>
                    <a:pt x="1252606" y="655568"/>
                    <a:pt x="1265426" y="704219"/>
                  </a:cubicBezTo>
                  <a:cubicBezTo>
                    <a:pt x="1269005" y="727497"/>
                    <a:pt x="1253514" y="799288"/>
                    <a:pt x="1235090" y="838562"/>
                  </a:cubicBezTo>
                  <a:cubicBezTo>
                    <a:pt x="1180804" y="894845"/>
                    <a:pt x="1182483" y="920415"/>
                    <a:pt x="1135416" y="979405"/>
                  </a:cubicBezTo>
                  <a:cubicBezTo>
                    <a:pt x="1088645" y="1014013"/>
                    <a:pt x="1077107" y="1062106"/>
                    <a:pt x="1024908" y="1100747"/>
                  </a:cubicBezTo>
                  <a:cubicBezTo>
                    <a:pt x="993967" y="1116669"/>
                    <a:pt x="946650" y="1157436"/>
                    <a:pt x="931735" y="1180920"/>
                  </a:cubicBezTo>
                  <a:cubicBezTo>
                    <a:pt x="919645" y="1237947"/>
                    <a:pt x="922460" y="1253409"/>
                    <a:pt x="912233" y="1304429"/>
                  </a:cubicBezTo>
                  <a:cubicBezTo>
                    <a:pt x="919928" y="1359252"/>
                    <a:pt x="924988" y="1377199"/>
                    <a:pt x="916567" y="1417104"/>
                  </a:cubicBezTo>
                  <a:cubicBezTo>
                    <a:pt x="956222" y="1524048"/>
                    <a:pt x="942492" y="1612165"/>
                    <a:pt x="983738" y="1705291"/>
                  </a:cubicBezTo>
                  <a:cubicBezTo>
                    <a:pt x="1033151" y="1836997"/>
                    <a:pt x="1013648" y="1955368"/>
                    <a:pt x="1040076" y="1989146"/>
                  </a:cubicBezTo>
                  <a:cubicBezTo>
                    <a:pt x="1036348" y="2025048"/>
                    <a:pt x="1048960" y="2084637"/>
                    <a:pt x="1068245" y="2153824"/>
                  </a:cubicBezTo>
                  <a:cubicBezTo>
                    <a:pt x="1162323" y="1940167"/>
                    <a:pt x="1277440" y="1748602"/>
                    <a:pt x="1391101" y="1668455"/>
                  </a:cubicBezTo>
                  <a:cubicBezTo>
                    <a:pt x="1396772" y="1653606"/>
                    <a:pt x="1407950" y="1606780"/>
                    <a:pt x="1408436" y="1596950"/>
                  </a:cubicBezTo>
                  <a:cubicBezTo>
                    <a:pt x="1396325" y="1574151"/>
                    <a:pt x="1376337" y="1531363"/>
                    <a:pt x="1375934" y="1503777"/>
                  </a:cubicBezTo>
                  <a:cubicBezTo>
                    <a:pt x="1364308" y="1478196"/>
                    <a:pt x="1336231" y="1443399"/>
                    <a:pt x="1326097" y="1404103"/>
                  </a:cubicBezTo>
                  <a:cubicBezTo>
                    <a:pt x="1321594" y="1378094"/>
                    <a:pt x="1329242" y="1334156"/>
                    <a:pt x="1313096" y="1280594"/>
                  </a:cubicBezTo>
                  <a:cubicBezTo>
                    <a:pt x="1317566" y="1249157"/>
                    <a:pt x="1323455" y="1217649"/>
                    <a:pt x="1319596" y="1191754"/>
                  </a:cubicBezTo>
                  <a:cubicBezTo>
                    <a:pt x="1335220" y="1165216"/>
                    <a:pt x="1343827" y="1110683"/>
                    <a:pt x="1354265" y="1087746"/>
                  </a:cubicBezTo>
                  <a:cubicBezTo>
                    <a:pt x="1366755" y="1081165"/>
                    <a:pt x="1396841" y="1028846"/>
                    <a:pt x="1432271" y="1001073"/>
                  </a:cubicBezTo>
                  <a:cubicBezTo>
                    <a:pt x="1466217" y="954217"/>
                    <a:pt x="1487540" y="911705"/>
                    <a:pt x="1492942" y="888399"/>
                  </a:cubicBezTo>
                  <a:cubicBezTo>
                    <a:pt x="1552769" y="826616"/>
                    <a:pt x="1573731" y="811834"/>
                    <a:pt x="1631619" y="751889"/>
                  </a:cubicBezTo>
                  <a:cubicBezTo>
                    <a:pt x="1679246" y="720295"/>
                    <a:pt x="1677893" y="705973"/>
                    <a:pt x="1722626" y="680383"/>
                  </a:cubicBezTo>
                  <a:cubicBezTo>
                    <a:pt x="1730898" y="670401"/>
                    <a:pt x="1757837" y="668159"/>
                    <a:pt x="1781130" y="650048"/>
                  </a:cubicBezTo>
                  <a:cubicBezTo>
                    <a:pt x="1804721" y="645781"/>
                    <a:pt x="1821739" y="634296"/>
                    <a:pt x="1835300" y="632713"/>
                  </a:cubicBezTo>
                  <a:cubicBezTo>
                    <a:pt x="1857350" y="611636"/>
                    <a:pt x="1901441" y="604524"/>
                    <a:pt x="1934974" y="585043"/>
                  </a:cubicBezTo>
                  <a:cubicBezTo>
                    <a:pt x="1954331" y="567285"/>
                    <a:pt x="1988079" y="559240"/>
                    <a:pt x="2017314" y="546040"/>
                  </a:cubicBezTo>
                  <a:cubicBezTo>
                    <a:pt x="2030163" y="536789"/>
                    <a:pt x="2080022" y="525845"/>
                    <a:pt x="2093153" y="528706"/>
                  </a:cubicBezTo>
                  <a:cubicBezTo>
                    <a:pt x="2113603" y="535215"/>
                    <a:pt x="2157870" y="528824"/>
                    <a:pt x="2181992" y="526539"/>
                  </a:cubicBezTo>
                  <a:cubicBezTo>
                    <a:pt x="2192373" y="529826"/>
                    <a:pt x="2217108" y="535121"/>
                    <a:pt x="2242663" y="546040"/>
                  </a:cubicBezTo>
                  <a:cubicBezTo>
                    <a:pt x="2271827" y="548799"/>
                    <a:pt x="2328636" y="568537"/>
                    <a:pt x="2353172" y="580709"/>
                  </a:cubicBezTo>
                  <a:cubicBezTo>
                    <a:pt x="2398770" y="606068"/>
                    <a:pt x="2426724" y="628403"/>
                    <a:pt x="2446345" y="634880"/>
                  </a:cubicBezTo>
                  <a:cubicBezTo>
                    <a:pt x="2458192" y="644366"/>
                    <a:pt x="2500808" y="685208"/>
                    <a:pt x="2511350" y="695551"/>
                  </a:cubicBezTo>
                  <a:cubicBezTo>
                    <a:pt x="2527463" y="738661"/>
                    <a:pt x="2540537" y="762217"/>
                    <a:pt x="2576354" y="810393"/>
                  </a:cubicBezTo>
                  <a:cubicBezTo>
                    <a:pt x="2592996" y="840847"/>
                    <a:pt x="2588661" y="852435"/>
                    <a:pt x="2604523" y="890565"/>
                  </a:cubicBezTo>
                  <a:cubicBezTo>
                    <a:pt x="2597210" y="965191"/>
                    <a:pt x="2603589" y="1019370"/>
                    <a:pt x="2591522" y="1068245"/>
                  </a:cubicBezTo>
                  <a:cubicBezTo>
                    <a:pt x="2565199" y="1127635"/>
                    <a:pt x="2546319" y="1201989"/>
                    <a:pt x="2539518" y="1261092"/>
                  </a:cubicBezTo>
                  <a:cubicBezTo>
                    <a:pt x="2492018" y="1341777"/>
                    <a:pt x="2475458" y="1405320"/>
                    <a:pt x="2457179" y="1436605"/>
                  </a:cubicBezTo>
                  <a:cubicBezTo>
                    <a:pt x="2439244" y="1462152"/>
                    <a:pt x="2386989" y="1526412"/>
                    <a:pt x="2364006" y="1536279"/>
                  </a:cubicBezTo>
                  <a:cubicBezTo>
                    <a:pt x="2334228" y="1554992"/>
                    <a:pt x="2281037" y="1607355"/>
                    <a:pt x="2251331" y="1629453"/>
                  </a:cubicBezTo>
                  <a:cubicBezTo>
                    <a:pt x="2209070" y="1644623"/>
                    <a:pt x="2194277" y="1661729"/>
                    <a:pt x="2153824" y="1683623"/>
                  </a:cubicBezTo>
                  <a:cubicBezTo>
                    <a:pt x="2097414" y="1727214"/>
                    <a:pt x="2067846" y="1746434"/>
                    <a:pt x="2036815" y="1778964"/>
                  </a:cubicBezTo>
                  <a:cubicBezTo>
                    <a:pt x="2013826" y="1791905"/>
                    <a:pt x="1969946" y="1789113"/>
                    <a:pt x="1915473" y="1811466"/>
                  </a:cubicBezTo>
                  <a:cubicBezTo>
                    <a:pt x="1880367" y="1802643"/>
                    <a:pt x="1854126" y="1801238"/>
                    <a:pt x="1804965" y="1809299"/>
                  </a:cubicBezTo>
                  <a:cubicBezTo>
                    <a:pt x="1763450" y="1788600"/>
                    <a:pt x="1700305" y="1787163"/>
                    <a:pt x="1685790" y="1781130"/>
                  </a:cubicBezTo>
                  <a:cubicBezTo>
                    <a:pt x="1680862" y="1777292"/>
                    <a:pt x="1642826" y="1762040"/>
                    <a:pt x="1633786" y="1755128"/>
                  </a:cubicBezTo>
                  <a:cubicBezTo>
                    <a:pt x="1627428" y="1743881"/>
                    <a:pt x="1588398" y="1714156"/>
                    <a:pt x="1573115" y="1707458"/>
                  </a:cubicBezTo>
                  <a:cubicBezTo>
                    <a:pt x="1566237" y="1709645"/>
                    <a:pt x="1548857" y="1704527"/>
                    <a:pt x="1534112" y="1707458"/>
                  </a:cubicBezTo>
                  <a:cubicBezTo>
                    <a:pt x="1336334" y="1902573"/>
                    <a:pt x="1245899" y="2020076"/>
                    <a:pt x="1152751" y="2231830"/>
                  </a:cubicBezTo>
                  <a:cubicBezTo>
                    <a:pt x="1183722" y="2229277"/>
                    <a:pt x="1241826" y="2237901"/>
                    <a:pt x="1263259" y="2233997"/>
                  </a:cubicBezTo>
                  <a:cubicBezTo>
                    <a:pt x="1259446" y="2231708"/>
                    <a:pt x="1250157" y="2226769"/>
                    <a:pt x="1243757" y="2223163"/>
                  </a:cubicBezTo>
                  <a:cubicBezTo>
                    <a:pt x="1202654" y="2217495"/>
                    <a:pt x="1175174" y="2224165"/>
                    <a:pt x="1150584" y="2227496"/>
                  </a:cubicBezTo>
                  <a:cubicBezTo>
                    <a:pt x="1111674" y="2214029"/>
                    <a:pt x="1088510" y="2205275"/>
                    <a:pt x="1059577" y="2188493"/>
                  </a:cubicBezTo>
                  <a:cubicBezTo>
                    <a:pt x="1059373" y="2161746"/>
                    <a:pt x="1054586" y="2144685"/>
                    <a:pt x="1057410" y="2119155"/>
                  </a:cubicBezTo>
                  <a:cubicBezTo>
                    <a:pt x="1051568" y="2102076"/>
                    <a:pt x="1050038" y="2092419"/>
                    <a:pt x="1046576" y="2069318"/>
                  </a:cubicBezTo>
                  <a:cubicBezTo>
                    <a:pt x="1046638" y="2052090"/>
                    <a:pt x="1039351" y="2040623"/>
                    <a:pt x="1035742" y="2023815"/>
                  </a:cubicBezTo>
                  <a:cubicBezTo>
                    <a:pt x="1031266" y="2021532"/>
                    <a:pt x="1022224" y="2002747"/>
                    <a:pt x="1014074" y="1989146"/>
                  </a:cubicBezTo>
                  <a:cubicBezTo>
                    <a:pt x="1008354" y="1986965"/>
                    <a:pt x="999974" y="1978954"/>
                    <a:pt x="990239" y="1967477"/>
                  </a:cubicBezTo>
                  <a:cubicBezTo>
                    <a:pt x="970340" y="1956707"/>
                    <a:pt x="950524" y="1949337"/>
                    <a:pt x="942569" y="1945809"/>
                  </a:cubicBezTo>
                  <a:cubicBezTo>
                    <a:pt x="930237" y="1945837"/>
                    <a:pt x="914494" y="1945122"/>
                    <a:pt x="910066" y="1947976"/>
                  </a:cubicBezTo>
                  <a:cubicBezTo>
                    <a:pt x="900576" y="1911654"/>
                    <a:pt x="913289" y="1868020"/>
                    <a:pt x="903566" y="1835301"/>
                  </a:cubicBezTo>
                  <a:cubicBezTo>
                    <a:pt x="889167" y="1811601"/>
                    <a:pt x="869691" y="1747095"/>
                    <a:pt x="860229" y="1690124"/>
                  </a:cubicBezTo>
                  <a:cubicBezTo>
                    <a:pt x="842181" y="1619898"/>
                    <a:pt x="837574" y="1547394"/>
                    <a:pt x="832061" y="1531946"/>
                  </a:cubicBezTo>
                  <a:cubicBezTo>
                    <a:pt x="830734" y="1511088"/>
                    <a:pt x="809701" y="1468472"/>
                    <a:pt x="803892" y="1449606"/>
                  </a:cubicBezTo>
                  <a:cubicBezTo>
                    <a:pt x="793089" y="1400266"/>
                    <a:pt x="771086" y="1351104"/>
                    <a:pt x="751888" y="1334764"/>
                  </a:cubicBezTo>
                  <a:cubicBezTo>
                    <a:pt x="730748" y="1316035"/>
                    <a:pt x="693945" y="1306081"/>
                    <a:pt x="678216" y="1289261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>
                          <a:moveTo>
                            <a:pt x="678216" y="1289261"/>
                          </a:moveTo>
                          <a:lnTo>
                            <a:pt x="593710" y="1232924"/>
                          </a:lnTo>
                          <a:lnTo>
                            <a:pt x="418197" y="1204755"/>
                          </a:lnTo>
                          <a:lnTo>
                            <a:pt x="169012" y="1076912"/>
                          </a:lnTo>
                          <a:lnTo>
                            <a:pt x="67172" y="946903"/>
                          </a:lnTo>
                          <a:lnTo>
                            <a:pt x="0" y="693384"/>
                          </a:lnTo>
                          <a:lnTo>
                            <a:pt x="26002" y="446366"/>
                          </a:lnTo>
                          <a:lnTo>
                            <a:pt x="104008" y="270854"/>
                          </a:lnTo>
                          <a:lnTo>
                            <a:pt x="221016" y="106175"/>
                          </a:lnTo>
                          <a:lnTo>
                            <a:pt x="331524" y="34670"/>
                          </a:lnTo>
                          <a:lnTo>
                            <a:pt x="472368" y="0"/>
                          </a:lnTo>
                          <a:lnTo>
                            <a:pt x="660881" y="4334"/>
                          </a:lnTo>
                          <a:lnTo>
                            <a:pt x="860229" y="101841"/>
                          </a:lnTo>
                          <a:lnTo>
                            <a:pt x="1027075" y="225350"/>
                          </a:lnTo>
                          <a:lnTo>
                            <a:pt x="1126749" y="322857"/>
                          </a:lnTo>
                          <a:lnTo>
                            <a:pt x="1189587" y="455034"/>
                          </a:lnTo>
                          <a:lnTo>
                            <a:pt x="1241590" y="602378"/>
                          </a:lnTo>
                          <a:lnTo>
                            <a:pt x="1265426" y="704219"/>
                          </a:lnTo>
                          <a:lnTo>
                            <a:pt x="1235090" y="838562"/>
                          </a:lnTo>
                          <a:lnTo>
                            <a:pt x="1135416" y="979405"/>
                          </a:lnTo>
                          <a:lnTo>
                            <a:pt x="1024908" y="1100747"/>
                          </a:lnTo>
                          <a:lnTo>
                            <a:pt x="931735" y="1180920"/>
                          </a:lnTo>
                          <a:lnTo>
                            <a:pt x="912233" y="1304429"/>
                          </a:lnTo>
                          <a:lnTo>
                            <a:pt x="916567" y="1417104"/>
                          </a:lnTo>
                          <a:lnTo>
                            <a:pt x="983738" y="1705291"/>
                          </a:lnTo>
                          <a:lnTo>
                            <a:pt x="1040076" y="1989146"/>
                          </a:lnTo>
                          <a:lnTo>
                            <a:pt x="1068245" y="2153824"/>
                          </a:lnTo>
                          <a:lnTo>
                            <a:pt x="1391101" y="1668455"/>
                          </a:lnTo>
                          <a:lnTo>
                            <a:pt x="1408436" y="1596950"/>
                          </a:lnTo>
                          <a:lnTo>
                            <a:pt x="1375934" y="1503777"/>
                          </a:lnTo>
                          <a:lnTo>
                            <a:pt x="1326097" y="1404103"/>
                          </a:lnTo>
                          <a:lnTo>
                            <a:pt x="1313096" y="1280594"/>
                          </a:lnTo>
                          <a:lnTo>
                            <a:pt x="1319596" y="1191754"/>
                          </a:lnTo>
                          <a:lnTo>
                            <a:pt x="1354265" y="1087746"/>
                          </a:lnTo>
                          <a:lnTo>
                            <a:pt x="1432271" y="1001073"/>
                          </a:lnTo>
                          <a:lnTo>
                            <a:pt x="1492942" y="888399"/>
                          </a:lnTo>
                          <a:lnTo>
                            <a:pt x="1631619" y="751889"/>
                          </a:lnTo>
                          <a:lnTo>
                            <a:pt x="1722626" y="680383"/>
                          </a:lnTo>
                          <a:lnTo>
                            <a:pt x="1781130" y="650048"/>
                          </a:lnTo>
                          <a:lnTo>
                            <a:pt x="1835300" y="632713"/>
                          </a:lnTo>
                          <a:lnTo>
                            <a:pt x="1934974" y="585043"/>
                          </a:lnTo>
                          <a:lnTo>
                            <a:pt x="2017314" y="546040"/>
                          </a:lnTo>
                          <a:lnTo>
                            <a:pt x="2093153" y="528706"/>
                          </a:lnTo>
                          <a:lnTo>
                            <a:pt x="2181992" y="526539"/>
                          </a:lnTo>
                          <a:lnTo>
                            <a:pt x="2242663" y="546040"/>
                          </a:lnTo>
                          <a:lnTo>
                            <a:pt x="2353172" y="580709"/>
                          </a:lnTo>
                          <a:lnTo>
                            <a:pt x="2446345" y="634880"/>
                          </a:lnTo>
                          <a:lnTo>
                            <a:pt x="2511350" y="695551"/>
                          </a:lnTo>
                          <a:lnTo>
                            <a:pt x="2576354" y="810393"/>
                          </a:lnTo>
                          <a:lnTo>
                            <a:pt x="2604523" y="890565"/>
                          </a:lnTo>
                          <a:lnTo>
                            <a:pt x="2591522" y="1068245"/>
                          </a:lnTo>
                          <a:lnTo>
                            <a:pt x="2539518" y="1261092"/>
                          </a:lnTo>
                          <a:lnTo>
                            <a:pt x="2457179" y="1436605"/>
                          </a:lnTo>
                          <a:lnTo>
                            <a:pt x="2364006" y="1536279"/>
                          </a:lnTo>
                          <a:lnTo>
                            <a:pt x="2251331" y="1629453"/>
                          </a:lnTo>
                          <a:lnTo>
                            <a:pt x="2153824" y="1683623"/>
                          </a:lnTo>
                          <a:lnTo>
                            <a:pt x="2036815" y="1778964"/>
                          </a:lnTo>
                          <a:lnTo>
                            <a:pt x="1915473" y="1811466"/>
                          </a:lnTo>
                          <a:lnTo>
                            <a:pt x="1804965" y="1809299"/>
                          </a:lnTo>
                          <a:lnTo>
                            <a:pt x="1685790" y="1781130"/>
                          </a:lnTo>
                          <a:lnTo>
                            <a:pt x="1633786" y="1755128"/>
                          </a:lnTo>
                          <a:lnTo>
                            <a:pt x="1573115" y="1707458"/>
                          </a:lnTo>
                          <a:lnTo>
                            <a:pt x="1534112" y="1707458"/>
                          </a:lnTo>
                          <a:lnTo>
                            <a:pt x="1152751" y="2231830"/>
                          </a:lnTo>
                          <a:lnTo>
                            <a:pt x="1263259" y="2233997"/>
                          </a:lnTo>
                          <a:lnTo>
                            <a:pt x="1243757" y="2223163"/>
                          </a:lnTo>
                          <a:lnTo>
                            <a:pt x="1150584" y="2227496"/>
                          </a:lnTo>
                          <a:lnTo>
                            <a:pt x="1059577" y="2188493"/>
                          </a:lnTo>
                          <a:cubicBezTo>
                            <a:pt x="1058855" y="2165380"/>
                            <a:pt x="1058132" y="2142268"/>
                            <a:pt x="1057410" y="2119155"/>
                          </a:cubicBezTo>
                          <a:lnTo>
                            <a:pt x="1046576" y="2069318"/>
                          </a:lnTo>
                          <a:lnTo>
                            <a:pt x="1035742" y="2023815"/>
                          </a:lnTo>
                          <a:lnTo>
                            <a:pt x="1014074" y="1989146"/>
                          </a:lnTo>
                          <a:lnTo>
                            <a:pt x="990239" y="1967477"/>
                          </a:lnTo>
                          <a:lnTo>
                            <a:pt x="942569" y="1945809"/>
                          </a:lnTo>
                          <a:lnTo>
                            <a:pt x="910066" y="1947976"/>
                          </a:lnTo>
                          <a:lnTo>
                            <a:pt x="903566" y="1835301"/>
                          </a:lnTo>
                          <a:lnTo>
                            <a:pt x="860229" y="1690124"/>
                          </a:lnTo>
                          <a:lnTo>
                            <a:pt x="832061" y="1531946"/>
                          </a:lnTo>
                          <a:lnTo>
                            <a:pt x="803892" y="1449606"/>
                          </a:lnTo>
                          <a:lnTo>
                            <a:pt x="751888" y="1334764"/>
                          </a:lnTo>
                          <a:lnTo>
                            <a:pt x="678216" y="1289261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3899501-8A17-45DB-8189-453BA2A86C07}"/>
                </a:ext>
              </a:extLst>
            </p:cNvPr>
            <p:cNvSpPr/>
            <p:nvPr/>
          </p:nvSpPr>
          <p:spPr>
            <a:xfrm>
              <a:off x="3184525" y="3565525"/>
              <a:ext cx="1620838" cy="933450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 fill="none" extrusionOk="0">
                  <a:moveTo>
                    <a:pt x="1531938" y="522288"/>
                  </a:moveTo>
                  <a:lnTo>
                    <a:pt x="1531938" y="522288"/>
                  </a:lnTo>
                  <a:cubicBezTo>
                    <a:pt x="1488234" y="520251"/>
                    <a:pt x="1411775" y="471984"/>
                    <a:pt x="1363663" y="465138"/>
                  </a:cubicBezTo>
                  <a:cubicBezTo>
                    <a:pt x="1330185" y="457795"/>
                    <a:pt x="1303807" y="440668"/>
                    <a:pt x="1281113" y="431800"/>
                  </a:cubicBezTo>
                  <a:cubicBezTo>
                    <a:pt x="1275993" y="427619"/>
                    <a:pt x="1243807" y="404568"/>
                    <a:pt x="1238250" y="396875"/>
                  </a:cubicBezTo>
                  <a:cubicBezTo>
                    <a:pt x="1239449" y="389012"/>
                    <a:pt x="1240725" y="378415"/>
                    <a:pt x="1239838" y="376238"/>
                  </a:cubicBezTo>
                  <a:cubicBezTo>
                    <a:pt x="1237291" y="355104"/>
                    <a:pt x="1238949" y="330906"/>
                    <a:pt x="1241425" y="295275"/>
                  </a:cubicBezTo>
                  <a:cubicBezTo>
                    <a:pt x="1237256" y="279713"/>
                    <a:pt x="1223659" y="254036"/>
                    <a:pt x="1217613" y="241300"/>
                  </a:cubicBezTo>
                  <a:cubicBezTo>
                    <a:pt x="1185474" y="215555"/>
                    <a:pt x="1163044" y="185948"/>
                    <a:pt x="1146175" y="180975"/>
                  </a:cubicBezTo>
                  <a:cubicBezTo>
                    <a:pt x="1125885" y="176092"/>
                    <a:pt x="1111115" y="157716"/>
                    <a:pt x="1074738" y="141288"/>
                  </a:cubicBezTo>
                  <a:cubicBezTo>
                    <a:pt x="1061638" y="133208"/>
                    <a:pt x="999732" y="90560"/>
                    <a:pt x="989013" y="85725"/>
                  </a:cubicBezTo>
                  <a:cubicBezTo>
                    <a:pt x="955357" y="80368"/>
                    <a:pt x="919027" y="71528"/>
                    <a:pt x="882650" y="55563"/>
                  </a:cubicBezTo>
                  <a:cubicBezTo>
                    <a:pt x="869880" y="56631"/>
                    <a:pt x="833047" y="34411"/>
                    <a:pt x="796925" y="31750"/>
                  </a:cubicBezTo>
                  <a:cubicBezTo>
                    <a:pt x="775451" y="32097"/>
                    <a:pt x="720929" y="10476"/>
                    <a:pt x="708025" y="12700"/>
                  </a:cubicBezTo>
                  <a:cubicBezTo>
                    <a:pt x="697391" y="9188"/>
                    <a:pt x="682267" y="10939"/>
                    <a:pt x="671513" y="6350"/>
                  </a:cubicBezTo>
                  <a:cubicBezTo>
                    <a:pt x="666105" y="4427"/>
                    <a:pt x="649501" y="4229"/>
                    <a:pt x="639763" y="6350"/>
                  </a:cubicBezTo>
                  <a:cubicBezTo>
                    <a:pt x="622487" y="4378"/>
                    <a:pt x="629804" y="5465"/>
                    <a:pt x="622300" y="4763"/>
                  </a:cubicBezTo>
                  <a:cubicBezTo>
                    <a:pt x="618128" y="3243"/>
                    <a:pt x="615406" y="3110"/>
                    <a:pt x="612775" y="3175"/>
                  </a:cubicBezTo>
                  <a:cubicBezTo>
                    <a:pt x="608239" y="4529"/>
                    <a:pt x="591623" y="-1526"/>
                    <a:pt x="588963" y="0"/>
                  </a:cubicBezTo>
                  <a:cubicBezTo>
                    <a:pt x="577165" y="-1332"/>
                    <a:pt x="573072" y="-1413"/>
                    <a:pt x="560388" y="1588"/>
                  </a:cubicBezTo>
                  <a:cubicBezTo>
                    <a:pt x="549612" y="1152"/>
                    <a:pt x="542635" y="1054"/>
                    <a:pt x="538163" y="3175"/>
                  </a:cubicBezTo>
                  <a:cubicBezTo>
                    <a:pt x="534764" y="5411"/>
                    <a:pt x="526770" y="4514"/>
                    <a:pt x="520700" y="6350"/>
                  </a:cubicBezTo>
                  <a:cubicBezTo>
                    <a:pt x="517605" y="8383"/>
                    <a:pt x="504085" y="11594"/>
                    <a:pt x="501650" y="12700"/>
                  </a:cubicBezTo>
                  <a:cubicBezTo>
                    <a:pt x="494068" y="13232"/>
                    <a:pt x="490935" y="12998"/>
                    <a:pt x="485775" y="14288"/>
                  </a:cubicBezTo>
                  <a:cubicBezTo>
                    <a:pt x="479441" y="15852"/>
                    <a:pt x="473862" y="15744"/>
                    <a:pt x="466725" y="19050"/>
                  </a:cubicBezTo>
                  <a:cubicBezTo>
                    <a:pt x="461924" y="20129"/>
                    <a:pt x="458393" y="21748"/>
                    <a:pt x="454025" y="23813"/>
                  </a:cubicBezTo>
                  <a:lnTo>
                    <a:pt x="454025" y="23813"/>
                  </a:lnTo>
                  <a:cubicBezTo>
                    <a:pt x="447177" y="25810"/>
                    <a:pt x="442693" y="25105"/>
                    <a:pt x="439738" y="26988"/>
                  </a:cubicBezTo>
                  <a:cubicBezTo>
                    <a:pt x="433943" y="28829"/>
                    <a:pt x="424657" y="27943"/>
                    <a:pt x="415925" y="31750"/>
                  </a:cubicBezTo>
                  <a:cubicBezTo>
                    <a:pt x="413279" y="34469"/>
                    <a:pt x="407337" y="36743"/>
                    <a:pt x="406400" y="38100"/>
                  </a:cubicBezTo>
                  <a:cubicBezTo>
                    <a:pt x="401563" y="42148"/>
                    <a:pt x="394430" y="44477"/>
                    <a:pt x="388938" y="46038"/>
                  </a:cubicBezTo>
                  <a:cubicBezTo>
                    <a:pt x="385049" y="46402"/>
                    <a:pt x="378892" y="51243"/>
                    <a:pt x="371475" y="52388"/>
                  </a:cubicBezTo>
                  <a:cubicBezTo>
                    <a:pt x="362425" y="55622"/>
                    <a:pt x="359446" y="60153"/>
                    <a:pt x="352425" y="63500"/>
                  </a:cubicBezTo>
                  <a:cubicBezTo>
                    <a:pt x="346022" y="66851"/>
                    <a:pt x="340284" y="69936"/>
                    <a:pt x="338138" y="69850"/>
                  </a:cubicBezTo>
                  <a:cubicBezTo>
                    <a:pt x="336377" y="70425"/>
                    <a:pt x="332859" y="72971"/>
                    <a:pt x="328613" y="74613"/>
                  </a:cubicBezTo>
                  <a:cubicBezTo>
                    <a:pt x="323800" y="74978"/>
                    <a:pt x="318312" y="78603"/>
                    <a:pt x="309563" y="82550"/>
                  </a:cubicBezTo>
                  <a:cubicBezTo>
                    <a:pt x="308120" y="83761"/>
                    <a:pt x="299229" y="86844"/>
                    <a:pt x="296863" y="87313"/>
                  </a:cubicBezTo>
                  <a:lnTo>
                    <a:pt x="296863" y="87313"/>
                  </a:lnTo>
                  <a:cubicBezTo>
                    <a:pt x="294733" y="89596"/>
                    <a:pt x="287199" y="93414"/>
                    <a:pt x="280988" y="95250"/>
                  </a:cubicBezTo>
                  <a:cubicBezTo>
                    <a:pt x="278007" y="96084"/>
                    <a:pt x="276228" y="98759"/>
                    <a:pt x="273050" y="100013"/>
                  </a:cubicBezTo>
                  <a:cubicBezTo>
                    <a:pt x="269405" y="102333"/>
                    <a:pt x="265495" y="104147"/>
                    <a:pt x="261938" y="107950"/>
                  </a:cubicBezTo>
                  <a:cubicBezTo>
                    <a:pt x="257918" y="109051"/>
                    <a:pt x="248712" y="118639"/>
                    <a:pt x="246063" y="120650"/>
                  </a:cubicBezTo>
                  <a:cubicBezTo>
                    <a:pt x="240682" y="126014"/>
                    <a:pt x="237175" y="129003"/>
                    <a:pt x="233363" y="130175"/>
                  </a:cubicBezTo>
                  <a:cubicBezTo>
                    <a:pt x="231986" y="132548"/>
                    <a:pt x="223593" y="138712"/>
                    <a:pt x="220663" y="144463"/>
                  </a:cubicBezTo>
                  <a:cubicBezTo>
                    <a:pt x="216765" y="146692"/>
                    <a:pt x="215496" y="149378"/>
                    <a:pt x="211138" y="152400"/>
                  </a:cubicBezTo>
                  <a:cubicBezTo>
                    <a:pt x="208124" y="152952"/>
                    <a:pt x="203680" y="157929"/>
                    <a:pt x="196850" y="163513"/>
                  </a:cubicBezTo>
                  <a:cubicBezTo>
                    <a:pt x="191011" y="166223"/>
                    <a:pt x="183015" y="174818"/>
                    <a:pt x="179388" y="179388"/>
                  </a:cubicBezTo>
                  <a:cubicBezTo>
                    <a:pt x="174308" y="186811"/>
                    <a:pt x="172039" y="189235"/>
                    <a:pt x="166688" y="195263"/>
                  </a:cubicBezTo>
                  <a:cubicBezTo>
                    <a:pt x="160998" y="197183"/>
                    <a:pt x="153798" y="206641"/>
                    <a:pt x="149225" y="207963"/>
                  </a:cubicBezTo>
                  <a:cubicBezTo>
                    <a:pt x="147474" y="210470"/>
                    <a:pt x="142906" y="214871"/>
                    <a:pt x="141288" y="219075"/>
                  </a:cubicBezTo>
                  <a:cubicBezTo>
                    <a:pt x="140176" y="222341"/>
                    <a:pt x="133087" y="230520"/>
                    <a:pt x="131763" y="233363"/>
                  </a:cubicBezTo>
                  <a:cubicBezTo>
                    <a:pt x="129578" y="238651"/>
                    <a:pt x="117820" y="247885"/>
                    <a:pt x="115888" y="250825"/>
                  </a:cubicBezTo>
                  <a:cubicBezTo>
                    <a:pt x="107709" y="263006"/>
                    <a:pt x="108774" y="257761"/>
                    <a:pt x="107950" y="263525"/>
                  </a:cubicBezTo>
                  <a:cubicBezTo>
                    <a:pt x="106542" y="266037"/>
                    <a:pt x="102129" y="268620"/>
                    <a:pt x="98425" y="274638"/>
                  </a:cubicBezTo>
                  <a:cubicBezTo>
                    <a:pt x="95168" y="283773"/>
                    <a:pt x="93139" y="286744"/>
                    <a:pt x="88900" y="292100"/>
                  </a:cubicBezTo>
                  <a:cubicBezTo>
                    <a:pt x="87334" y="294371"/>
                    <a:pt x="78450" y="307474"/>
                    <a:pt x="76200" y="312738"/>
                  </a:cubicBezTo>
                  <a:cubicBezTo>
                    <a:pt x="71643" y="321877"/>
                    <a:pt x="70783" y="325897"/>
                    <a:pt x="66675" y="336550"/>
                  </a:cubicBezTo>
                  <a:cubicBezTo>
                    <a:pt x="64621" y="341823"/>
                    <a:pt x="62750" y="347021"/>
                    <a:pt x="60325" y="349250"/>
                  </a:cubicBezTo>
                  <a:cubicBezTo>
                    <a:pt x="58725" y="352741"/>
                    <a:pt x="57878" y="356231"/>
                    <a:pt x="53975" y="361950"/>
                  </a:cubicBezTo>
                  <a:cubicBezTo>
                    <a:pt x="52491" y="368810"/>
                    <a:pt x="50724" y="372398"/>
                    <a:pt x="49213" y="376238"/>
                  </a:cubicBezTo>
                  <a:cubicBezTo>
                    <a:pt x="45877" y="384998"/>
                    <a:pt x="43644" y="389207"/>
                    <a:pt x="36513" y="396875"/>
                  </a:cubicBezTo>
                  <a:cubicBezTo>
                    <a:pt x="34220" y="401143"/>
                    <a:pt x="31059" y="405566"/>
                    <a:pt x="28575" y="411163"/>
                  </a:cubicBezTo>
                  <a:cubicBezTo>
                    <a:pt x="26500" y="412507"/>
                    <a:pt x="24133" y="417570"/>
                    <a:pt x="19050" y="422275"/>
                  </a:cubicBezTo>
                  <a:cubicBezTo>
                    <a:pt x="12654" y="435434"/>
                    <a:pt x="12246" y="429462"/>
                    <a:pt x="12700" y="436563"/>
                  </a:cubicBezTo>
                  <a:cubicBezTo>
                    <a:pt x="11587" y="438388"/>
                    <a:pt x="10339" y="440704"/>
                    <a:pt x="9525" y="442913"/>
                  </a:cubicBezTo>
                  <a:cubicBezTo>
                    <a:pt x="6551" y="452074"/>
                    <a:pt x="7424" y="459950"/>
                    <a:pt x="4763" y="466725"/>
                  </a:cubicBezTo>
                  <a:cubicBezTo>
                    <a:pt x="1853" y="471705"/>
                    <a:pt x="2014" y="479367"/>
                    <a:pt x="0" y="485775"/>
                  </a:cubicBezTo>
                  <a:cubicBezTo>
                    <a:pt x="-378" y="495714"/>
                    <a:pt x="1905" y="508431"/>
                    <a:pt x="0" y="512763"/>
                  </a:cubicBezTo>
                  <a:cubicBezTo>
                    <a:pt x="670" y="515537"/>
                    <a:pt x="741" y="516276"/>
                    <a:pt x="1588" y="519113"/>
                  </a:cubicBezTo>
                  <a:cubicBezTo>
                    <a:pt x="3390" y="525288"/>
                    <a:pt x="4843" y="534360"/>
                    <a:pt x="6350" y="538163"/>
                  </a:cubicBezTo>
                  <a:cubicBezTo>
                    <a:pt x="8085" y="544214"/>
                    <a:pt x="7008" y="549848"/>
                    <a:pt x="7938" y="554038"/>
                  </a:cubicBezTo>
                  <a:cubicBezTo>
                    <a:pt x="8348" y="557468"/>
                    <a:pt x="13375" y="574550"/>
                    <a:pt x="15875" y="577850"/>
                  </a:cubicBezTo>
                  <a:cubicBezTo>
                    <a:pt x="22843" y="586798"/>
                    <a:pt x="26384" y="597063"/>
                    <a:pt x="28575" y="601663"/>
                  </a:cubicBezTo>
                  <a:cubicBezTo>
                    <a:pt x="30221" y="609837"/>
                    <a:pt x="28405" y="616378"/>
                    <a:pt x="31750" y="627063"/>
                  </a:cubicBezTo>
                  <a:cubicBezTo>
                    <a:pt x="31192" y="634387"/>
                    <a:pt x="37727" y="648403"/>
                    <a:pt x="38100" y="652463"/>
                  </a:cubicBezTo>
                  <a:cubicBezTo>
                    <a:pt x="40560" y="659651"/>
                    <a:pt x="45696" y="664849"/>
                    <a:pt x="46038" y="666750"/>
                  </a:cubicBezTo>
                  <a:cubicBezTo>
                    <a:pt x="52951" y="675467"/>
                    <a:pt x="55370" y="677450"/>
                    <a:pt x="63500" y="682625"/>
                  </a:cubicBezTo>
                  <a:cubicBezTo>
                    <a:pt x="88001" y="699741"/>
                    <a:pt x="104071" y="720012"/>
                    <a:pt x="107950" y="728663"/>
                  </a:cubicBezTo>
                  <a:cubicBezTo>
                    <a:pt x="110984" y="731453"/>
                    <a:pt x="119896" y="740317"/>
                    <a:pt x="123825" y="747713"/>
                  </a:cubicBezTo>
                  <a:cubicBezTo>
                    <a:pt x="146474" y="756158"/>
                    <a:pt x="169198" y="766480"/>
                    <a:pt x="173038" y="771525"/>
                  </a:cubicBezTo>
                  <a:cubicBezTo>
                    <a:pt x="179608" y="777471"/>
                    <a:pt x="195944" y="787571"/>
                    <a:pt x="220663" y="800100"/>
                  </a:cubicBezTo>
                  <a:cubicBezTo>
                    <a:pt x="265114" y="822221"/>
                    <a:pt x="280131" y="822854"/>
                    <a:pt x="319088" y="830263"/>
                  </a:cubicBezTo>
                  <a:cubicBezTo>
                    <a:pt x="340671" y="838885"/>
                    <a:pt x="357735" y="846823"/>
                    <a:pt x="373063" y="850900"/>
                  </a:cubicBezTo>
                  <a:cubicBezTo>
                    <a:pt x="401249" y="855497"/>
                    <a:pt x="410678" y="867653"/>
                    <a:pt x="449263" y="876300"/>
                  </a:cubicBezTo>
                  <a:cubicBezTo>
                    <a:pt x="471782" y="880981"/>
                    <a:pt x="507568" y="893099"/>
                    <a:pt x="538163" y="904875"/>
                  </a:cubicBezTo>
                  <a:cubicBezTo>
                    <a:pt x="568455" y="915406"/>
                    <a:pt x="602751" y="915876"/>
                    <a:pt x="614363" y="922338"/>
                  </a:cubicBezTo>
                  <a:cubicBezTo>
                    <a:pt x="637384" y="924257"/>
                    <a:pt x="651361" y="928997"/>
                    <a:pt x="660400" y="933450"/>
                  </a:cubicBezTo>
                  <a:cubicBezTo>
                    <a:pt x="683941" y="930755"/>
                    <a:pt x="687531" y="934235"/>
                    <a:pt x="714375" y="933450"/>
                  </a:cubicBezTo>
                  <a:cubicBezTo>
                    <a:pt x="722997" y="922059"/>
                    <a:pt x="754990" y="921684"/>
                    <a:pt x="792163" y="901700"/>
                  </a:cubicBezTo>
                  <a:cubicBezTo>
                    <a:pt x="802014" y="899891"/>
                    <a:pt x="827205" y="887347"/>
                    <a:pt x="857250" y="885825"/>
                  </a:cubicBezTo>
                  <a:cubicBezTo>
                    <a:pt x="868484" y="880262"/>
                    <a:pt x="903298" y="875592"/>
                    <a:pt x="923925" y="866775"/>
                  </a:cubicBezTo>
                  <a:cubicBezTo>
                    <a:pt x="950353" y="858237"/>
                    <a:pt x="991656" y="838714"/>
                    <a:pt x="1001713" y="841375"/>
                  </a:cubicBezTo>
                  <a:cubicBezTo>
                    <a:pt x="1013061" y="839715"/>
                    <a:pt x="1028146" y="826830"/>
                    <a:pt x="1041400" y="822325"/>
                  </a:cubicBezTo>
                  <a:cubicBezTo>
                    <a:pt x="1053212" y="818008"/>
                    <a:pt x="1064408" y="813218"/>
                    <a:pt x="1074738" y="804863"/>
                  </a:cubicBezTo>
                  <a:cubicBezTo>
                    <a:pt x="1094358" y="792305"/>
                    <a:pt x="1107298" y="784707"/>
                    <a:pt x="1114425" y="774700"/>
                  </a:cubicBezTo>
                  <a:cubicBezTo>
                    <a:pt x="1119959" y="767001"/>
                    <a:pt x="1131097" y="743057"/>
                    <a:pt x="1138238" y="730250"/>
                  </a:cubicBezTo>
                  <a:cubicBezTo>
                    <a:pt x="1138390" y="719028"/>
                    <a:pt x="1151001" y="700860"/>
                    <a:pt x="1154113" y="687388"/>
                  </a:cubicBezTo>
                  <a:cubicBezTo>
                    <a:pt x="1159397" y="673561"/>
                    <a:pt x="1156802" y="678786"/>
                    <a:pt x="1160463" y="671513"/>
                  </a:cubicBezTo>
                  <a:cubicBezTo>
                    <a:pt x="1166434" y="660083"/>
                    <a:pt x="1169015" y="646972"/>
                    <a:pt x="1176338" y="638175"/>
                  </a:cubicBezTo>
                  <a:cubicBezTo>
                    <a:pt x="1180013" y="630757"/>
                    <a:pt x="1189557" y="621520"/>
                    <a:pt x="1193800" y="611188"/>
                  </a:cubicBezTo>
                  <a:cubicBezTo>
                    <a:pt x="1198376" y="600597"/>
                    <a:pt x="1206070" y="588598"/>
                    <a:pt x="1209675" y="581025"/>
                  </a:cubicBezTo>
                  <a:cubicBezTo>
                    <a:pt x="1214624" y="576264"/>
                    <a:pt x="1226617" y="570607"/>
                    <a:pt x="1233488" y="563563"/>
                  </a:cubicBezTo>
                  <a:cubicBezTo>
                    <a:pt x="1242760" y="562505"/>
                    <a:pt x="1258572" y="558642"/>
                    <a:pt x="1274763" y="558800"/>
                  </a:cubicBezTo>
                  <a:cubicBezTo>
                    <a:pt x="1276639" y="559381"/>
                    <a:pt x="1286773" y="558374"/>
                    <a:pt x="1289050" y="558800"/>
                  </a:cubicBezTo>
                  <a:cubicBezTo>
                    <a:pt x="1303404" y="556132"/>
                    <a:pt x="1322463" y="561995"/>
                    <a:pt x="1333500" y="561975"/>
                  </a:cubicBezTo>
                  <a:cubicBezTo>
                    <a:pt x="1354570" y="565428"/>
                    <a:pt x="1343889" y="564742"/>
                    <a:pt x="1363663" y="565150"/>
                  </a:cubicBezTo>
                  <a:cubicBezTo>
                    <a:pt x="1367405" y="568274"/>
                    <a:pt x="1382212" y="571596"/>
                    <a:pt x="1387475" y="573088"/>
                  </a:cubicBezTo>
                  <a:cubicBezTo>
                    <a:pt x="1392564" y="574886"/>
                    <a:pt x="1398817" y="574568"/>
                    <a:pt x="1404938" y="576263"/>
                  </a:cubicBezTo>
                  <a:cubicBezTo>
                    <a:pt x="1406616" y="576783"/>
                    <a:pt x="1407911" y="577557"/>
                    <a:pt x="1409700" y="577850"/>
                  </a:cubicBezTo>
                  <a:cubicBezTo>
                    <a:pt x="1412943" y="578245"/>
                    <a:pt x="1415781" y="577692"/>
                    <a:pt x="1419225" y="577850"/>
                  </a:cubicBezTo>
                  <a:cubicBezTo>
                    <a:pt x="1422884" y="580657"/>
                    <a:pt x="1439673" y="583156"/>
                    <a:pt x="1446213" y="587375"/>
                  </a:cubicBezTo>
                  <a:cubicBezTo>
                    <a:pt x="1461693" y="591665"/>
                    <a:pt x="1455671" y="590680"/>
                    <a:pt x="1465263" y="590550"/>
                  </a:cubicBezTo>
                  <a:cubicBezTo>
                    <a:pt x="1474437" y="592796"/>
                    <a:pt x="1476363" y="594648"/>
                    <a:pt x="1485900" y="596900"/>
                  </a:cubicBezTo>
                  <a:cubicBezTo>
                    <a:pt x="1487657" y="598578"/>
                    <a:pt x="1498109" y="598562"/>
                    <a:pt x="1500188" y="600075"/>
                  </a:cubicBezTo>
                  <a:cubicBezTo>
                    <a:pt x="1503642" y="602078"/>
                    <a:pt x="1507133" y="602689"/>
                    <a:pt x="1514475" y="603250"/>
                  </a:cubicBezTo>
                  <a:cubicBezTo>
                    <a:pt x="1518392" y="604090"/>
                    <a:pt x="1524508" y="605275"/>
                    <a:pt x="1528763" y="606425"/>
                  </a:cubicBezTo>
                  <a:cubicBezTo>
                    <a:pt x="1531025" y="607122"/>
                    <a:pt x="1535113" y="609600"/>
                    <a:pt x="1535113" y="609600"/>
                  </a:cubicBezTo>
                  <a:cubicBezTo>
                    <a:pt x="1542685" y="610821"/>
                    <a:pt x="1552752" y="612943"/>
                    <a:pt x="1555750" y="614363"/>
                  </a:cubicBezTo>
                  <a:cubicBezTo>
                    <a:pt x="1560496" y="613705"/>
                    <a:pt x="1567152" y="616288"/>
                    <a:pt x="1570038" y="615950"/>
                  </a:cubicBezTo>
                  <a:cubicBezTo>
                    <a:pt x="1574429" y="617445"/>
                    <a:pt x="1576382" y="618234"/>
                    <a:pt x="1581150" y="620713"/>
                  </a:cubicBezTo>
                  <a:cubicBezTo>
                    <a:pt x="1596116" y="624362"/>
                    <a:pt x="1590445" y="624380"/>
                    <a:pt x="1600200" y="623888"/>
                  </a:cubicBezTo>
                  <a:cubicBezTo>
                    <a:pt x="1601067" y="624499"/>
                    <a:pt x="1604195" y="626354"/>
                    <a:pt x="1604963" y="627063"/>
                  </a:cubicBezTo>
                  <a:cubicBezTo>
                    <a:pt x="1611736" y="628390"/>
                    <a:pt x="1615382" y="632853"/>
                    <a:pt x="1620838" y="633413"/>
                  </a:cubicBezTo>
                  <a:cubicBezTo>
                    <a:pt x="1621213" y="627328"/>
                    <a:pt x="1620349" y="621421"/>
                    <a:pt x="1620838" y="619125"/>
                  </a:cubicBezTo>
                  <a:cubicBezTo>
                    <a:pt x="1620382" y="613469"/>
                    <a:pt x="1616431" y="606888"/>
                    <a:pt x="1616075" y="598488"/>
                  </a:cubicBezTo>
                  <a:cubicBezTo>
                    <a:pt x="1613242" y="593195"/>
                    <a:pt x="1612000" y="592399"/>
                    <a:pt x="1608138" y="587375"/>
                  </a:cubicBezTo>
                  <a:cubicBezTo>
                    <a:pt x="1606632" y="585844"/>
                    <a:pt x="1600781" y="581169"/>
                    <a:pt x="1600200" y="579438"/>
                  </a:cubicBezTo>
                  <a:cubicBezTo>
                    <a:pt x="1597518" y="578082"/>
                    <a:pt x="1591727" y="568981"/>
                    <a:pt x="1589088" y="563563"/>
                  </a:cubicBezTo>
                  <a:cubicBezTo>
                    <a:pt x="1579517" y="562052"/>
                    <a:pt x="1545743" y="528465"/>
                    <a:pt x="1531938" y="522288"/>
                  </a:cubicBezTo>
                  <a:close/>
                </a:path>
                <a:path w="1620838" h="933450" stroke="0" extrusionOk="0">
                  <a:moveTo>
                    <a:pt x="1531938" y="522288"/>
                  </a:moveTo>
                  <a:lnTo>
                    <a:pt x="1531938" y="522288"/>
                  </a:lnTo>
                  <a:cubicBezTo>
                    <a:pt x="1486308" y="500518"/>
                    <a:pt x="1386583" y="482935"/>
                    <a:pt x="1363663" y="465138"/>
                  </a:cubicBezTo>
                  <a:cubicBezTo>
                    <a:pt x="1320222" y="455327"/>
                    <a:pt x="1315612" y="448148"/>
                    <a:pt x="1281113" y="431800"/>
                  </a:cubicBezTo>
                  <a:cubicBezTo>
                    <a:pt x="1272577" y="420379"/>
                    <a:pt x="1252005" y="405134"/>
                    <a:pt x="1238250" y="396875"/>
                  </a:cubicBezTo>
                  <a:cubicBezTo>
                    <a:pt x="1240053" y="394282"/>
                    <a:pt x="1238314" y="385465"/>
                    <a:pt x="1239838" y="376238"/>
                  </a:cubicBezTo>
                  <a:cubicBezTo>
                    <a:pt x="1241313" y="351526"/>
                    <a:pt x="1241403" y="309610"/>
                    <a:pt x="1241425" y="295275"/>
                  </a:cubicBezTo>
                  <a:cubicBezTo>
                    <a:pt x="1236064" y="276774"/>
                    <a:pt x="1216433" y="250839"/>
                    <a:pt x="1217613" y="241300"/>
                  </a:cubicBezTo>
                  <a:cubicBezTo>
                    <a:pt x="1212651" y="226897"/>
                    <a:pt x="1169290" y="203010"/>
                    <a:pt x="1146175" y="180975"/>
                  </a:cubicBezTo>
                  <a:cubicBezTo>
                    <a:pt x="1118838" y="166392"/>
                    <a:pt x="1089439" y="149356"/>
                    <a:pt x="1074738" y="141288"/>
                  </a:cubicBezTo>
                  <a:cubicBezTo>
                    <a:pt x="1065170" y="132194"/>
                    <a:pt x="996425" y="101340"/>
                    <a:pt x="989013" y="85725"/>
                  </a:cubicBezTo>
                  <a:cubicBezTo>
                    <a:pt x="967836" y="74440"/>
                    <a:pt x="907914" y="54693"/>
                    <a:pt x="882650" y="55563"/>
                  </a:cubicBezTo>
                  <a:cubicBezTo>
                    <a:pt x="873220" y="54444"/>
                    <a:pt x="830726" y="37126"/>
                    <a:pt x="796925" y="31750"/>
                  </a:cubicBezTo>
                  <a:cubicBezTo>
                    <a:pt x="753569" y="22857"/>
                    <a:pt x="720536" y="13178"/>
                    <a:pt x="708025" y="12700"/>
                  </a:cubicBezTo>
                  <a:cubicBezTo>
                    <a:pt x="700554" y="11237"/>
                    <a:pt x="678013" y="4237"/>
                    <a:pt x="671513" y="6350"/>
                  </a:cubicBezTo>
                  <a:cubicBezTo>
                    <a:pt x="659310" y="7979"/>
                    <a:pt x="654391" y="8446"/>
                    <a:pt x="639763" y="6350"/>
                  </a:cubicBezTo>
                  <a:cubicBezTo>
                    <a:pt x="623558" y="4374"/>
                    <a:pt x="629933" y="5433"/>
                    <a:pt x="622300" y="4763"/>
                  </a:cubicBezTo>
                  <a:cubicBezTo>
                    <a:pt x="620963" y="4173"/>
                    <a:pt x="617372" y="4581"/>
                    <a:pt x="612775" y="3175"/>
                  </a:cubicBezTo>
                  <a:cubicBezTo>
                    <a:pt x="610189" y="1714"/>
                    <a:pt x="599791" y="-106"/>
                    <a:pt x="588963" y="0"/>
                  </a:cubicBezTo>
                  <a:cubicBezTo>
                    <a:pt x="582192" y="-804"/>
                    <a:pt x="570445" y="1461"/>
                    <a:pt x="560388" y="1588"/>
                  </a:cubicBezTo>
                  <a:cubicBezTo>
                    <a:pt x="554924" y="906"/>
                    <a:pt x="542941" y="2849"/>
                    <a:pt x="538163" y="3175"/>
                  </a:cubicBezTo>
                  <a:cubicBezTo>
                    <a:pt x="533302" y="4605"/>
                    <a:pt x="523119" y="4459"/>
                    <a:pt x="520700" y="6350"/>
                  </a:cubicBezTo>
                  <a:cubicBezTo>
                    <a:pt x="518044" y="8060"/>
                    <a:pt x="508522" y="9520"/>
                    <a:pt x="501650" y="12700"/>
                  </a:cubicBezTo>
                  <a:cubicBezTo>
                    <a:pt x="495014" y="13174"/>
                    <a:pt x="487425" y="13082"/>
                    <a:pt x="485775" y="14288"/>
                  </a:cubicBezTo>
                  <a:cubicBezTo>
                    <a:pt x="478376" y="16032"/>
                    <a:pt x="468815" y="17700"/>
                    <a:pt x="466725" y="19050"/>
                  </a:cubicBezTo>
                  <a:cubicBezTo>
                    <a:pt x="460612" y="21554"/>
                    <a:pt x="457832" y="22729"/>
                    <a:pt x="454025" y="23813"/>
                  </a:cubicBezTo>
                  <a:lnTo>
                    <a:pt x="454025" y="23813"/>
                  </a:lnTo>
                  <a:cubicBezTo>
                    <a:pt x="446990" y="25180"/>
                    <a:pt x="445387" y="26578"/>
                    <a:pt x="439738" y="26988"/>
                  </a:cubicBezTo>
                  <a:cubicBezTo>
                    <a:pt x="437485" y="29193"/>
                    <a:pt x="422498" y="29890"/>
                    <a:pt x="415925" y="31750"/>
                  </a:cubicBezTo>
                  <a:cubicBezTo>
                    <a:pt x="411384" y="33769"/>
                    <a:pt x="410800" y="36389"/>
                    <a:pt x="406400" y="38100"/>
                  </a:cubicBezTo>
                  <a:cubicBezTo>
                    <a:pt x="402032" y="39141"/>
                    <a:pt x="394725" y="43408"/>
                    <a:pt x="388938" y="46038"/>
                  </a:cubicBezTo>
                  <a:cubicBezTo>
                    <a:pt x="385662" y="45609"/>
                    <a:pt x="379108" y="49968"/>
                    <a:pt x="371475" y="52388"/>
                  </a:cubicBezTo>
                  <a:cubicBezTo>
                    <a:pt x="363032" y="59234"/>
                    <a:pt x="355993" y="60031"/>
                    <a:pt x="352425" y="63500"/>
                  </a:cubicBezTo>
                  <a:cubicBezTo>
                    <a:pt x="347654" y="65035"/>
                    <a:pt x="341962" y="67900"/>
                    <a:pt x="338138" y="69850"/>
                  </a:cubicBezTo>
                  <a:cubicBezTo>
                    <a:pt x="335836" y="71885"/>
                    <a:pt x="329756" y="73954"/>
                    <a:pt x="328613" y="74613"/>
                  </a:cubicBezTo>
                  <a:cubicBezTo>
                    <a:pt x="323152" y="75791"/>
                    <a:pt x="315351" y="78518"/>
                    <a:pt x="309563" y="82550"/>
                  </a:cubicBezTo>
                  <a:cubicBezTo>
                    <a:pt x="307690" y="82879"/>
                    <a:pt x="300204" y="86542"/>
                    <a:pt x="296863" y="87313"/>
                  </a:cubicBezTo>
                  <a:lnTo>
                    <a:pt x="296863" y="87313"/>
                  </a:lnTo>
                  <a:cubicBezTo>
                    <a:pt x="293650" y="87223"/>
                    <a:pt x="283229" y="94817"/>
                    <a:pt x="280988" y="95250"/>
                  </a:cubicBezTo>
                  <a:cubicBezTo>
                    <a:pt x="279760" y="95400"/>
                    <a:pt x="275661" y="97703"/>
                    <a:pt x="273050" y="100013"/>
                  </a:cubicBezTo>
                  <a:cubicBezTo>
                    <a:pt x="269352" y="102836"/>
                    <a:pt x="263366" y="105927"/>
                    <a:pt x="261938" y="107950"/>
                  </a:cubicBezTo>
                  <a:cubicBezTo>
                    <a:pt x="260032" y="110930"/>
                    <a:pt x="253433" y="114909"/>
                    <a:pt x="246063" y="120650"/>
                  </a:cubicBezTo>
                  <a:cubicBezTo>
                    <a:pt x="241358" y="124837"/>
                    <a:pt x="237756" y="125095"/>
                    <a:pt x="233363" y="130175"/>
                  </a:cubicBezTo>
                  <a:cubicBezTo>
                    <a:pt x="233187" y="132589"/>
                    <a:pt x="226979" y="139046"/>
                    <a:pt x="220663" y="144463"/>
                  </a:cubicBezTo>
                  <a:cubicBezTo>
                    <a:pt x="215662" y="147423"/>
                    <a:pt x="213204" y="149416"/>
                    <a:pt x="211138" y="152400"/>
                  </a:cubicBezTo>
                  <a:cubicBezTo>
                    <a:pt x="205181" y="157710"/>
                    <a:pt x="203091" y="159297"/>
                    <a:pt x="196850" y="163513"/>
                  </a:cubicBezTo>
                  <a:cubicBezTo>
                    <a:pt x="191261" y="171299"/>
                    <a:pt x="181980" y="174580"/>
                    <a:pt x="179388" y="179388"/>
                  </a:cubicBezTo>
                  <a:cubicBezTo>
                    <a:pt x="172065" y="185913"/>
                    <a:pt x="168073" y="192989"/>
                    <a:pt x="166688" y="195263"/>
                  </a:cubicBezTo>
                  <a:cubicBezTo>
                    <a:pt x="157003" y="199936"/>
                    <a:pt x="153343" y="206632"/>
                    <a:pt x="149225" y="207963"/>
                  </a:cubicBezTo>
                  <a:cubicBezTo>
                    <a:pt x="146682" y="210117"/>
                    <a:pt x="144569" y="213882"/>
                    <a:pt x="141288" y="219075"/>
                  </a:cubicBezTo>
                  <a:cubicBezTo>
                    <a:pt x="136879" y="224739"/>
                    <a:pt x="134425" y="231927"/>
                    <a:pt x="131763" y="233363"/>
                  </a:cubicBezTo>
                  <a:cubicBezTo>
                    <a:pt x="124626" y="240836"/>
                    <a:pt x="123345" y="244468"/>
                    <a:pt x="115888" y="250825"/>
                  </a:cubicBezTo>
                  <a:cubicBezTo>
                    <a:pt x="108105" y="261685"/>
                    <a:pt x="107280" y="257618"/>
                    <a:pt x="107950" y="263525"/>
                  </a:cubicBezTo>
                  <a:cubicBezTo>
                    <a:pt x="104563" y="267199"/>
                    <a:pt x="100666" y="270274"/>
                    <a:pt x="98425" y="274638"/>
                  </a:cubicBezTo>
                  <a:cubicBezTo>
                    <a:pt x="95887" y="278153"/>
                    <a:pt x="91246" y="284357"/>
                    <a:pt x="88900" y="292100"/>
                  </a:cubicBezTo>
                  <a:cubicBezTo>
                    <a:pt x="87479" y="297106"/>
                    <a:pt x="82997" y="304948"/>
                    <a:pt x="76200" y="312738"/>
                  </a:cubicBezTo>
                  <a:cubicBezTo>
                    <a:pt x="73486" y="321437"/>
                    <a:pt x="69724" y="330892"/>
                    <a:pt x="66675" y="336550"/>
                  </a:cubicBezTo>
                  <a:cubicBezTo>
                    <a:pt x="65519" y="337599"/>
                    <a:pt x="60751" y="347435"/>
                    <a:pt x="60325" y="349250"/>
                  </a:cubicBezTo>
                  <a:cubicBezTo>
                    <a:pt x="58586" y="352205"/>
                    <a:pt x="55857" y="358870"/>
                    <a:pt x="53975" y="361950"/>
                  </a:cubicBezTo>
                  <a:cubicBezTo>
                    <a:pt x="53004" y="367767"/>
                    <a:pt x="49707" y="373748"/>
                    <a:pt x="49213" y="376238"/>
                  </a:cubicBezTo>
                  <a:cubicBezTo>
                    <a:pt x="46344" y="383027"/>
                    <a:pt x="37346" y="394460"/>
                    <a:pt x="36513" y="396875"/>
                  </a:cubicBezTo>
                  <a:cubicBezTo>
                    <a:pt x="35715" y="398425"/>
                    <a:pt x="29981" y="409193"/>
                    <a:pt x="28575" y="411163"/>
                  </a:cubicBezTo>
                  <a:cubicBezTo>
                    <a:pt x="25832" y="412484"/>
                    <a:pt x="19887" y="420674"/>
                    <a:pt x="19050" y="422275"/>
                  </a:cubicBezTo>
                  <a:cubicBezTo>
                    <a:pt x="12813" y="436427"/>
                    <a:pt x="12913" y="430019"/>
                    <a:pt x="12700" y="436563"/>
                  </a:cubicBezTo>
                  <a:cubicBezTo>
                    <a:pt x="10950" y="439137"/>
                    <a:pt x="11058" y="441275"/>
                    <a:pt x="9525" y="442913"/>
                  </a:cubicBezTo>
                  <a:cubicBezTo>
                    <a:pt x="7636" y="454365"/>
                    <a:pt x="4089" y="462761"/>
                    <a:pt x="4763" y="466725"/>
                  </a:cubicBezTo>
                  <a:cubicBezTo>
                    <a:pt x="1470" y="473522"/>
                    <a:pt x="3531" y="477812"/>
                    <a:pt x="0" y="485775"/>
                  </a:cubicBezTo>
                  <a:cubicBezTo>
                    <a:pt x="784" y="498132"/>
                    <a:pt x="1913" y="501122"/>
                    <a:pt x="0" y="512763"/>
                  </a:cubicBezTo>
                  <a:cubicBezTo>
                    <a:pt x="287" y="513401"/>
                    <a:pt x="737" y="516520"/>
                    <a:pt x="1588" y="519113"/>
                  </a:cubicBezTo>
                  <a:cubicBezTo>
                    <a:pt x="2327" y="524195"/>
                    <a:pt x="4864" y="530838"/>
                    <a:pt x="6350" y="538163"/>
                  </a:cubicBezTo>
                  <a:cubicBezTo>
                    <a:pt x="6906" y="545677"/>
                    <a:pt x="6674" y="551756"/>
                    <a:pt x="7938" y="554038"/>
                  </a:cubicBezTo>
                  <a:cubicBezTo>
                    <a:pt x="12046" y="561176"/>
                    <a:pt x="13279" y="573592"/>
                    <a:pt x="15875" y="577850"/>
                  </a:cubicBezTo>
                  <a:cubicBezTo>
                    <a:pt x="18569" y="582006"/>
                    <a:pt x="25905" y="594343"/>
                    <a:pt x="28575" y="601663"/>
                  </a:cubicBezTo>
                  <a:cubicBezTo>
                    <a:pt x="29377" y="611077"/>
                    <a:pt x="29643" y="623580"/>
                    <a:pt x="31750" y="627063"/>
                  </a:cubicBezTo>
                  <a:cubicBezTo>
                    <a:pt x="33636" y="633138"/>
                    <a:pt x="35351" y="641631"/>
                    <a:pt x="38100" y="652463"/>
                  </a:cubicBezTo>
                  <a:cubicBezTo>
                    <a:pt x="40596" y="657369"/>
                    <a:pt x="41970" y="660233"/>
                    <a:pt x="46038" y="666750"/>
                  </a:cubicBezTo>
                  <a:cubicBezTo>
                    <a:pt x="52887" y="672143"/>
                    <a:pt x="55678" y="678364"/>
                    <a:pt x="63500" y="682625"/>
                  </a:cubicBezTo>
                  <a:cubicBezTo>
                    <a:pt x="68759" y="691274"/>
                    <a:pt x="86236" y="710917"/>
                    <a:pt x="107950" y="728663"/>
                  </a:cubicBezTo>
                  <a:cubicBezTo>
                    <a:pt x="109834" y="734268"/>
                    <a:pt x="121215" y="741506"/>
                    <a:pt x="123825" y="747713"/>
                  </a:cubicBezTo>
                  <a:cubicBezTo>
                    <a:pt x="137386" y="750057"/>
                    <a:pt x="151964" y="760772"/>
                    <a:pt x="173038" y="771525"/>
                  </a:cubicBezTo>
                  <a:cubicBezTo>
                    <a:pt x="183580" y="780103"/>
                    <a:pt x="202376" y="785902"/>
                    <a:pt x="220663" y="800100"/>
                  </a:cubicBezTo>
                  <a:cubicBezTo>
                    <a:pt x="258187" y="807153"/>
                    <a:pt x="292814" y="831037"/>
                    <a:pt x="319088" y="830263"/>
                  </a:cubicBezTo>
                  <a:cubicBezTo>
                    <a:pt x="346230" y="837006"/>
                    <a:pt x="361541" y="843354"/>
                    <a:pt x="373063" y="850900"/>
                  </a:cubicBezTo>
                  <a:cubicBezTo>
                    <a:pt x="393137" y="857432"/>
                    <a:pt x="420792" y="859269"/>
                    <a:pt x="449263" y="876300"/>
                  </a:cubicBezTo>
                  <a:cubicBezTo>
                    <a:pt x="469383" y="875041"/>
                    <a:pt x="500465" y="895581"/>
                    <a:pt x="538163" y="904875"/>
                  </a:cubicBezTo>
                  <a:cubicBezTo>
                    <a:pt x="573136" y="905978"/>
                    <a:pt x="584399" y="910969"/>
                    <a:pt x="614363" y="922338"/>
                  </a:cubicBezTo>
                  <a:cubicBezTo>
                    <a:pt x="625802" y="927913"/>
                    <a:pt x="652734" y="930805"/>
                    <a:pt x="660400" y="933450"/>
                  </a:cubicBezTo>
                  <a:cubicBezTo>
                    <a:pt x="679522" y="930717"/>
                    <a:pt x="695341" y="933489"/>
                    <a:pt x="714375" y="933450"/>
                  </a:cubicBezTo>
                  <a:cubicBezTo>
                    <a:pt x="731233" y="930579"/>
                    <a:pt x="775338" y="911898"/>
                    <a:pt x="792163" y="901700"/>
                  </a:cubicBezTo>
                  <a:cubicBezTo>
                    <a:pt x="811315" y="892692"/>
                    <a:pt x="847839" y="889546"/>
                    <a:pt x="857250" y="885825"/>
                  </a:cubicBezTo>
                  <a:cubicBezTo>
                    <a:pt x="870062" y="876169"/>
                    <a:pt x="894782" y="874850"/>
                    <a:pt x="923925" y="866775"/>
                  </a:cubicBezTo>
                  <a:cubicBezTo>
                    <a:pt x="954074" y="861685"/>
                    <a:pt x="988778" y="847473"/>
                    <a:pt x="1001713" y="841375"/>
                  </a:cubicBezTo>
                  <a:cubicBezTo>
                    <a:pt x="1021573" y="833181"/>
                    <a:pt x="1030444" y="823328"/>
                    <a:pt x="1041400" y="822325"/>
                  </a:cubicBezTo>
                  <a:cubicBezTo>
                    <a:pt x="1055457" y="816239"/>
                    <a:pt x="1060770" y="812398"/>
                    <a:pt x="1074738" y="804863"/>
                  </a:cubicBezTo>
                  <a:cubicBezTo>
                    <a:pt x="1086068" y="797382"/>
                    <a:pt x="1097518" y="785190"/>
                    <a:pt x="1114425" y="774700"/>
                  </a:cubicBezTo>
                  <a:cubicBezTo>
                    <a:pt x="1124157" y="751963"/>
                    <a:pt x="1132410" y="739770"/>
                    <a:pt x="1138238" y="730250"/>
                  </a:cubicBezTo>
                  <a:cubicBezTo>
                    <a:pt x="1146148" y="712097"/>
                    <a:pt x="1152142" y="699981"/>
                    <a:pt x="1154113" y="687388"/>
                  </a:cubicBezTo>
                  <a:cubicBezTo>
                    <a:pt x="1159914" y="674352"/>
                    <a:pt x="1156775" y="679105"/>
                    <a:pt x="1160463" y="671513"/>
                  </a:cubicBezTo>
                  <a:cubicBezTo>
                    <a:pt x="1165268" y="659075"/>
                    <a:pt x="1174936" y="646873"/>
                    <a:pt x="1176338" y="638175"/>
                  </a:cubicBezTo>
                  <a:cubicBezTo>
                    <a:pt x="1181431" y="626864"/>
                    <a:pt x="1188884" y="621782"/>
                    <a:pt x="1193800" y="611188"/>
                  </a:cubicBezTo>
                  <a:cubicBezTo>
                    <a:pt x="1199344" y="595520"/>
                    <a:pt x="1207895" y="586053"/>
                    <a:pt x="1209675" y="581025"/>
                  </a:cubicBezTo>
                  <a:cubicBezTo>
                    <a:pt x="1219389" y="572881"/>
                    <a:pt x="1228730" y="564190"/>
                    <a:pt x="1233488" y="563563"/>
                  </a:cubicBezTo>
                  <a:cubicBezTo>
                    <a:pt x="1249787" y="558843"/>
                    <a:pt x="1267065" y="559223"/>
                    <a:pt x="1274763" y="558800"/>
                  </a:cubicBezTo>
                  <a:cubicBezTo>
                    <a:pt x="1279663" y="558996"/>
                    <a:pt x="1286077" y="559813"/>
                    <a:pt x="1289050" y="558800"/>
                  </a:cubicBezTo>
                  <a:cubicBezTo>
                    <a:pt x="1306461" y="563194"/>
                    <a:pt x="1327642" y="558261"/>
                    <a:pt x="1333500" y="561975"/>
                  </a:cubicBezTo>
                  <a:cubicBezTo>
                    <a:pt x="1352652" y="566666"/>
                    <a:pt x="1342670" y="563485"/>
                    <a:pt x="1363663" y="565150"/>
                  </a:cubicBezTo>
                  <a:cubicBezTo>
                    <a:pt x="1370636" y="566526"/>
                    <a:pt x="1378718" y="572374"/>
                    <a:pt x="1387475" y="573088"/>
                  </a:cubicBezTo>
                  <a:cubicBezTo>
                    <a:pt x="1392663" y="573837"/>
                    <a:pt x="1400143" y="575248"/>
                    <a:pt x="1404938" y="576263"/>
                  </a:cubicBezTo>
                  <a:cubicBezTo>
                    <a:pt x="1406590" y="576319"/>
                    <a:pt x="1408147" y="577756"/>
                    <a:pt x="1409700" y="577850"/>
                  </a:cubicBezTo>
                  <a:cubicBezTo>
                    <a:pt x="1412463" y="578065"/>
                    <a:pt x="1415449" y="577911"/>
                    <a:pt x="1419225" y="577850"/>
                  </a:cubicBezTo>
                  <a:cubicBezTo>
                    <a:pt x="1427903" y="581770"/>
                    <a:pt x="1439062" y="587084"/>
                    <a:pt x="1446213" y="587375"/>
                  </a:cubicBezTo>
                  <a:cubicBezTo>
                    <a:pt x="1462559" y="590543"/>
                    <a:pt x="1456907" y="590508"/>
                    <a:pt x="1465263" y="590550"/>
                  </a:cubicBezTo>
                  <a:cubicBezTo>
                    <a:pt x="1473000" y="591200"/>
                    <a:pt x="1476125" y="593228"/>
                    <a:pt x="1485900" y="596900"/>
                  </a:cubicBezTo>
                  <a:cubicBezTo>
                    <a:pt x="1491718" y="598038"/>
                    <a:pt x="1496769" y="598179"/>
                    <a:pt x="1500188" y="600075"/>
                  </a:cubicBezTo>
                  <a:cubicBezTo>
                    <a:pt x="1506848" y="602226"/>
                    <a:pt x="1510233" y="603468"/>
                    <a:pt x="1514475" y="603250"/>
                  </a:cubicBezTo>
                  <a:cubicBezTo>
                    <a:pt x="1519465" y="604085"/>
                    <a:pt x="1524036" y="605244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cubicBezTo>
                    <a:pt x="1538062" y="609457"/>
                    <a:pt x="1550966" y="613522"/>
                    <a:pt x="1555750" y="614363"/>
                  </a:cubicBezTo>
                  <a:cubicBezTo>
                    <a:pt x="1558021" y="614401"/>
                    <a:pt x="1565654" y="614645"/>
                    <a:pt x="1570038" y="615950"/>
                  </a:cubicBezTo>
                  <a:cubicBezTo>
                    <a:pt x="1575449" y="617554"/>
                    <a:pt x="1579829" y="620399"/>
                    <a:pt x="1581150" y="620713"/>
                  </a:cubicBezTo>
                  <a:cubicBezTo>
                    <a:pt x="1596685" y="624103"/>
                    <a:pt x="1590271" y="623885"/>
                    <a:pt x="1600200" y="623888"/>
                  </a:cubicBezTo>
                  <a:cubicBezTo>
                    <a:pt x="1601975" y="624921"/>
                    <a:pt x="1603301" y="625721"/>
                    <a:pt x="1604963" y="627063"/>
                  </a:cubicBezTo>
                  <a:cubicBezTo>
                    <a:pt x="1609154" y="629738"/>
                    <a:pt x="1616019" y="632061"/>
                    <a:pt x="1620838" y="633413"/>
                  </a:cubicBezTo>
                  <a:cubicBezTo>
                    <a:pt x="1621894" y="628486"/>
                    <a:pt x="1621910" y="625750"/>
                    <a:pt x="1620838" y="619125"/>
                  </a:cubicBezTo>
                  <a:cubicBezTo>
                    <a:pt x="1620362" y="613297"/>
                    <a:pt x="1619616" y="605755"/>
                    <a:pt x="1616075" y="598488"/>
                  </a:cubicBezTo>
                  <a:cubicBezTo>
                    <a:pt x="1613611" y="594133"/>
                    <a:pt x="1609833" y="589129"/>
                    <a:pt x="1608138" y="587375"/>
                  </a:cubicBezTo>
                  <a:cubicBezTo>
                    <a:pt x="1606306" y="586128"/>
                    <a:pt x="1604245" y="583080"/>
                    <a:pt x="1600200" y="579438"/>
                  </a:cubicBezTo>
                  <a:cubicBezTo>
                    <a:pt x="1595465" y="574740"/>
                    <a:pt x="1591551" y="569298"/>
                    <a:pt x="1589088" y="563563"/>
                  </a:cubicBezTo>
                  <a:cubicBezTo>
                    <a:pt x="1571116" y="546993"/>
                    <a:pt x="1553187" y="538588"/>
                    <a:pt x="1531938" y="522288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lnTo>
                            <a:pt x="1363663" y="465138"/>
                          </a:lnTo>
                          <a:lnTo>
                            <a:pt x="1281113" y="431800"/>
                          </a:lnTo>
                          <a:lnTo>
                            <a:pt x="1238250" y="396875"/>
                          </a:lnTo>
                          <a:lnTo>
                            <a:pt x="1239838" y="376238"/>
                          </a:lnTo>
                          <a:lnTo>
                            <a:pt x="1241425" y="295275"/>
                          </a:lnTo>
                          <a:lnTo>
                            <a:pt x="1217613" y="241300"/>
                          </a:lnTo>
                          <a:lnTo>
                            <a:pt x="1146175" y="180975"/>
                          </a:lnTo>
                          <a:lnTo>
                            <a:pt x="1074738" y="141288"/>
                          </a:lnTo>
                          <a:lnTo>
                            <a:pt x="989013" y="85725"/>
                          </a:lnTo>
                          <a:lnTo>
                            <a:pt x="882650" y="55563"/>
                          </a:lnTo>
                          <a:lnTo>
                            <a:pt x="796925" y="31750"/>
                          </a:lnTo>
                          <a:lnTo>
                            <a:pt x="708025" y="12700"/>
                          </a:lnTo>
                          <a:lnTo>
                            <a:pt x="671513" y="6350"/>
                          </a:lnTo>
                          <a:lnTo>
                            <a:pt x="639763" y="6350"/>
                          </a:lnTo>
                          <a:cubicBezTo>
                            <a:pt x="623361" y="4710"/>
                            <a:pt x="629206" y="4763"/>
                            <a:pt x="622300" y="4763"/>
                          </a:cubicBezTo>
                          <a:lnTo>
                            <a:pt x="612775" y="3175"/>
                          </a:lnTo>
                          <a:lnTo>
                            <a:pt x="588963" y="0"/>
                          </a:lnTo>
                          <a:lnTo>
                            <a:pt x="560388" y="1588"/>
                          </a:lnTo>
                          <a:lnTo>
                            <a:pt x="538163" y="3175"/>
                          </a:lnTo>
                          <a:lnTo>
                            <a:pt x="520700" y="6350"/>
                          </a:lnTo>
                          <a:lnTo>
                            <a:pt x="501650" y="12700"/>
                          </a:lnTo>
                          <a:lnTo>
                            <a:pt x="485775" y="14288"/>
                          </a:lnTo>
                          <a:lnTo>
                            <a:pt x="466725" y="19050"/>
                          </a:lnTo>
                          <a:lnTo>
                            <a:pt x="454025" y="23813"/>
                          </a:lnTo>
                          <a:lnTo>
                            <a:pt x="454025" y="23813"/>
                          </a:lnTo>
                          <a:lnTo>
                            <a:pt x="439738" y="26988"/>
                          </a:lnTo>
                          <a:lnTo>
                            <a:pt x="415925" y="31750"/>
                          </a:lnTo>
                          <a:lnTo>
                            <a:pt x="406400" y="38100"/>
                          </a:lnTo>
                          <a:lnTo>
                            <a:pt x="388938" y="46038"/>
                          </a:lnTo>
                          <a:lnTo>
                            <a:pt x="371475" y="52388"/>
                          </a:lnTo>
                          <a:lnTo>
                            <a:pt x="352425" y="63500"/>
                          </a:lnTo>
                          <a:lnTo>
                            <a:pt x="338138" y="69850"/>
                          </a:lnTo>
                          <a:lnTo>
                            <a:pt x="328613" y="74613"/>
                          </a:lnTo>
                          <a:lnTo>
                            <a:pt x="309563" y="82550"/>
                          </a:lnTo>
                          <a:lnTo>
                            <a:pt x="296863" y="87313"/>
                          </a:lnTo>
                          <a:lnTo>
                            <a:pt x="296863" y="87313"/>
                          </a:lnTo>
                          <a:lnTo>
                            <a:pt x="280988" y="95250"/>
                          </a:lnTo>
                          <a:lnTo>
                            <a:pt x="273050" y="100013"/>
                          </a:lnTo>
                          <a:lnTo>
                            <a:pt x="261938" y="107950"/>
                          </a:lnTo>
                          <a:lnTo>
                            <a:pt x="246063" y="120650"/>
                          </a:lnTo>
                          <a:lnTo>
                            <a:pt x="233363" y="130175"/>
                          </a:lnTo>
                          <a:lnTo>
                            <a:pt x="220663" y="144463"/>
                          </a:lnTo>
                          <a:lnTo>
                            <a:pt x="211138" y="152400"/>
                          </a:lnTo>
                          <a:lnTo>
                            <a:pt x="196850" y="163513"/>
                          </a:lnTo>
                          <a:lnTo>
                            <a:pt x="179388" y="179388"/>
                          </a:lnTo>
                          <a:lnTo>
                            <a:pt x="166688" y="195263"/>
                          </a:lnTo>
                          <a:lnTo>
                            <a:pt x="149225" y="207963"/>
                          </a:lnTo>
                          <a:lnTo>
                            <a:pt x="141288" y="219075"/>
                          </a:lnTo>
                          <a:lnTo>
                            <a:pt x="131763" y="233363"/>
                          </a:lnTo>
                          <a:lnTo>
                            <a:pt x="115888" y="250825"/>
                          </a:lnTo>
                          <a:cubicBezTo>
                            <a:pt x="107643" y="262368"/>
                            <a:pt x="107950" y="257386"/>
                            <a:pt x="107950" y="263525"/>
                          </a:cubicBezTo>
                          <a:lnTo>
                            <a:pt x="98425" y="274638"/>
                          </a:lnTo>
                          <a:lnTo>
                            <a:pt x="88900" y="292100"/>
                          </a:lnTo>
                          <a:lnTo>
                            <a:pt x="76200" y="312738"/>
                          </a:lnTo>
                          <a:lnTo>
                            <a:pt x="66675" y="336550"/>
                          </a:lnTo>
                          <a:lnTo>
                            <a:pt x="60325" y="349250"/>
                          </a:lnTo>
                          <a:lnTo>
                            <a:pt x="53975" y="361950"/>
                          </a:lnTo>
                          <a:lnTo>
                            <a:pt x="49213" y="376238"/>
                          </a:lnTo>
                          <a:lnTo>
                            <a:pt x="36513" y="396875"/>
                          </a:lnTo>
                          <a:lnTo>
                            <a:pt x="28575" y="411163"/>
                          </a:lnTo>
                          <a:lnTo>
                            <a:pt x="19050" y="422275"/>
                          </a:lnTo>
                          <a:cubicBezTo>
                            <a:pt x="12463" y="435448"/>
                            <a:pt x="12700" y="430242"/>
                            <a:pt x="12700" y="436563"/>
                          </a:cubicBezTo>
                          <a:lnTo>
                            <a:pt x="9525" y="442913"/>
                          </a:lnTo>
                          <a:lnTo>
                            <a:pt x="4763" y="466725"/>
                          </a:lnTo>
                          <a:lnTo>
                            <a:pt x="0" y="485775"/>
                          </a:lnTo>
                          <a:lnTo>
                            <a:pt x="0" y="512763"/>
                          </a:lnTo>
                          <a:lnTo>
                            <a:pt x="1588" y="519113"/>
                          </a:lnTo>
                          <a:lnTo>
                            <a:pt x="6350" y="538163"/>
                          </a:lnTo>
                          <a:lnTo>
                            <a:pt x="7938" y="554038"/>
                          </a:lnTo>
                          <a:lnTo>
                            <a:pt x="15875" y="577850"/>
                          </a:lnTo>
                          <a:lnTo>
                            <a:pt x="28575" y="601663"/>
                          </a:lnTo>
                          <a:lnTo>
                            <a:pt x="31750" y="627063"/>
                          </a:lnTo>
                          <a:lnTo>
                            <a:pt x="38100" y="652463"/>
                          </a:lnTo>
                          <a:lnTo>
                            <a:pt x="46038" y="666750"/>
                          </a:lnTo>
                          <a:lnTo>
                            <a:pt x="63500" y="682625"/>
                          </a:lnTo>
                          <a:lnTo>
                            <a:pt x="107950" y="728663"/>
                          </a:lnTo>
                          <a:lnTo>
                            <a:pt x="123825" y="747713"/>
                          </a:lnTo>
                          <a:lnTo>
                            <a:pt x="173038" y="771525"/>
                          </a:lnTo>
                          <a:lnTo>
                            <a:pt x="220663" y="800100"/>
                          </a:lnTo>
                          <a:lnTo>
                            <a:pt x="319088" y="830263"/>
                          </a:lnTo>
                          <a:lnTo>
                            <a:pt x="373063" y="850900"/>
                          </a:lnTo>
                          <a:lnTo>
                            <a:pt x="449263" y="876300"/>
                          </a:lnTo>
                          <a:lnTo>
                            <a:pt x="538163" y="904875"/>
                          </a:lnTo>
                          <a:lnTo>
                            <a:pt x="614363" y="922338"/>
                          </a:lnTo>
                          <a:lnTo>
                            <a:pt x="660400" y="933450"/>
                          </a:lnTo>
                          <a:lnTo>
                            <a:pt x="714375" y="933450"/>
                          </a:lnTo>
                          <a:lnTo>
                            <a:pt x="792163" y="901700"/>
                          </a:lnTo>
                          <a:lnTo>
                            <a:pt x="857250" y="885825"/>
                          </a:lnTo>
                          <a:lnTo>
                            <a:pt x="923925" y="866775"/>
                          </a:lnTo>
                          <a:lnTo>
                            <a:pt x="1001713" y="841375"/>
                          </a:lnTo>
                          <a:lnTo>
                            <a:pt x="1041400" y="822325"/>
                          </a:lnTo>
                          <a:lnTo>
                            <a:pt x="1074738" y="804863"/>
                          </a:lnTo>
                          <a:lnTo>
                            <a:pt x="1114425" y="774700"/>
                          </a:lnTo>
                          <a:lnTo>
                            <a:pt x="1138238" y="730250"/>
                          </a:lnTo>
                          <a:lnTo>
                            <a:pt x="1154113" y="687388"/>
                          </a:lnTo>
                          <a:cubicBezTo>
                            <a:pt x="1159290" y="673580"/>
                            <a:pt x="1156853" y="678732"/>
                            <a:pt x="1160463" y="671513"/>
                          </a:cubicBezTo>
                          <a:lnTo>
                            <a:pt x="1176338" y="638175"/>
                          </a:lnTo>
                          <a:lnTo>
                            <a:pt x="1193800" y="611188"/>
                          </a:lnTo>
                          <a:lnTo>
                            <a:pt x="1209675" y="581025"/>
                          </a:lnTo>
                          <a:lnTo>
                            <a:pt x="1233488" y="563563"/>
                          </a:lnTo>
                          <a:lnTo>
                            <a:pt x="1274763" y="558800"/>
                          </a:lnTo>
                          <a:lnTo>
                            <a:pt x="1289050" y="558800"/>
                          </a:lnTo>
                          <a:lnTo>
                            <a:pt x="1333500" y="561975"/>
                          </a:lnTo>
                          <a:cubicBezTo>
                            <a:pt x="1352954" y="566298"/>
                            <a:pt x="1342909" y="565150"/>
                            <a:pt x="1363663" y="565150"/>
                          </a:cubicBezTo>
                          <a:lnTo>
                            <a:pt x="1387475" y="573088"/>
                          </a:lnTo>
                          <a:cubicBezTo>
                            <a:pt x="1393296" y="574146"/>
                            <a:pt x="1399153" y="575023"/>
                            <a:pt x="1404938" y="576263"/>
                          </a:cubicBezTo>
                          <a:cubicBezTo>
                            <a:pt x="1406574" y="576614"/>
                            <a:pt x="1408037" y="577665"/>
                            <a:pt x="1409700" y="577850"/>
                          </a:cubicBezTo>
                          <a:cubicBezTo>
                            <a:pt x="1412856" y="578201"/>
                            <a:pt x="1416050" y="577850"/>
                            <a:pt x="1419225" y="577850"/>
                          </a:cubicBezTo>
                          <a:lnTo>
                            <a:pt x="1446213" y="587375"/>
                          </a:lnTo>
                          <a:cubicBezTo>
                            <a:pt x="1462050" y="590894"/>
                            <a:pt x="1455621" y="590550"/>
                            <a:pt x="1465263" y="590550"/>
                          </a:cubicBezTo>
                          <a:lnTo>
                            <a:pt x="1485900" y="596900"/>
                          </a:lnTo>
                          <a:lnTo>
                            <a:pt x="1500188" y="600075"/>
                          </a:lnTo>
                          <a:lnTo>
                            <a:pt x="1514475" y="603250"/>
                          </a:lnTo>
                          <a:cubicBezTo>
                            <a:pt x="1519238" y="604308"/>
                            <a:pt x="1524100" y="604990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lnTo>
                            <a:pt x="1555750" y="614363"/>
                          </a:lnTo>
                          <a:lnTo>
                            <a:pt x="1570038" y="615950"/>
                          </a:lnTo>
                          <a:lnTo>
                            <a:pt x="1581150" y="620713"/>
                          </a:lnTo>
                          <a:cubicBezTo>
                            <a:pt x="1596988" y="624232"/>
                            <a:pt x="1590559" y="623888"/>
                            <a:pt x="1600200" y="623888"/>
                          </a:cubicBezTo>
                          <a:lnTo>
                            <a:pt x="1604963" y="627063"/>
                          </a:lnTo>
                          <a:lnTo>
                            <a:pt x="1620838" y="633413"/>
                          </a:lnTo>
                          <a:lnTo>
                            <a:pt x="1620838" y="619125"/>
                          </a:lnTo>
                          <a:lnTo>
                            <a:pt x="1616075" y="598488"/>
                          </a:lnTo>
                          <a:lnTo>
                            <a:pt x="1608138" y="587375"/>
                          </a:lnTo>
                          <a:lnTo>
                            <a:pt x="1600200" y="579438"/>
                          </a:lnTo>
                          <a:lnTo>
                            <a:pt x="1589088" y="563563"/>
                          </a:lnTo>
                          <a:lnTo>
                            <a:pt x="1531938" y="52228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FB3AA1F-2E6B-4FA3-AA61-AF9D0EC70DB1}"/>
                </a:ext>
              </a:extLst>
            </p:cNvPr>
            <p:cNvSpPr/>
            <p:nvPr/>
          </p:nvSpPr>
          <p:spPr>
            <a:xfrm>
              <a:off x="3914775" y="4127500"/>
              <a:ext cx="908050" cy="384175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 fill="none" extrusionOk="0">
                  <a:moveTo>
                    <a:pt x="0" y="371475"/>
                  </a:moveTo>
                  <a:cubicBezTo>
                    <a:pt x="40570" y="375960"/>
                    <a:pt x="55087" y="380161"/>
                    <a:pt x="85725" y="379413"/>
                  </a:cubicBezTo>
                  <a:cubicBezTo>
                    <a:pt x="101057" y="380270"/>
                    <a:pt x="128154" y="380544"/>
                    <a:pt x="133350" y="384175"/>
                  </a:cubicBezTo>
                  <a:cubicBezTo>
                    <a:pt x="155358" y="385299"/>
                    <a:pt x="177459" y="380061"/>
                    <a:pt x="187325" y="379413"/>
                  </a:cubicBezTo>
                  <a:cubicBezTo>
                    <a:pt x="199338" y="370334"/>
                    <a:pt x="209995" y="368563"/>
                    <a:pt x="222250" y="363538"/>
                  </a:cubicBezTo>
                  <a:cubicBezTo>
                    <a:pt x="227580" y="362226"/>
                    <a:pt x="232590" y="357814"/>
                    <a:pt x="234950" y="357188"/>
                  </a:cubicBezTo>
                  <a:cubicBezTo>
                    <a:pt x="245277" y="356824"/>
                    <a:pt x="260010" y="346038"/>
                    <a:pt x="274638" y="341313"/>
                  </a:cubicBezTo>
                  <a:cubicBezTo>
                    <a:pt x="279774" y="338712"/>
                    <a:pt x="288647" y="334999"/>
                    <a:pt x="300038" y="328613"/>
                  </a:cubicBezTo>
                  <a:cubicBezTo>
                    <a:pt x="306927" y="326104"/>
                    <a:pt x="310991" y="320669"/>
                    <a:pt x="315913" y="319088"/>
                  </a:cubicBezTo>
                  <a:cubicBezTo>
                    <a:pt x="322994" y="315839"/>
                    <a:pt x="329346" y="310551"/>
                    <a:pt x="334963" y="307975"/>
                  </a:cubicBezTo>
                  <a:cubicBezTo>
                    <a:pt x="339800" y="304826"/>
                    <a:pt x="345042" y="301693"/>
                    <a:pt x="347663" y="301625"/>
                  </a:cubicBezTo>
                  <a:cubicBezTo>
                    <a:pt x="354577" y="295741"/>
                    <a:pt x="361191" y="292841"/>
                    <a:pt x="365125" y="288925"/>
                  </a:cubicBezTo>
                  <a:cubicBezTo>
                    <a:pt x="392601" y="258873"/>
                    <a:pt x="392711" y="241446"/>
                    <a:pt x="415925" y="215900"/>
                  </a:cubicBezTo>
                  <a:cubicBezTo>
                    <a:pt x="420638" y="210706"/>
                    <a:pt x="431246" y="202504"/>
                    <a:pt x="433388" y="200025"/>
                  </a:cubicBezTo>
                  <a:cubicBezTo>
                    <a:pt x="441426" y="189885"/>
                    <a:pt x="447094" y="179690"/>
                    <a:pt x="454025" y="174625"/>
                  </a:cubicBezTo>
                  <a:cubicBezTo>
                    <a:pt x="461460" y="163775"/>
                    <a:pt x="465412" y="157205"/>
                    <a:pt x="468313" y="152400"/>
                  </a:cubicBezTo>
                  <a:cubicBezTo>
                    <a:pt x="472110" y="152254"/>
                    <a:pt x="483109" y="138784"/>
                    <a:pt x="488950" y="134938"/>
                  </a:cubicBezTo>
                  <a:cubicBezTo>
                    <a:pt x="507016" y="129819"/>
                    <a:pt x="511149" y="127904"/>
                    <a:pt x="527050" y="127000"/>
                  </a:cubicBezTo>
                  <a:cubicBezTo>
                    <a:pt x="530366" y="126460"/>
                    <a:pt x="536728" y="127071"/>
                    <a:pt x="541338" y="125413"/>
                  </a:cubicBezTo>
                  <a:cubicBezTo>
                    <a:pt x="551074" y="129638"/>
                    <a:pt x="586095" y="123510"/>
                    <a:pt x="600075" y="125413"/>
                  </a:cubicBezTo>
                  <a:cubicBezTo>
                    <a:pt x="618922" y="126219"/>
                    <a:pt x="638396" y="124964"/>
                    <a:pt x="650875" y="125413"/>
                  </a:cubicBezTo>
                  <a:cubicBezTo>
                    <a:pt x="660067" y="122426"/>
                    <a:pt x="684124" y="125102"/>
                    <a:pt x="696913" y="123825"/>
                  </a:cubicBezTo>
                  <a:cubicBezTo>
                    <a:pt x="704944" y="121462"/>
                    <a:pt x="740165" y="127221"/>
                    <a:pt x="754063" y="127000"/>
                  </a:cubicBezTo>
                  <a:cubicBezTo>
                    <a:pt x="765153" y="127177"/>
                    <a:pt x="781504" y="132066"/>
                    <a:pt x="792163" y="131763"/>
                  </a:cubicBezTo>
                  <a:cubicBezTo>
                    <a:pt x="798198" y="130815"/>
                    <a:pt x="815231" y="132922"/>
                    <a:pt x="833438" y="131763"/>
                  </a:cubicBezTo>
                  <a:cubicBezTo>
                    <a:pt x="848905" y="133222"/>
                    <a:pt x="862480" y="135836"/>
                    <a:pt x="868363" y="133350"/>
                  </a:cubicBezTo>
                  <a:cubicBezTo>
                    <a:pt x="882993" y="123894"/>
                    <a:pt x="880715" y="119228"/>
                    <a:pt x="893763" y="109538"/>
                  </a:cubicBezTo>
                  <a:cubicBezTo>
                    <a:pt x="896453" y="108075"/>
                    <a:pt x="904325" y="95095"/>
                    <a:pt x="908050" y="90488"/>
                  </a:cubicBezTo>
                  <a:cubicBezTo>
                    <a:pt x="903837" y="85914"/>
                    <a:pt x="899597" y="76018"/>
                    <a:pt x="896938" y="73025"/>
                  </a:cubicBezTo>
                  <a:cubicBezTo>
                    <a:pt x="893719" y="69199"/>
                    <a:pt x="892358" y="67114"/>
                    <a:pt x="889000" y="65088"/>
                  </a:cubicBezTo>
                  <a:cubicBezTo>
                    <a:pt x="823555" y="39842"/>
                    <a:pt x="700986" y="33318"/>
                    <a:pt x="660400" y="14288"/>
                  </a:cubicBezTo>
                  <a:cubicBezTo>
                    <a:pt x="625665" y="14906"/>
                    <a:pt x="598530" y="4584"/>
                    <a:pt x="590550" y="4763"/>
                  </a:cubicBezTo>
                  <a:cubicBezTo>
                    <a:pt x="586475" y="3920"/>
                    <a:pt x="576976" y="756"/>
                    <a:pt x="574675" y="0"/>
                  </a:cubicBezTo>
                  <a:cubicBezTo>
                    <a:pt x="560433" y="-3590"/>
                    <a:pt x="533717" y="1349"/>
                    <a:pt x="527050" y="0"/>
                  </a:cubicBezTo>
                  <a:cubicBezTo>
                    <a:pt x="508684" y="10223"/>
                    <a:pt x="504279" y="9727"/>
                    <a:pt x="484188" y="15875"/>
                  </a:cubicBezTo>
                  <a:cubicBezTo>
                    <a:pt x="474946" y="24845"/>
                    <a:pt x="461908" y="42740"/>
                    <a:pt x="452438" y="55563"/>
                  </a:cubicBezTo>
                  <a:cubicBezTo>
                    <a:pt x="439878" y="98484"/>
                    <a:pt x="434072" y="112574"/>
                    <a:pt x="414338" y="155575"/>
                  </a:cubicBezTo>
                  <a:cubicBezTo>
                    <a:pt x="408376" y="163465"/>
                    <a:pt x="392615" y="191753"/>
                    <a:pt x="384175" y="212725"/>
                  </a:cubicBezTo>
                  <a:cubicBezTo>
                    <a:pt x="357808" y="227493"/>
                    <a:pt x="326938" y="252748"/>
                    <a:pt x="319088" y="255588"/>
                  </a:cubicBezTo>
                  <a:cubicBezTo>
                    <a:pt x="280243" y="262798"/>
                    <a:pt x="247320" y="281433"/>
                    <a:pt x="198438" y="304800"/>
                  </a:cubicBezTo>
                  <a:cubicBezTo>
                    <a:pt x="163777" y="314738"/>
                    <a:pt x="18120" y="349888"/>
                    <a:pt x="0" y="371475"/>
                  </a:cubicBezTo>
                  <a:close/>
                </a:path>
                <a:path w="908050" h="384175" stroke="0" extrusionOk="0">
                  <a:moveTo>
                    <a:pt x="0" y="371475"/>
                  </a:moveTo>
                  <a:cubicBezTo>
                    <a:pt x="13604" y="376688"/>
                    <a:pt x="63328" y="370081"/>
                    <a:pt x="85725" y="379413"/>
                  </a:cubicBezTo>
                  <a:cubicBezTo>
                    <a:pt x="98336" y="380829"/>
                    <a:pt x="119298" y="386481"/>
                    <a:pt x="133350" y="384175"/>
                  </a:cubicBezTo>
                  <a:cubicBezTo>
                    <a:pt x="157458" y="384854"/>
                    <a:pt x="163983" y="383477"/>
                    <a:pt x="187325" y="379413"/>
                  </a:cubicBezTo>
                  <a:cubicBezTo>
                    <a:pt x="202837" y="374822"/>
                    <a:pt x="217804" y="363695"/>
                    <a:pt x="222250" y="363538"/>
                  </a:cubicBezTo>
                  <a:cubicBezTo>
                    <a:pt x="226090" y="361626"/>
                    <a:pt x="231018" y="358181"/>
                    <a:pt x="234950" y="357188"/>
                  </a:cubicBezTo>
                  <a:cubicBezTo>
                    <a:pt x="240500" y="357829"/>
                    <a:pt x="268601" y="339599"/>
                    <a:pt x="274638" y="341313"/>
                  </a:cubicBezTo>
                  <a:cubicBezTo>
                    <a:pt x="285410" y="333965"/>
                    <a:pt x="288272" y="335937"/>
                    <a:pt x="300038" y="328613"/>
                  </a:cubicBezTo>
                  <a:cubicBezTo>
                    <a:pt x="302124" y="327675"/>
                    <a:pt x="310253" y="320576"/>
                    <a:pt x="315913" y="319088"/>
                  </a:cubicBezTo>
                  <a:cubicBezTo>
                    <a:pt x="321793" y="314761"/>
                    <a:pt x="326816" y="312461"/>
                    <a:pt x="334963" y="307975"/>
                  </a:cubicBezTo>
                  <a:cubicBezTo>
                    <a:pt x="340168" y="306246"/>
                    <a:pt x="343966" y="304516"/>
                    <a:pt x="347663" y="301625"/>
                  </a:cubicBezTo>
                  <a:cubicBezTo>
                    <a:pt x="355236" y="294055"/>
                    <a:pt x="356655" y="293174"/>
                    <a:pt x="365125" y="288925"/>
                  </a:cubicBezTo>
                  <a:cubicBezTo>
                    <a:pt x="381164" y="253479"/>
                    <a:pt x="392099" y="244655"/>
                    <a:pt x="415925" y="215900"/>
                  </a:cubicBezTo>
                  <a:cubicBezTo>
                    <a:pt x="424522" y="210837"/>
                    <a:pt x="431377" y="204057"/>
                    <a:pt x="433388" y="200025"/>
                  </a:cubicBezTo>
                  <a:cubicBezTo>
                    <a:pt x="435662" y="197241"/>
                    <a:pt x="444180" y="183122"/>
                    <a:pt x="454025" y="174625"/>
                  </a:cubicBezTo>
                  <a:cubicBezTo>
                    <a:pt x="458981" y="162532"/>
                    <a:pt x="464153" y="157188"/>
                    <a:pt x="468313" y="152400"/>
                  </a:cubicBezTo>
                  <a:cubicBezTo>
                    <a:pt x="472593" y="150746"/>
                    <a:pt x="481605" y="140749"/>
                    <a:pt x="488950" y="134938"/>
                  </a:cubicBezTo>
                  <a:cubicBezTo>
                    <a:pt x="506185" y="130111"/>
                    <a:pt x="511594" y="130246"/>
                    <a:pt x="527050" y="127000"/>
                  </a:cubicBezTo>
                  <a:cubicBezTo>
                    <a:pt x="528952" y="125688"/>
                    <a:pt x="540047" y="126852"/>
                    <a:pt x="541338" y="125413"/>
                  </a:cubicBezTo>
                  <a:cubicBezTo>
                    <a:pt x="564521" y="128269"/>
                    <a:pt x="591535" y="127021"/>
                    <a:pt x="600075" y="125413"/>
                  </a:cubicBezTo>
                  <a:cubicBezTo>
                    <a:pt x="609939" y="129183"/>
                    <a:pt x="634950" y="124866"/>
                    <a:pt x="650875" y="125413"/>
                  </a:cubicBezTo>
                  <a:cubicBezTo>
                    <a:pt x="666181" y="124915"/>
                    <a:pt x="681099" y="121387"/>
                    <a:pt x="696913" y="123825"/>
                  </a:cubicBezTo>
                  <a:cubicBezTo>
                    <a:pt x="710727" y="120194"/>
                    <a:pt x="729376" y="123719"/>
                    <a:pt x="754063" y="127000"/>
                  </a:cubicBezTo>
                  <a:cubicBezTo>
                    <a:pt x="767771" y="128352"/>
                    <a:pt x="787232" y="133218"/>
                    <a:pt x="792163" y="131763"/>
                  </a:cubicBezTo>
                  <a:cubicBezTo>
                    <a:pt x="796474" y="134306"/>
                    <a:pt x="823261" y="130481"/>
                    <a:pt x="833438" y="131763"/>
                  </a:cubicBezTo>
                  <a:cubicBezTo>
                    <a:pt x="837987" y="132489"/>
                    <a:pt x="856895" y="130814"/>
                    <a:pt x="868363" y="133350"/>
                  </a:cubicBezTo>
                  <a:cubicBezTo>
                    <a:pt x="874614" y="128327"/>
                    <a:pt x="890865" y="112029"/>
                    <a:pt x="893763" y="109538"/>
                  </a:cubicBezTo>
                  <a:cubicBezTo>
                    <a:pt x="900350" y="102496"/>
                    <a:pt x="902608" y="94548"/>
                    <a:pt x="908050" y="90488"/>
                  </a:cubicBezTo>
                  <a:cubicBezTo>
                    <a:pt x="904446" y="81975"/>
                    <a:pt x="899354" y="77159"/>
                    <a:pt x="896938" y="73025"/>
                  </a:cubicBezTo>
                  <a:cubicBezTo>
                    <a:pt x="895028" y="70793"/>
                    <a:pt x="890880" y="66933"/>
                    <a:pt x="889000" y="65088"/>
                  </a:cubicBezTo>
                  <a:cubicBezTo>
                    <a:pt x="840322" y="42373"/>
                    <a:pt x="736012" y="45881"/>
                    <a:pt x="660400" y="14288"/>
                  </a:cubicBezTo>
                  <a:cubicBezTo>
                    <a:pt x="633118" y="16099"/>
                    <a:pt x="600763" y="2285"/>
                    <a:pt x="590550" y="4763"/>
                  </a:cubicBezTo>
                  <a:cubicBezTo>
                    <a:pt x="586447" y="2490"/>
                    <a:pt x="579374" y="1157"/>
                    <a:pt x="574675" y="0"/>
                  </a:cubicBezTo>
                  <a:cubicBezTo>
                    <a:pt x="564922" y="-2012"/>
                    <a:pt x="537553" y="3816"/>
                    <a:pt x="527050" y="0"/>
                  </a:cubicBezTo>
                  <a:cubicBezTo>
                    <a:pt x="511171" y="3227"/>
                    <a:pt x="504428" y="11473"/>
                    <a:pt x="484188" y="15875"/>
                  </a:cubicBezTo>
                  <a:cubicBezTo>
                    <a:pt x="474933" y="32146"/>
                    <a:pt x="456842" y="51268"/>
                    <a:pt x="452438" y="55563"/>
                  </a:cubicBezTo>
                  <a:cubicBezTo>
                    <a:pt x="439244" y="91032"/>
                    <a:pt x="413741" y="141532"/>
                    <a:pt x="414338" y="155575"/>
                  </a:cubicBezTo>
                  <a:cubicBezTo>
                    <a:pt x="415588" y="165632"/>
                    <a:pt x="393819" y="195479"/>
                    <a:pt x="384175" y="212725"/>
                  </a:cubicBezTo>
                  <a:cubicBezTo>
                    <a:pt x="362994" y="229126"/>
                    <a:pt x="334526" y="244632"/>
                    <a:pt x="319088" y="255588"/>
                  </a:cubicBezTo>
                  <a:cubicBezTo>
                    <a:pt x="279189" y="261048"/>
                    <a:pt x="241854" y="282682"/>
                    <a:pt x="198438" y="304800"/>
                  </a:cubicBezTo>
                  <a:cubicBezTo>
                    <a:pt x="174760" y="331570"/>
                    <a:pt x="29871" y="373204"/>
                    <a:pt x="0" y="371475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>
                          <a:moveTo>
                            <a:pt x="0" y="371475"/>
                          </a:moveTo>
                          <a:lnTo>
                            <a:pt x="85725" y="379413"/>
                          </a:lnTo>
                          <a:lnTo>
                            <a:pt x="133350" y="384175"/>
                          </a:lnTo>
                          <a:lnTo>
                            <a:pt x="187325" y="379413"/>
                          </a:lnTo>
                          <a:lnTo>
                            <a:pt x="222250" y="363538"/>
                          </a:lnTo>
                          <a:lnTo>
                            <a:pt x="234950" y="357188"/>
                          </a:lnTo>
                          <a:lnTo>
                            <a:pt x="274638" y="341313"/>
                          </a:lnTo>
                          <a:lnTo>
                            <a:pt x="300038" y="328613"/>
                          </a:lnTo>
                          <a:lnTo>
                            <a:pt x="315913" y="319088"/>
                          </a:lnTo>
                          <a:lnTo>
                            <a:pt x="334963" y="307975"/>
                          </a:lnTo>
                          <a:lnTo>
                            <a:pt x="347663" y="301625"/>
                          </a:lnTo>
                          <a:lnTo>
                            <a:pt x="365125" y="288925"/>
                          </a:lnTo>
                          <a:lnTo>
                            <a:pt x="415925" y="215900"/>
                          </a:lnTo>
                          <a:lnTo>
                            <a:pt x="433388" y="200025"/>
                          </a:lnTo>
                          <a:lnTo>
                            <a:pt x="454025" y="174625"/>
                          </a:lnTo>
                          <a:lnTo>
                            <a:pt x="468313" y="152400"/>
                          </a:lnTo>
                          <a:lnTo>
                            <a:pt x="488950" y="134938"/>
                          </a:lnTo>
                          <a:lnTo>
                            <a:pt x="527050" y="127000"/>
                          </a:lnTo>
                          <a:lnTo>
                            <a:pt x="541338" y="125413"/>
                          </a:lnTo>
                          <a:lnTo>
                            <a:pt x="600075" y="125413"/>
                          </a:lnTo>
                          <a:lnTo>
                            <a:pt x="650875" y="125413"/>
                          </a:lnTo>
                          <a:lnTo>
                            <a:pt x="696913" y="123825"/>
                          </a:lnTo>
                          <a:lnTo>
                            <a:pt x="754063" y="127000"/>
                          </a:lnTo>
                          <a:lnTo>
                            <a:pt x="792163" y="131763"/>
                          </a:lnTo>
                          <a:lnTo>
                            <a:pt x="833438" y="131763"/>
                          </a:lnTo>
                          <a:lnTo>
                            <a:pt x="868363" y="133350"/>
                          </a:lnTo>
                          <a:lnTo>
                            <a:pt x="893763" y="109538"/>
                          </a:lnTo>
                          <a:lnTo>
                            <a:pt x="908050" y="90488"/>
                          </a:lnTo>
                          <a:lnTo>
                            <a:pt x="896938" y="73025"/>
                          </a:lnTo>
                          <a:lnTo>
                            <a:pt x="889000" y="65088"/>
                          </a:lnTo>
                          <a:lnTo>
                            <a:pt x="660400" y="14288"/>
                          </a:lnTo>
                          <a:lnTo>
                            <a:pt x="590550" y="4763"/>
                          </a:lnTo>
                          <a:lnTo>
                            <a:pt x="574675" y="0"/>
                          </a:lnTo>
                          <a:lnTo>
                            <a:pt x="527050" y="0"/>
                          </a:lnTo>
                          <a:lnTo>
                            <a:pt x="484188" y="15875"/>
                          </a:lnTo>
                          <a:lnTo>
                            <a:pt x="452438" y="55563"/>
                          </a:lnTo>
                          <a:lnTo>
                            <a:pt x="414338" y="155575"/>
                          </a:lnTo>
                          <a:lnTo>
                            <a:pt x="384175" y="212725"/>
                          </a:lnTo>
                          <a:lnTo>
                            <a:pt x="319088" y="255588"/>
                          </a:lnTo>
                          <a:lnTo>
                            <a:pt x="198438" y="304800"/>
                          </a:lnTo>
                          <a:lnTo>
                            <a:pt x="0" y="371475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1338B00-CE97-4161-832C-75CE448CC55C}"/>
                </a:ext>
              </a:extLst>
            </p:cNvPr>
            <p:cNvSpPr/>
            <p:nvPr/>
          </p:nvSpPr>
          <p:spPr>
            <a:xfrm>
              <a:off x="3248025" y="4318000"/>
              <a:ext cx="1566863" cy="1785938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 fill="none" extrusionOk="0">
                  <a:moveTo>
                    <a:pt x="1517650" y="0"/>
                  </a:moveTo>
                  <a:cubicBezTo>
                    <a:pt x="1460920" y="62299"/>
                    <a:pt x="1436542" y="48491"/>
                    <a:pt x="1379538" y="115888"/>
                  </a:cubicBezTo>
                  <a:cubicBezTo>
                    <a:pt x="1359721" y="139571"/>
                    <a:pt x="1294205" y="201097"/>
                    <a:pt x="1227138" y="238125"/>
                  </a:cubicBezTo>
                  <a:cubicBezTo>
                    <a:pt x="1207619" y="260088"/>
                    <a:pt x="1150926" y="286888"/>
                    <a:pt x="1109663" y="336550"/>
                  </a:cubicBezTo>
                  <a:cubicBezTo>
                    <a:pt x="1059498" y="380969"/>
                    <a:pt x="1022698" y="388376"/>
                    <a:pt x="996950" y="414338"/>
                  </a:cubicBezTo>
                  <a:cubicBezTo>
                    <a:pt x="974269" y="424427"/>
                    <a:pt x="967209" y="433405"/>
                    <a:pt x="952500" y="439738"/>
                  </a:cubicBezTo>
                  <a:cubicBezTo>
                    <a:pt x="936535" y="442141"/>
                    <a:pt x="899843" y="447625"/>
                    <a:pt x="879475" y="444500"/>
                  </a:cubicBezTo>
                  <a:cubicBezTo>
                    <a:pt x="852638" y="443522"/>
                    <a:pt x="831241" y="446846"/>
                    <a:pt x="815975" y="441325"/>
                  </a:cubicBezTo>
                  <a:cubicBezTo>
                    <a:pt x="796213" y="435983"/>
                    <a:pt x="763901" y="436303"/>
                    <a:pt x="757238" y="436563"/>
                  </a:cubicBezTo>
                  <a:cubicBezTo>
                    <a:pt x="742828" y="434565"/>
                    <a:pt x="712978" y="433610"/>
                    <a:pt x="706438" y="434975"/>
                  </a:cubicBezTo>
                  <a:cubicBezTo>
                    <a:pt x="688531" y="437867"/>
                    <a:pt x="679137" y="437174"/>
                    <a:pt x="657225" y="434975"/>
                  </a:cubicBezTo>
                  <a:cubicBezTo>
                    <a:pt x="638782" y="436228"/>
                    <a:pt x="619391" y="440824"/>
                    <a:pt x="612775" y="441325"/>
                  </a:cubicBezTo>
                  <a:cubicBezTo>
                    <a:pt x="603411" y="440757"/>
                    <a:pt x="580261" y="444601"/>
                    <a:pt x="569913" y="449263"/>
                  </a:cubicBezTo>
                  <a:cubicBezTo>
                    <a:pt x="556573" y="457925"/>
                    <a:pt x="528177" y="462730"/>
                    <a:pt x="519113" y="465138"/>
                  </a:cubicBezTo>
                  <a:cubicBezTo>
                    <a:pt x="502447" y="472533"/>
                    <a:pt x="468173" y="491097"/>
                    <a:pt x="458788" y="488950"/>
                  </a:cubicBezTo>
                  <a:cubicBezTo>
                    <a:pt x="444081" y="488491"/>
                    <a:pt x="390123" y="523963"/>
                    <a:pt x="376238" y="536575"/>
                  </a:cubicBezTo>
                  <a:cubicBezTo>
                    <a:pt x="345876" y="547447"/>
                    <a:pt x="321121" y="577722"/>
                    <a:pt x="292100" y="595313"/>
                  </a:cubicBezTo>
                  <a:cubicBezTo>
                    <a:pt x="263995" y="619040"/>
                    <a:pt x="254786" y="629513"/>
                    <a:pt x="234950" y="647700"/>
                  </a:cubicBezTo>
                  <a:cubicBezTo>
                    <a:pt x="231569" y="652612"/>
                    <a:pt x="217869" y="658788"/>
                    <a:pt x="209550" y="666750"/>
                  </a:cubicBezTo>
                  <a:cubicBezTo>
                    <a:pt x="204249" y="675436"/>
                    <a:pt x="182003" y="691601"/>
                    <a:pt x="165100" y="698500"/>
                  </a:cubicBezTo>
                  <a:cubicBezTo>
                    <a:pt x="137869" y="719474"/>
                    <a:pt x="110836" y="750988"/>
                    <a:pt x="103188" y="769938"/>
                  </a:cubicBezTo>
                  <a:cubicBezTo>
                    <a:pt x="85643" y="801310"/>
                    <a:pt x="78030" y="818750"/>
                    <a:pt x="52388" y="860425"/>
                  </a:cubicBezTo>
                  <a:cubicBezTo>
                    <a:pt x="47798" y="898656"/>
                    <a:pt x="30470" y="915684"/>
                    <a:pt x="25400" y="960438"/>
                  </a:cubicBezTo>
                  <a:cubicBezTo>
                    <a:pt x="27507" y="988418"/>
                    <a:pt x="2052" y="1057628"/>
                    <a:pt x="0" y="1100138"/>
                  </a:cubicBezTo>
                  <a:cubicBezTo>
                    <a:pt x="1214" y="1107890"/>
                    <a:pt x="6376" y="1140379"/>
                    <a:pt x="6350" y="1158875"/>
                  </a:cubicBezTo>
                  <a:cubicBezTo>
                    <a:pt x="10271" y="1184490"/>
                    <a:pt x="4978" y="1222830"/>
                    <a:pt x="0" y="1235075"/>
                  </a:cubicBezTo>
                  <a:cubicBezTo>
                    <a:pt x="-1631" y="1259017"/>
                    <a:pt x="10875" y="1276162"/>
                    <a:pt x="15875" y="1316038"/>
                  </a:cubicBezTo>
                  <a:cubicBezTo>
                    <a:pt x="21831" y="1322444"/>
                    <a:pt x="24234" y="1352491"/>
                    <a:pt x="31750" y="1365250"/>
                  </a:cubicBezTo>
                  <a:cubicBezTo>
                    <a:pt x="41803" y="1386695"/>
                    <a:pt x="47822" y="1397786"/>
                    <a:pt x="50800" y="1414463"/>
                  </a:cubicBezTo>
                  <a:cubicBezTo>
                    <a:pt x="59800" y="1426630"/>
                    <a:pt x="63975" y="1462039"/>
                    <a:pt x="68263" y="1482725"/>
                  </a:cubicBezTo>
                  <a:cubicBezTo>
                    <a:pt x="86397" y="1504805"/>
                    <a:pt x="91478" y="1525983"/>
                    <a:pt x="107950" y="1541463"/>
                  </a:cubicBezTo>
                  <a:cubicBezTo>
                    <a:pt x="133123" y="1546141"/>
                    <a:pt x="186793" y="1601332"/>
                    <a:pt x="220663" y="1647825"/>
                  </a:cubicBezTo>
                  <a:cubicBezTo>
                    <a:pt x="234709" y="1661295"/>
                    <a:pt x="305444" y="1700646"/>
                    <a:pt x="327025" y="1719263"/>
                  </a:cubicBezTo>
                  <a:cubicBezTo>
                    <a:pt x="355084" y="1718809"/>
                    <a:pt x="431554" y="1765225"/>
                    <a:pt x="452438" y="1765300"/>
                  </a:cubicBezTo>
                  <a:cubicBezTo>
                    <a:pt x="524820" y="1771655"/>
                    <a:pt x="554198" y="1782684"/>
                    <a:pt x="596900" y="1785938"/>
                  </a:cubicBezTo>
                  <a:cubicBezTo>
                    <a:pt x="607141" y="1780705"/>
                    <a:pt x="637913" y="1786919"/>
                    <a:pt x="655638" y="1781175"/>
                  </a:cubicBezTo>
                  <a:cubicBezTo>
                    <a:pt x="758788" y="1754833"/>
                    <a:pt x="770192" y="1727021"/>
                    <a:pt x="863600" y="1709738"/>
                  </a:cubicBezTo>
                  <a:cubicBezTo>
                    <a:pt x="904345" y="1699499"/>
                    <a:pt x="1014061" y="1618621"/>
                    <a:pt x="1076325" y="1597025"/>
                  </a:cubicBezTo>
                  <a:cubicBezTo>
                    <a:pt x="1098964" y="1588474"/>
                    <a:pt x="1159502" y="1497166"/>
                    <a:pt x="1189038" y="1484313"/>
                  </a:cubicBezTo>
                  <a:cubicBezTo>
                    <a:pt x="1198498" y="1470876"/>
                    <a:pt x="1237997" y="1423941"/>
                    <a:pt x="1282700" y="1395413"/>
                  </a:cubicBezTo>
                  <a:cubicBezTo>
                    <a:pt x="1311400" y="1344105"/>
                    <a:pt x="1333751" y="1331758"/>
                    <a:pt x="1354138" y="1282700"/>
                  </a:cubicBezTo>
                  <a:cubicBezTo>
                    <a:pt x="1375060" y="1245066"/>
                    <a:pt x="1375853" y="1222047"/>
                    <a:pt x="1395413" y="1173163"/>
                  </a:cubicBezTo>
                  <a:cubicBezTo>
                    <a:pt x="1384614" y="1100922"/>
                    <a:pt x="1408389" y="1021789"/>
                    <a:pt x="1400175" y="1001713"/>
                  </a:cubicBezTo>
                  <a:cubicBezTo>
                    <a:pt x="1398884" y="942116"/>
                    <a:pt x="1374724" y="858849"/>
                    <a:pt x="1362075" y="841375"/>
                  </a:cubicBezTo>
                  <a:cubicBezTo>
                    <a:pt x="1361134" y="821920"/>
                    <a:pt x="1332328" y="788441"/>
                    <a:pt x="1314450" y="754063"/>
                  </a:cubicBezTo>
                  <a:cubicBezTo>
                    <a:pt x="1268633" y="718073"/>
                    <a:pt x="1256786" y="704183"/>
                    <a:pt x="1228725" y="657225"/>
                  </a:cubicBezTo>
                  <a:cubicBezTo>
                    <a:pt x="1222800" y="632799"/>
                    <a:pt x="1208169" y="598192"/>
                    <a:pt x="1195388" y="581025"/>
                  </a:cubicBezTo>
                  <a:cubicBezTo>
                    <a:pt x="1202411" y="558779"/>
                    <a:pt x="1197672" y="530416"/>
                    <a:pt x="1196975" y="501650"/>
                  </a:cubicBezTo>
                  <a:cubicBezTo>
                    <a:pt x="1214216" y="465752"/>
                    <a:pt x="1210815" y="449897"/>
                    <a:pt x="1225550" y="407988"/>
                  </a:cubicBezTo>
                  <a:cubicBezTo>
                    <a:pt x="1237803" y="379475"/>
                    <a:pt x="1275863" y="360939"/>
                    <a:pt x="1300163" y="322263"/>
                  </a:cubicBezTo>
                  <a:cubicBezTo>
                    <a:pt x="1384872" y="268938"/>
                    <a:pt x="1469852" y="205759"/>
                    <a:pt x="1566863" y="93663"/>
                  </a:cubicBezTo>
                  <a:cubicBezTo>
                    <a:pt x="1550407" y="72187"/>
                    <a:pt x="1542019" y="53428"/>
                    <a:pt x="1533525" y="47625"/>
                  </a:cubicBezTo>
                  <a:cubicBezTo>
                    <a:pt x="1532074" y="35775"/>
                    <a:pt x="1525855" y="18619"/>
                    <a:pt x="1517650" y="0"/>
                  </a:cubicBezTo>
                  <a:close/>
                </a:path>
                <a:path w="1566863" h="1785938" stroke="0" extrusionOk="0">
                  <a:moveTo>
                    <a:pt x="1517650" y="0"/>
                  </a:moveTo>
                  <a:cubicBezTo>
                    <a:pt x="1486512" y="12033"/>
                    <a:pt x="1442839" y="61551"/>
                    <a:pt x="1379538" y="115888"/>
                  </a:cubicBezTo>
                  <a:cubicBezTo>
                    <a:pt x="1304407" y="155434"/>
                    <a:pt x="1291209" y="205866"/>
                    <a:pt x="1227138" y="238125"/>
                  </a:cubicBezTo>
                  <a:cubicBezTo>
                    <a:pt x="1192925" y="260547"/>
                    <a:pt x="1136687" y="325735"/>
                    <a:pt x="1109663" y="336550"/>
                  </a:cubicBezTo>
                  <a:cubicBezTo>
                    <a:pt x="1058151" y="371580"/>
                    <a:pt x="1033108" y="381215"/>
                    <a:pt x="996950" y="414338"/>
                  </a:cubicBezTo>
                  <a:cubicBezTo>
                    <a:pt x="980281" y="424307"/>
                    <a:pt x="972596" y="429789"/>
                    <a:pt x="952500" y="439738"/>
                  </a:cubicBezTo>
                  <a:cubicBezTo>
                    <a:pt x="916027" y="439800"/>
                    <a:pt x="914428" y="446905"/>
                    <a:pt x="879475" y="444500"/>
                  </a:cubicBezTo>
                  <a:cubicBezTo>
                    <a:pt x="863872" y="442444"/>
                    <a:pt x="822690" y="444116"/>
                    <a:pt x="815975" y="441325"/>
                  </a:cubicBezTo>
                  <a:cubicBezTo>
                    <a:pt x="796345" y="443373"/>
                    <a:pt x="774531" y="438316"/>
                    <a:pt x="757238" y="436563"/>
                  </a:cubicBezTo>
                  <a:cubicBezTo>
                    <a:pt x="739468" y="436588"/>
                    <a:pt x="727683" y="439582"/>
                    <a:pt x="706438" y="434975"/>
                  </a:cubicBezTo>
                  <a:cubicBezTo>
                    <a:pt x="694146" y="438584"/>
                    <a:pt x="670360" y="438744"/>
                    <a:pt x="657225" y="434975"/>
                  </a:cubicBezTo>
                  <a:cubicBezTo>
                    <a:pt x="651996" y="432173"/>
                    <a:pt x="629871" y="442851"/>
                    <a:pt x="612775" y="441325"/>
                  </a:cubicBezTo>
                  <a:cubicBezTo>
                    <a:pt x="602428" y="441033"/>
                    <a:pt x="581633" y="444828"/>
                    <a:pt x="569913" y="449263"/>
                  </a:cubicBezTo>
                  <a:cubicBezTo>
                    <a:pt x="557929" y="452054"/>
                    <a:pt x="526475" y="466910"/>
                    <a:pt x="519113" y="465138"/>
                  </a:cubicBezTo>
                  <a:cubicBezTo>
                    <a:pt x="495826" y="476767"/>
                    <a:pt x="481585" y="479716"/>
                    <a:pt x="458788" y="488950"/>
                  </a:cubicBezTo>
                  <a:cubicBezTo>
                    <a:pt x="433454" y="494092"/>
                    <a:pt x="398747" y="515732"/>
                    <a:pt x="376238" y="536575"/>
                  </a:cubicBezTo>
                  <a:cubicBezTo>
                    <a:pt x="354379" y="562672"/>
                    <a:pt x="302195" y="590152"/>
                    <a:pt x="292100" y="595313"/>
                  </a:cubicBezTo>
                  <a:cubicBezTo>
                    <a:pt x="277282" y="607462"/>
                    <a:pt x="237993" y="637099"/>
                    <a:pt x="234950" y="647700"/>
                  </a:cubicBezTo>
                  <a:cubicBezTo>
                    <a:pt x="228751" y="654484"/>
                    <a:pt x="222263" y="659911"/>
                    <a:pt x="209550" y="666750"/>
                  </a:cubicBezTo>
                  <a:cubicBezTo>
                    <a:pt x="191374" y="678127"/>
                    <a:pt x="180837" y="682223"/>
                    <a:pt x="165100" y="698500"/>
                  </a:cubicBezTo>
                  <a:cubicBezTo>
                    <a:pt x="141565" y="714116"/>
                    <a:pt x="116280" y="762560"/>
                    <a:pt x="103188" y="769938"/>
                  </a:cubicBezTo>
                  <a:cubicBezTo>
                    <a:pt x="94607" y="798851"/>
                    <a:pt x="63353" y="840665"/>
                    <a:pt x="52388" y="860425"/>
                  </a:cubicBezTo>
                  <a:cubicBezTo>
                    <a:pt x="40384" y="891921"/>
                    <a:pt x="35891" y="923625"/>
                    <a:pt x="25400" y="960438"/>
                  </a:cubicBezTo>
                  <a:cubicBezTo>
                    <a:pt x="6245" y="1022278"/>
                    <a:pt x="18866" y="1039646"/>
                    <a:pt x="0" y="1100138"/>
                  </a:cubicBezTo>
                  <a:cubicBezTo>
                    <a:pt x="4279" y="1109940"/>
                    <a:pt x="197" y="1131798"/>
                    <a:pt x="6350" y="1158875"/>
                  </a:cubicBezTo>
                  <a:cubicBezTo>
                    <a:pt x="5984" y="1173231"/>
                    <a:pt x="-2964" y="1223788"/>
                    <a:pt x="0" y="1235075"/>
                  </a:cubicBezTo>
                  <a:cubicBezTo>
                    <a:pt x="6485" y="1274948"/>
                    <a:pt x="7145" y="1304692"/>
                    <a:pt x="15875" y="1316038"/>
                  </a:cubicBezTo>
                  <a:cubicBezTo>
                    <a:pt x="22870" y="1332004"/>
                    <a:pt x="28777" y="1341309"/>
                    <a:pt x="31750" y="1365250"/>
                  </a:cubicBezTo>
                  <a:cubicBezTo>
                    <a:pt x="33848" y="1370500"/>
                    <a:pt x="44610" y="1410356"/>
                    <a:pt x="50800" y="1414463"/>
                  </a:cubicBezTo>
                  <a:cubicBezTo>
                    <a:pt x="55685" y="1425640"/>
                    <a:pt x="67127" y="1464379"/>
                    <a:pt x="68263" y="1482725"/>
                  </a:cubicBezTo>
                  <a:cubicBezTo>
                    <a:pt x="85852" y="1513544"/>
                    <a:pt x="95289" y="1520351"/>
                    <a:pt x="107950" y="1541463"/>
                  </a:cubicBezTo>
                  <a:cubicBezTo>
                    <a:pt x="132931" y="1576612"/>
                    <a:pt x="184418" y="1619648"/>
                    <a:pt x="220663" y="1647825"/>
                  </a:cubicBezTo>
                  <a:cubicBezTo>
                    <a:pt x="263609" y="1671483"/>
                    <a:pt x="290450" y="1683557"/>
                    <a:pt x="327025" y="1719263"/>
                  </a:cubicBezTo>
                  <a:cubicBezTo>
                    <a:pt x="376230" y="1740035"/>
                    <a:pt x="389619" y="1754669"/>
                    <a:pt x="452438" y="1765300"/>
                  </a:cubicBezTo>
                  <a:cubicBezTo>
                    <a:pt x="480241" y="1780615"/>
                    <a:pt x="550226" y="1784632"/>
                    <a:pt x="596900" y="1785938"/>
                  </a:cubicBezTo>
                  <a:cubicBezTo>
                    <a:pt x="608496" y="1784234"/>
                    <a:pt x="636109" y="1780931"/>
                    <a:pt x="655638" y="1781175"/>
                  </a:cubicBezTo>
                  <a:cubicBezTo>
                    <a:pt x="722441" y="1757720"/>
                    <a:pt x="814735" y="1737764"/>
                    <a:pt x="863600" y="1709738"/>
                  </a:cubicBezTo>
                  <a:cubicBezTo>
                    <a:pt x="934624" y="1694237"/>
                    <a:pt x="1012722" y="1645503"/>
                    <a:pt x="1076325" y="1597025"/>
                  </a:cubicBezTo>
                  <a:cubicBezTo>
                    <a:pt x="1134228" y="1555851"/>
                    <a:pt x="1128769" y="1531859"/>
                    <a:pt x="1189038" y="1484313"/>
                  </a:cubicBezTo>
                  <a:cubicBezTo>
                    <a:pt x="1207735" y="1456432"/>
                    <a:pt x="1261977" y="1407924"/>
                    <a:pt x="1282700" y="1395413"/>
                  </a:cubicBezTo>
                  <a:cubicBezTo>
                    <a:pt x="1296196" y="1374064"/>
                    <a:pt x="1344880" y="1315349"/>
                    <a:pt x="1354138" y="1282700"/>
                  </a:cubicBezTo>
                  <a:cubicBezTo>
                    <a:pt x="1367319" y="1266591"/>
                    <a:pt x="1377655" y="1209609"/>
                    <a:pt x="1395413" y="1173163"/>
                  </a:cubicBezTo>
                  <a:cubicBezTo>
                    <a:pt x="1396116" y="1150737"/>
                    <a:pt x="1393445" y="1019073"/>
                    <a:pt x="1400175" y="1001713"/>
                  </a:cubicBezTo>
                  <a:cubicBezTo>
                    <a:pt x="1376438" y="955989"/>
                    <a:pt x="1367702" y="871958"/>
                    <a:pt x="1362075" y="841375"/>
                  </a:cubicBezTo>
                  <a:cubicBezTo>
                    <a:pt x="1336498" y="804289"/>
                    <a:pt x="1322888" y="768798"/>
                    <a:pt x="1314450" y="754063"/>
                  </a:cubicBezTo>
                  <a:cubicBezTo>
                    <a:pt x="1290316" y="715043"/>
                    <a:pt x="1242006" y="678883"/>
                    <a:pt x="1228725" y="657225"/>
                  </a:cubicBezTo>
                  <a:cubicBezTo>
                    <a:pt x="1217149" y="624266"/>
                    <a:pt x="1211691" y="610728"/>
                    <a:pt x="1195388" y="581025"/>
                  </a:cubicBezTo>
                  <a:cubicBezTo>
                    <a:pt x="1201860" y="544305"/>
                    <a:pt x="1191108" y="529288"/>
                    <a:pt x="1196975" y="501650"/>
                  </a:cubicBezTo>
                  <a:cubicBezTo>
                    <a:pt x="1214606" y="463215"/>
                    <a:pt x="1219800" y="439891"/>
                    <a:pt x="1225550" y="407988"/>
                  </a:cubicBezTo>
                  <a:cubicBezTo>
                    <a:pt x="1236419" y="389709"/>
                    <a:pt x="1275437" y="337805"/>
                    <a:pt x="1300163" y="322263"/>
                  </a:cubicBezTo>
                  <a:cubicBezTo>
                    <a:pt x="1359852" y="294414"/>
                    <a:pt x="1458483" y="147874"/>
                    <a:pt x="1566863" y="93663"/>
                  </a:cubicBezTo>
                  <a:cubicBezTo>
                    <a:pt x="1560833" y="80176"/>
                    <a:pt x="1541414" y="63281"/>
                    <a:pt x="1533525" y="47625"/>
                  </a:cubicBezTo>
                  <a:cubicBezTo>
                    <a:pt x="1523494" y="28841"/>
                    <a:pt x="1519944" y="6431"/>
                    <a:pt x="1517650" y="0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>
                          <a:moveTo>
                            <a:pt x="1517650" y="0"/>
                          </a:moveTo>
                          <a:lnTo>
                            <a:pt x="1379538" y="115888"/>
                          </a:lnTo>
                          <a:lnTo>
                            <a:pt x="1227138" y="238125"/>
                          </a:lnTo>
                          <a:lnTo>
                            <a:pt x="1109663" y="336550"/>
                          </a:lnTo>
                          <a:lnTo>
                            <a:pt x="996950" y="414338"/>
                          </a:lnTo>
                          <a:lnTo>
                            <a:pt x="952500" y="439738"/>
                          </a:lnTo>
                          <a:lnTo>
                            <a:pt x="879475" y="444500"/>
                          </a:lnTo>
                          <a:lnTo>
                            <a:pt x="815975" y="441325"/>
                          </a:lnTo>
                          <a:lnTo>
                            <a:pt x="757238" y="436563"/>
                          </a:lnTo>
                          <a:lnTo>
                            <a:pt x="706438" y="434975"/>
                          </a:lnTo>
                          <a:lnTo>
                            <a:pt x="657225" y="434975"/>
                          </a:lnTo>
                          <a:lnTo>
                            <a:pt x="612775" y="441325"/>
                          </a:lnTo>
                          <a:lnTo>
                            <a:pt x="569913" y="449263"/>
                          </a:lnTo>
                          <a:lnTo>
                            <a:pt x="519113" y="465138"/>
                          </a:lnTo>
                          <a:lnTo>
                            <a:pt x="458788" y="488950"/>
                          </a:lnTo>
                          <a:lnTo>
                            <a:pt x="376238" y="536575"/>
                          </a:lnTo>
                          <a:lnTo>
                            <a:pt x="292100" y="595313"/>
                          </a:lnTo>
                          <a:lnTo>
                            <a:pt x="234950" y="647700"/>
                          </a:lnTo>
                          <a:lnTo>
                            <a:pt x="209550" y="666750"/>
                          </a:lnTo>
                          <a:lnTo>
                            <a:pt x="165100" y="698500"/>
                          </a:lnTo>
                          <a:lnTo>
                            <a:pt x="103188" y="769938"/>
                          </a:lnTo>
                          <a:lnTo>
                            <a:pt x="52388" y="860425"/>
                          </a:lnTo>
                          <a:lnTo>
                            <a:pt x="25400" y="960438"/>
                          </a:lnTo>
                          <a:lnTo>
                            <a:pt x="0" y="1100138"/>
                          </a:lnTo>
                          <a:lnTo>
                            <a:pt x="6350" y="1158875"/>
                          </a:lnTo>
                          <a:lnTo>
                            <a:pt x="0" y="1235075"/>
                          </a:lnTo>
                          <a:lnTo>
                            <a:pt x="15875" y="1316038"/>
                          </a:lnTo>
                          <a:lnTo>
                            <a:pt x="31750" y="1365250"/>
                          </a:lnTo>
                          <a:lnTo>
                            <a:pt x="50800" y="1414463"/>
                          </a:lnTo>
                          <a:lnTo>
                            <a:pt x="68263" y="1482725"/>
                          </a:lnTo>
                          <a:lnTo>
                            <a:pt x="107950" y="1541463"/>
                          </a:lnTo>
                          <a:lnTo>
                            <a:pt x="220663" y="1647825"/>
                          </a:lnTo>
                          <a:lnTo>
                            <a:pt x="327025" y="1719263"/>
                          </a:lnTo>
                          <a:lnTo>
                            <a:pt x="452438" y="1765300"/>
                          </a:lnTo>
                          <a:lnTo>
                            <a:pt x="596900" y="1785938"/>
                          </a:lnTo>
                          <a:lnTo>
                            <a:pt x="655638" y="1781175"/>
                          </a:lnTo>
                          <a:lnTo>
                            <a:pt x="863600" y="1709738"/>
                          </a:lnTo>
                          <a:lnTo>
                            <a:pt x="1076325" y="1597025"/>
                          </a:lnTo>
                          <a:lnTo>
                            <a:pt x="1189038" y="1484313"/>
                          </a:lnTo>
                          <a:lnTo>
                            <a:pt x="1282700" y="1395413"/>
                          </a:lnTo>
                          <a:lnTo>
                            <a:pt x="1354138" y="1282700"/>
                          </a:lnTo>
                          <a:lnTo>
                            <a:pt x="1395413" y="1173163"/>
                          </a:lnTo>
                          <a:lnTo>
                            <a:pt x="1400175" y="1001713"/>
                          </a:lnTo>
                          <a:lnTo>
                            <a:pt x="1362075" y="841375"/>
                          </a:lnTo>
                          <a:lnTo>
                            <a:pt x="1314450" y="754063"/>
                          </a:lnTo>
                          <a:lnTo>
                            <a:pt x="1228725" y="657225"/>
                          </a:lnTo>
                          <a:lnTo>
                            <a:pt x="1195388" y="581025"/>
                          </a:lnTo>
                          <a:lnTo>
                            <a:pt x="1196975" y="501650"/>
                          </a:lnTo>
                          <a:lnTo>
                            <a:pt x="1225550" y="407988"/>
                          </a:lnTo>
                          <a:lnTo>
                            <a:pt x="1300163" y="322263"/>
                          </a:lnTo>
                          <a:lnTo>
                            <a:pt x="1566863" y="93663"/>
                          </a:lnTo>
                          <a:lnTo>
                            <a:pt x="1533525" y="47625"/>
                          </a:lnTo>
                          <a:lnTo>
                            <a:pt x="151765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E0E9606-2305-4AFD-8020-513966F6F3D6}"/>
                </a:ext>
              </a:extLst>
            </p:cNvPr>
            <p:cNvSpPr/>
            <p:nvPr/>
          </p:nvSpPr>
          <p:spPr>
            <a:xfrm>
              <a:off x="5267325" y="4133850"/>
              <a:ext cx="868363" cy="600075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 fill="none" extrusionOk="0">
                  <a:moveTo>
                    <a:pt x="0" y="68263"/>
                  </a:moveTo>
                  <a:cubicBezTo>
                    <a:pt x="119429" y="67821"/>
                    <a:pt x="136290" y="80116"/>
                    <a:pt x="238125" y="106363"/>
                  </a:cubicBezTo>
                  <a:cubicBezTo>
                    <a:pt x="276284" y="104385"/>
                    <a:pt x="312340" y="89780"/>
                    <a:pt x="349250" y="80963"/>
                  </a:cubicBezTo>
                  <a:cubicBezTo>
                    <a:pt x="366741" y="73910"/>
                    <a:pt x="378038" y="60545"/>
                    <a:pt x="392113" y="49213"/>
                  </a:cubicBezTo>
                  <a:cubicBezTo>
                    <a:pt x="428057" y="38752"/>
                    <a:pt x="444628" y="20758"/>
                    <a:pt x="476250" y="15875"/>
                  </a:cubicBezTo>
                  <a:cubicBezTo>
                    <a:pt x="495100" y="7433"/>
                    <a:pt x="504392" y="7843"/>
                    <a:pt x="515938" y="0"/>
                  </a:cubicBezTo>
                  <a:cubicBezTo>
                    <a:pt x="556177" y="8690"/>
                    <a:pt x="584131" y="10098"/>
                    <a:pt x="622300" y="19050"/>
                  </a:cubicBezTo>
                  <a:cubicBezTo>
                    <a:pt x="648590" y="36769"/>
                    <a:pt x="674149" y="45912"/>
                    <a:pt x="706438" y="49213"/>
                  </a:cubicBezTo>
                  <a:cubicBezTo>
                    <a:pt x="744200" y="89219"/>
                    <a:pt x="797222" y="113114"/>
                    <a:pt x="814388" y="130175"/>
                  </a:cubicBezTo>
                  <a:cubicBezTo>
                    <a:pt x="817089" y="149398"/>
                    <a:pt x="846871" y="178647"/>
                    <a:pt x="860425" y="219075"/>
                  </a:cubicBezTo>
                  <a:cubicBezTo>
                    <a:pt x="863791" y="238635"/>
                    <a:pt x="859594" y="329990"/>
                    <a:pt x="868363" y="352425"/>
                  </a:cubicBezTo>
                  <a:cubicBezTo>
                    <a:pt x="866069" y="371880"/>
                    <a:pt x="862514" y="387588"/>
                    <a:pt x="865188" y="393700"/>
                  </a:cubicBezTo>
                  <a:cubicBezTo>
                    <a:pt x="865426" y="401889"/>
                    <a:pt x="851225" y="448292"/>
                    <a:pt x="847725" y="454025"/>
                  </a:cubicBezTo>
                  <a:cubicBezTo>
                    <a:pt x="839284" y="463270"/>
                    <a:pt x="839684" y="478338"/>
                    <a:pt x="825500" y="498475"/>
                  </a:cubicBezTo>
                  <a:cubicBezTo>
                    <a:pt x="817229" y="503617"/>
                    <a:pt x="803906" y="520738"/>
                    <a:pt x="790575" y="527050"/>
                  </a:cubicBezTo>
                  <a:cubicBezTo>
                    <a:pt x="782387" y="530829"/>
                    <a:pt x="766999" y="549648"/>
                    <a:pt x="752475" y="555625"/>
                  </a:cubicBezTo>
                  <a:cubicBezTo>
                    <a:pt x="737516" y="568948"/>
                    <a:pt x="730546" y="567498"/>
                    <a:pt x="709613" y="581025"/>
                  </a:cubicBezTo>
                  <a:cubicBezTo>
                    <a:pt x="699782" y="582775"/>
                    <a:pt x="681036" y="593451"/>
                    <a:pt x="674688" y="592138"/>
                  </a:cubicBezTo>
                  <a:cubicBezTo>
                    <a:pt x="664881" y="596933"/>
                    <a:pt x="620717" y="595490"/>
                    <a:pt x="614363" y="600075"/>
                  </a:cubicBezTo>
                  <a:cubicBezTo>
                    <a:pt x="606197" y="602635"/>
                    <a:pt x="589016" y="601101"/>
                    <a:pt x="579438" y="598488"/>
                  </a:cubicBezTo>
                  <a:cubicBezTo>
                    <a:pt x="575310" y="598888"/>
                    <a:pt x="567303" y="598069"/>
                    <a:pt x="560388" y="598488"/>
                  </a:cubicBezTo>
                  <a:cubicBezTo>
                    <a:pt x="557191" y="595865"/>
                    <a:pt x="538329" y="594678"/>
                    <a:pt x="525463" y="590550"/>
                  </a:cubicBezTo>
                  <a:cubicBezTo>
                    <a:pt x="515531" y="590303"/>
                    <a:pt x="508520" y="588303"/>
                    <a:pt x="504825" y="587375"/>
                  </a:cubicBezTo>
                  <a:cubicBezTo>
                    <a:pt x="500865" y="586216"/>
                    <a:pt x="491113" y="581270"/>
                    <a:pt x="487363" y="579438"/>
                  </a:cubicBezTo>
                  <a:cubicBezTo>
                    <a:pt x="481953" y="579166"/>
                    <a:pt x="478287" y="575792"/>
                    <a:pt x="471488" y="574675"/>
                  </a:cubicBezTo>
                  <a:cubicBezTo>
                    <a:pt x="469792" y="574193"/>
                    <a:pt x="459614" y="572675"/>
                    <a:pt x="457200" y="573088"/>
                  </a:cubicBezTo>
                  <a:cubicBezTo>
                    <a:pt x="456886" y="570944"/>
                    <a:pt x="455710" y="569812"/>
                    <a:pt x="455613" y="568325"/>
                  </a:cubicBezTo>
                  <a:cubicBezTo>
                    <a:pt x="449799" y="567538"/>
                    <a:pt x="445051" y="564702"/>
                    <a:pt x="439738" y="563563"/>
                  </a:cubicBezTo>
                  <a:cubicBezTo>
                    <a:pt x="438793" y="562923"/>
                    <a:pt x="435458" y="562547"/>
                    <a:pt x="434975" y="561975"/>
                  </a:cubicBezTo>
                  <a:cubicBezTo>
                    <a:pt x="431604" y="560718"/>
                    <a:pt x="426044" y="560032"/>
                    <a:pt x="417513" y="557213"/>
                  </a:cubicBezTo>
                  <a:cubicBezTo>
                    <a:pt x="416308" y="557015"/>
                    <a:pt x="414264" y="555985"/>
                    <a:pt x="412750" y="555625"/>
                  </a:cubicBezTo>
                  <a:cubicBezTo>
                    <a:pt x="408699" y="553678"/>
                    <a:pt x="405848" y="549860"/>
                    <a:pt x="403225" y="549275"/>
                  </a:cubicBezTo>
                  <a:cubicBezTo>
                    <a:pt x="401278" y="546915"/>
                    <a:pt x="393637" y="545765"/>
                    <a:pt x="390525" y="542925"/>
                  </a:cubicBezTo>
                  <a:cubicBezTo>
                    <a:pt x="386889" y="538570"/>
                    <a:pt x="381939" y="534833"/>
                    <a:pt x="377825" y="533400"/>
                  </a:cubicBezTo>
                  <a:cubicBezTo>
                    <a:pt x="373196" y="527854"/>
                    <a:pt x="371658" y="525125"/>
                    <a:pt x="368300" y="520700"/>
                  </a:cubicBezTo>
                  <a:cubicBezTo>
                    <a:pt x="352275" y="508087"/>
                    <a:pt x="360476" y="510780"/>
                    <a:pt x="350838" y="509588"/>
                  </a:cubicBezTo>
                  <a:cubicBezTo>
                    <a:pt x="349966" y="509094"/>
                    <a:pt x="348868" y="507497"/>
                    <a:pt x="347663" y="506413"/>
                  </a:cubicBezTo>
                  <a:cubicBezTo>
                    <a:pt x="344932" y="504768"/>
                    <a:pt x="335046" y="499632"/>
                    <a:pt x="331788" y="495300"/>
                  </a:cubicBezTo>
                  <a:cubicBezTo>
                    <a:pt x="326155" y="492569"/>
                    <a:pt x="316449" y="487045"/>
                    <a:pt x="312738" y="485775"/>
                  </a:cubicBezTo>
                  <a:cubicBezTo>
                    <a:pt x="309082" y="479739"/>
                    <a:pt x="308584" y="478055"/>
                    <a:pt x="303213" y="473075"/>
                  </a:cubicBezTo>
                  <a:cubicBezTo>
                    <a:pt x="296467" y="467100"/>
                    <a:pt x="289419" y="441756"/>
                    <a:pt x="285750" y="427038"/>
                  </a:cubicBezTo>
                  <a:cubicBezTo>
                    <a:pt x="276223" y="416015"/>
                    <a:pt x="273170" y="376106"/>
                    <a:pt x="261938" y="358775"/>
                  </a:cubicBezTo>
                  <a:cubicBezTo>
                    <a:pt x="262254" y="333979"/>
                    <a:pt x="256032" y="313294"/>
                    <a:pt x="252413" y="303213"/>
                  </a:cubicBezTo>
                  <a:cubicBezTo>
                    <a:pt x="249803" y="289611"/>
                    <a:pt x="247443" y="276633"/>
                    <a:pt x="247650" y="271463"/>
                  </a:cubicBezTo>
                  <a:cubicBezTo>
                    <a:pt x="242251" y="267366"/>
                    <a:pt x="231402" y="248393"/>
                    <a:pt x="223838" y="242888"/>
                  </a:cubicBezTo>
                  <a:cubicBezTo>
                    <a:pt x="218472" y="240111"/>
                    <a:pt x="215181" y="238739"/>
                    <a:pt x="211138" y="234950"/>
                  </a:cubicBezTo>
                  <a:cubicBezTo>
                    <a:pt x="182301" y="227176"/>
                    <a:pt x="167959" y="207855"/>
                    <a:pt x="142875" y="201613"/>
                  </a:cubicBezTo>
                  <a:cubicBezTo>
                    <a:pt x="120187" y="193841"/>
                    <a:pt x="104678" y="184002"/>
                    <a:pt x="96838" y="182563"/>
                  </a:cubicBezTo>
                  <a:cubicBezTo>
                    <a:pt x="79064" y="179909"/>
                    <a:pt x="85384" y="179341"/>
                    <a:pt x="77788" y="179388"/>
                  </a:cubicBezTo>
                  <a:cubicBezTo>
                    <a:pt x="67811" y="176413"/>
                    <a:pt x="53926" y="172959"/>
                    <a:pt x="41275" y="173038"/>
                  </a:cubicBezTo>
                  <a:cubicBezTo>
                    <a:pt x="28711" y="139848"/>
                    <a:pt x="153" y="84683"/>
                    <a:pt x="0" y="68263"/>
                  </a:cubicBezTo>
                  <a:close/>
                </a:path>
                <a:path w="868363" h="600075" stroke="0" extrusionOk="0">
                  <a:moveTo>
                    <a:pt x="0" y="68263"/>
                  </a:moveTo>
                  <a:cubicBezTo>
                    <a:pt x="109273" y="64964"/>
                    <a:pt x="120088" y="97544"/>
                    <a:pt x="238125" y="106363"/>
                  </a:cubicBezTo>
                  <a:cubicBezTo>
                    <a:pt x="259202" y="98021"/>
                    <a:pt x="328381" y="94462"/>
                    <a:pt x="349250" y="80963"/>
                  </a:cubicBezTo>
                  <a:cubicBezTo>
                    <a:pt x="361016" y="67980"/>
                    <a:pt x="377580" y="61431"/>
                    <a:pt x="392113" y="49213"/>
                  </a:cubicBezTo>
                  <a:cubicBezTo>
                    <a:pt x="420738" y="42441"/>
                    <a:pt x="446721" y="25331"/>
                    <a:pt x="476250" y="15875"/>
                  </a:cubicBezTo>
                  <a:cubicBezTo>
                    <a:pt x="487132" y="13423"/>
                    <a:pt x="512175" y="2642"/>
                    <a:pt x="515938" y="0"/>
                  </a:cubicBezTo>
                  <a:cubicBezTo>
                    <a:pt x="544555" y="1719"/>
                    <a:pt x="573982" y="1601"/>
                    <a:pt x="622300" y="19050"/>
                  </a:cubicBezTo>
                  <a:cubicBezTo>
                    <a:pt x="642440" y="22828"/>
                    <a:pt x="668138" y="28943"/>
                    <a:pt x="706438" y="49213"/>
                  </a:cubicBezTo>
                  <a:cubicBezTo>
                    <a:pt x="747047" y="76355"/>
                    <a:pt x="801540" y="115084"/>
                    <a:pt x="814388" y="130175"/>
                  </a:cubicBezTo>
                  <a:cubicBezTo>
                    <a:pt x="825222" y="170286"/>
                    <a:pt x="852261" y="210593"/>
                    <a:pt x="860425" y="219075"/>
                  </a:cubicBezTo>
                  <a:cubicBezTo>
                    <a:pt x="871757" y="259507"/>
                    <a:pt x="861685" y="332326"/>
                    <a:pt x="868363" y="352425"/>
                  </a:cubicBezTo>
                  <a:cubicBezTo>
                    <a:pt x="864746" y="370073"/>
                    <a:pt x="868206" y="378133"/>
                    <a:pt x="865188" y="393700"/>
                  </a:cubicBezTo>
                  <a:cubicBezTo>
                    <a:pt x="862556" y="412445"/>
                    <a:pt x="852690" y="431194"/>
                    <a:pt x="847725" y="454025"/>
                  </a:cubicBezTo>
                  <a:cubicBezTo>
                    <a:pt x="847991" y="460697"/>
                    <a:pt x="826932" y="491445"/>
                    <a:pt x="825500" y="498475"/>
                  </a:cubicBezTo>
                  <a:cubicBezTo>
                    <a:pt x="820931" y="501937"/>
                    <a:pt x="793710" y="519607"/>
                    <a:pt x="790575" y="527050"/>
                  </a:cubicBezTo>
                  <a:cubicBezTo>
                    <a:pt x="780947" y="531829"/>
                    <a:pt x="761582" y="554060"/>
                    <a:pt x="752475" y="555625"/>
                  </a:cubicBezTo>
                  <a:cubicBezTo>
                    <a:pt x="731971" y="566269"/>
                    <a:pt x="727446" y="570767"/>
                    <a:pt x="709613" y="581025"/>
                  </a:cubicBezTo>
                  <a:cubicBezTo>
                    <a:pt x="704006" y="584420"/>
                    <a:pt x="690437" y="586759"/>
                    <a:pt x="674688" y="592138"/>
                  </a:cubicBezTo>
                  <a:cubicBezTo>
                    <a:pt x="645503" y="594960"/>
                    <a:pt x="624590" y="598622"/>
                    <a:pt x="614363" y="600075"/>
                  </a:cubicBezTo>
                  <a:cubicBezTo>
                    <a:pt x="600877" y="599554"/>
                    <a:pt x="585530" y="599323"/>
                    <a:pt x="579438" y="598488"/>
                  </a:cubicBezTo>
                  <a:cubicBezTo>
                    <a:pt x="570215" y="597055"/>
                    <a:pt x="568273" y="597265"/>
                    <a:pt x="560388" y="598488"/>
                  </a:cubicBezTo>
                  <a:cubicBezTo>
                    <a:pt x="546357" y="597331"/>
                    <a:pt x="533953" y="595618"/>
                    <a:pt x="525463" y="590550"/>
                  </a:cubicBezTo>
                  <a:cubicBezTo>
                    <a:pt x="515184" y="590447"/>
                    <a:pt x="508813" y="587874"/>
                    <a:pt x="504825" y="587375"/>
                  </a:cubicBezTo>
                  <a:cubicBezTo>
                    <a:pt x="502982" y="586258"/>
                    <a:pt x="491657" y="580662"/>
                    <a:pt x="487363" y="579438"/>
                  </a:cubicBezTo>
                  <a:cubicBezTo>
                    <a:pt x="484566" y="577274"/>
                    <a:pt x="476780" y="576653"/>
                    <a:pt x="471488" y="574675"/>
                  </a:cubicBezTo>
                  <a:cubicBezTo>
                    <a:pt x="467974" y="574882"/>
                    <a:pt x="459061" y="573739"/>
                    <a:pt x="457200" y="573088"/>
                  </a:cubicBezTo>
                  <a:cubicBezTo>
                    <a:pt x="456239" y="570951"/>
                    <a:pt x="455781" y="569553"/>
                    <a:pt x="455613" y="568325"/>
                  </a:cubicBezTo>
                  <a:cubicBezTo>
                    <a:pt x="452772" y="567237"/>
                    <a:pt x="447443" y="565881"/>
                    <a:pt x="439738" y="563563"/>
                  </a:cubicBezTo>
                  <a:cubicBezTo>
                    <a:pt x="437778" y="562800"/>
                    <a:pt x="435773" y="562494"/>
                    <a:pt x="434975" y="561975"/>
                  </a:cubicBezTo>
                  <a:cubicBezTo>
                    <a:pt x="432019" y="561309"/>
                    <a:pt x="423236" y="558559"/>
                    <a:pt x="417513" y="557213"/>
                  </a:cubicBezTo>
                  <a:cubicBezTo>
                    <a:pt x="416525" y="556510"/>
                    <a:pt x="414929" y="556017"/>
                    <a:pt x="412750" y="555625"/>
                  </a:cubicBezTo>
                  <a:cubicBezTo>
                    <a:pt x="411772" y="554668"/>
                    <a:pt x="407443" y="551495"/>
                    <a:pt x="403225" y="549275"/>
                  </a:cubicBezTo>
                  <a:cubicBezTo>
                    <a:pt x="400295" y="547079"/>
                    <a:pt x="393672" y="543621"/>
                    <a:pt x="390525" y="542925"/>
                  </a:cubicBezTo>
                  <a:cubicBezTo>
                    <a:pt x="386880" y="541707"/>
                    <a:pt x="382327" y="536703"/>
                    <a:pt x="377825" y="533400"/>
                  </a:cubicBezTo>
                  <a:cubicBezTo>
                    <a:pt x="373125" y="528888"/>
                    <a:pt x="371567" y="527153"/>
                    <a:pt x="368300" y="520700"/>
                  </a:cubicBezTo>
                  <a:cubicBezTo>
                    <a:pt x="352715" y="508614"/>
                    <a:pt x="360904" y="510172"/>
                    <a:pt x="350838" y="509588"/>
                  </a:cubicBezTo>
                  <a:cubicBezTo>
                    <a:pt x="350570" y="509136"/>
                    <a:pt x="347956" y="507100"/>
                    <a:pt x="347663" y="506413"/>
                  </a:cubicBezTo>
                  <a:cubicBezTo>
                    <a:pt x="340326" y="500070"/>
                    <a:pt x="336603" y="497955"/>
                    <a:pt x="331788" y="495300"/>
                  </a:cubicBezTo>
                  <a:cubicBezTo>
                    <a:pt x="324857" y="491663"/>
                    <a:pt x="321623" y="491259"/>
                    <a:pt x="312738" y="485775"/>
                  </a:cubicBezTo>
                  <a:cubicBezTo>
                    <a:pt x="310893" y="482133"/>
                    <a:pt x="307298" y="478944"/>
                    <a:pt x="303213" y="473075"/>
                  </a:cubicBezTo>
                  <a:cubicBezTo>
                    <a:pt x="297291" y="456438"/>
                    <a:pt x="290737" y="449473"/>
                    <a:pt x="285750" y="427038"/>
                  </a:cubicBezTo>
                  <a:cubicBezTo>
                    <a:pt x="271102" y="404675"/>
                    <a:pt x="267502" y="373202"/>
                    <a:pt x="261938" y="358775"/>
                  </a:cubicBezTo>
                  <a:cubicBezTo>
                    <a:pt x="253321" y="338248"/>
                    <a:pt x="257719" y="314800"/>
                    <a:pt x="252413" y="303213"/>
                  </a:cubicBezTo>
                  <a:cubicBezTo>
                    <a:pt x="250137" y="291062"/>
                    <a:pt x="251487" y="285739"/>
                    <a:pt x="247650" y="271463"/>
                  </a:cubicBezTo>
                  <a:cubicBezTo>
                    <a:pt x="241703" y="263304"/>
                    <a:pt x="229954" y="252432"/>
                    <a:pt x="223838" y="242888"/>
                  </a:cubicBezTo>
                  <a:cubicBezTo>
                    <a:pt x="222258" y="240947"/>
                    <a:pt x="214174" y="237934"/>
                    <a:pt x="211138" y="234950"/>
                  </a:cubicBezTo>
                  <a:cubicBezTo>
                    <a:pt x="182056" y="226194"/>
                    <a:pt x="148380" y="208613"/>
                    <a:pt x="142875" y="201613"/>
                  </a:cubicBezTo>
                  <a:cubicBezTo>
                    <a:pt x="137684" y="200061"/>
                    <a:pt x="102710" y="187259"/>
                    <a:pt x="96838" y="182563"/>
                  </a:cubicBezTo>
                  <a:cubicBezTo>
                    <a:pt x="78076" y="179536"/>
                    <a:pt x="84737" y="180022"/>
                    <a:pt x="77788" y="179388"/>
                  </a:cubicBezTo>
                  <a:cubicBezTo>
                    <a:pt x="64100" y="179812"/>
                    <a:pt x="55961" y="176410"/>
                    <a:pt x="41275" y="173038"/>
                  </a:cubicBezTo>
                  <a:cubicBezTo>
                    <a:pt x="18788" y="130403"/>
                    <a:pt x="20443" y="96896"/>
                    <a:pt x="0" y="68263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>
                          <a:moveTo>
                            <a:pt x="0" y="68263"/>
                          </a:moveTo>
                          <a:lnTo>
                            <a:pt x="238125" y="106363"/>
                          </a:lnTo>
                          <a:lnTo>
                            <a:pt x="349250" y="80963"/>
                          </a:lnTo>
                          <a:lnTo>
                            <a:pt x="392113" y="49213"/>
                          </a:lnTo>
                          <a:lnTo>
                            <a:pt x="476250" y="15875"/>
                          </a:lnTo>
                          <a:lnTo>
                            <a:pt x="515938" y="0"/>
                          </a:lnTo>
                          <a:lnTo>
                            <a:pt x="622300" y="19050"/>
                          </a:lnTo>
                          <a:lnTo>
                            <a:pt x="706438" y="49213"/>
                          </a:lnTo>
                          <a:lnTo>
                            <a:pt x="814388" y="130175"/>
                          </a:lnTo>
                          <a:lnTo>
                            <a:pt x="860425" y="219075"/>
                          </a:lnTo>
                          <a:lnTo>
                            <a:pt x="868363" y="352425"/>
                          </a:lnTo>
                          <a:lnTo>
                            <a:pt x="865188" y="393700"/>
                          </a:lnTo>
                          <a:lnTo>
                            <a:pt x="847725" y="454025"/>
                          </a:lnTo>
                          <a:lnTo>
                            <a:pt x="825500" y="498475"/>
                          </a:lnTo>
                          <a:lnTo>
                            <a:pt x="790575" y="527050"/>
                          </a:lnTo>
                          <a:lnTo>
                            <a:pt x="752475" y="555625"/>
                          </a:lnTo>
                          <a:lnTo>
                            <a:pt x="709613" y="581025"/>
                          </a:lnTo>
                          <a:lnTo>
                            <a:pt x="674688" y="592138"/>
                          </a:lnTo>
                          <a:lnTo>
                            <a:pt x="614363" y="600075"/>
                          </a:lnTo>
                          <a:lnTo>
                            <a:pt x="579438" y="598488"/>
                          </a:lnTo>
                          <a:lnTo>
                            <a:pt x="560388" y="598488"/>
                          </a:lnTo>
                          <a:lnTo>
                            <a:pt x="525463" y="590550"/>
                          </a:lnTo>
                          <a:lnTo>
                            <a:pt x="504825" y="587375"/>
                          </a:lnTo>
                          <a:lnTo>
                            <a:pt x="487363" y="579438"/>
                          </a:lnTo>
                          <a:lnTo>
                            <a:pt x="471488" y="574675"/>
                          </a:lnTo>
                          <a:lnTo>
                            <a:pt x="457200" y="573088"/>
                          </a:lnTo>
                          <a:lnTo>
                            <a:pt x="455613" y="568325"/>
                          </a:lnTo>
                          <a:lnTo>
                            <a:pt x="439738" y="563563"/>
                          </a:lnTo>
                          <a:lnTo>
                            <a:pt x="434975" y="561975"/>
                          </a:lnTo>
                          <a:lnTo>
                            <a:pt x="417513" y="557213"/>
                          </a:lnTo>
                          <a:lnTo>
                            <a:pt x="412750" y="555625"/>
                          </a:lnTo>
                          <a:lnTo>
                            <a:pt x="403225" y="549275"/>
                          </a:lnTo>
                          <a:lnTo>
                            <a:pt x="390525" y="542925"/>
                          </a:lnTo>
                          <a:lnTo>
                            <a:pt x="377825" y="533400"/>
                          </a:lnTo>
                          <a:lnTo>
                            <a:pt x="368300" y="520700"/>
                          </a:lnTo>
                          <a:cubicBezTo>
                            <a:pt x="353178" y="508938"/>
                            <a:pt x="360046" y="509588"/>
                            <a:pt x="350838" y="509588"/>
                          </a:cubicBezTo>
                          <a:lnTo>
                            <a:pt x="347663" y="506413"/>
                          </a:lnTo>
                          <a:lnTo>
                            <a:pt x="331788" y="495300"/>
                          </a:lnTo>
                          <a:lnTo>
                            <a:pt x="312738" y="485775"/>
                          </a:lnTo>
                          <a:lnTo>
                            <a:pt x="303213" y="473075"/>
                          </a:lnTo>
                          <a:lnTo>
                            <a:pt x="285750" y="427038"/>
                          </a:lnTo>
                          <a:lnTo>
                            <a:pt x="261938" y="358775"/>
                          </a:lnTo>
                          <a:lnTo>
                            <a:pt x="252413" y="303213"/>
                          </a:lnTo>
                          <a:lnTo>
                            <a:pt x="247650" y="271463"/>
                          </a:lnTo>
                          <a:lnTo>
                            <a:pt x="223838" y="242888"/>
                          </a:lnTo>
                          <a:lnTo>
                            <a:pt x="211138" y="234950"/>
                          </a:lnTo>
                          <a:lnTo>
                            <a:pt x="142875" y="201613"/>
                          </a:lnTo>
                          <a:lnTo>
                            <a:pt x="96838" y="182563"/>
                          </a:lnTo>
                          <a:cubicBezTo>
                            <a:pt x="78855" y="179293"/>
                            <a:pt x="85291" y="179388"/>
                            <a:pt x="77788" y="179388"/>
                          </a:cubicBezTo>
                          <a:lnTo>
                            <a:pt x="41275" y="173038"/>
                          </a:lnTo>
                          <a:lnTo>
                            <a:pt x="0" y="68263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A0760DD-2179-4484-93D2-76F7B211A07C}"/>
                </a:ext>
              </a:extLst>
            </p:cNvPr>
            <p:cNvSpPr/>
            <p:nvPr/>
          </p:nvSpPr>
          <p:spPr>
            <a:xfrm>
              <a:off x="4660900" y="3823129"/>
              <a:ext cx="307975" cy="388937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 fill="none" extrusionOk="0">
                  <a:moveTo>
                    <a:pt x="39688" y="15875"/>
                  </a:moveTo>
                  <a:cubicBezTo>
                    <a:pt x="68711" y="16462"/>
                    <a:pt x="101248" y="4119"/>
                    <a:pt x="133350" y="0"/>
                  </a:cubicBezTo>
                  <a:cubicBezTo>
                    <a:pt x="151700" y="2226"/>
                    <a:pt x="171373" y="-792"/>
                    <a:pt x="204788" y="3175"/>
                  </a:cubicBezTo>
                  <a:cubicBezTo>
                    <a:pt x="226354" y="14193"/>
                    <a:pt x="249695" y="40008"/>
                    <a:pt x="276225" y="47625"/>
                  </a:cubicBezTo>
                  <a:cubicBezTo>
                    <a:pt x="277559" y="68445"/>
                    <a:pt x="296465" y="95003"/>
                    <a:pt x="303213" y="133350"/>
                  </a:cubicBezTo>
                  <a:cubicBezTo>
                    <a:pt x="300986" y="159064"/>
                    <a:pt x="299640" y="182963"/>
                    <a:pt x="301625" y="203200"/>
                  </a:cubicBezTo>
                  <a:cubicBezTo>
                    <a:pt x="300942" y="223510"/>
                    <a:pt x="306946" y="233182"/>
                    <a:pt x="307975" y="249237"/>
                  </a:cubicBezTo>
                  <a:cubicBezTo>
                    <a:pt x="302604" y="273243"/>
                    <a:pt x="296723" y="291789"/>
                    <a:pt x="293688" y="301625"/>
                  </a:cubicBezTo>
                  <a:cubicBezTo>
                    <a:pt x="283504" y="313327"/>
                    <a:pt x="273852" y="325526"/>
                    <a:pt x="263525" y="330200"/>
                  </a:cubicBezTo>
                  <a:cubicBezTo>
                    <a:pt x="260341" y="335742"/>
                    <a:pt x="244103" y="343498"/>
                    <a:pt x="227013" y="354012"/>
                  </a:cubicBezTo>
                  <a:cubicBezTo>
                    <a:pt x="212703" y="365020"/>
                    <a:pt x="208954" y="361482"/>
                    <a:pt x="193675" y="373062"/>
                  </a:cubicBezTo>
                  <a:cubicBezTo>
                    <a:pt x="189607" y="376105"/>
                    <a:pt x="172933" y="381723"/>
                    <a:pt x="161925" y="388937"/>
                  </a:cubicBezTo>
                  <a:cubicBezTo>
                    <a:pt x="157369" y="382401"/>
                    <a:pt x="152715" y="378014"/>
                    <a:pt x="142875" y="369887"/>
                  </a:cubicBezTo>
                  <a:cubicBezTo>
                    <a:pt x="142858" y="353808"/>
                    <a:pt x="134579" y="340666"/>
                    <a:pt x="131763" y="322262"/>
                  </a:cubicBezTo>
                  <a:cubicBezTo>
                    <a:pt x="121430" y="312279"/>
                    <a:pt x="112379" y="292649"/>
                    <a:pt x="109538" y="287337"/>
                  </a:cubicBezTo>
                  <a:cubicBezTo>
                    <a:pt x="96209" y="280896"/>
                    <a:pt x="87128" y="277402"/>
                    <a:pt x="73025" y="265112"/>
                  </a:cubicBezTo>
                  <a:cubicBezTo>
                    <a:pt x="71067" y="262349"/>
                    <a:pt x="63592" y="255137"/>
                    <a:pt x="60325" y="252412"/>
                  </a:cubicBezTo>
                  <a:cubicBezTo>
                    <a:pt x="56573" y="241874"/>
                    <a:pt x="43660" y="227905"/>
                    <a:pt x="39688" y="222250"/>
                  </a:cubicBezTo>
                  <a:cubicBezTo>
                    <a:pt x="36594" y="218638"/>
                    <a:pt x="33194" y="203558"/>
                    <a:pt x="30163" y="201612"/>
                  </a:cubicBezTo>
                  <a:cubicBezTo>
                    <a:pt x="26125" y="190801"/>
                    <a:pt x="23195" y="190122"/>
                    <a:pt x="19050" y="179387"/>
                  </a:cubicBezTo>
                  <a:cubicBezTo>
                    <a:pt x="17435" y="174467"/>
                    <a:pt x="13828" y="166066"/>
                    <a:pt x="9525" y="158750"/>
                  </a:cubicBezTo>
                  <a:cubicBezTo>
                    <a:pt x="8238" y="156127"/>
                    <a:pt x="2835" y="148170"/>
                    <a:pt x="3175" y="146050"/>
                  </a:cubicBezTo>
                  <a:cubicBezTo>
                    <a:pt x="1895" y="143203"/>
                    <a:pt x="1980" y="132975"/>
                    <a:pt x="0" y="127000"/>
                  </a:cubicBezTo>
                  <a:cubicBezTo>
                    <a:pt x="-1377" y="115028"/>
                    <a:pt x="2088" y="113928"/>
                    <a:pt x="0" y="101600"/>
                  </a:cubicBezTo>
                  <a:cubicBezTo>
                    <a:pt x="1365" y="97673"/>
                    <a:pt x="-450" y="85645"/>
                    <a:pt x="0" y="79375"/>
                  </a:cubicBezTo>
                  <a:cubicBezTo>
                    <a:pt x="15226" y="49394"/>
                    <a:pt x="32115" y="34935"/>
                    <a:pt x="39688" y="15875"/>
                  </a:cubicBezTo>
                  <a:close/>
                </a:path>
                <a:path w="307975" h="388937" stroke="0" extrusionOk="0">
                  <a:moveTo>
                    <a:pt x="39688" y="15875"/>
                  </a:moveTo>
                  <a:cubicBezTo>
                    <a:pt x="62756" y="6368"/>
                    <a:pt x="100605" y="13604"/>
                    <a:pt x="133350" y="0"/>
                  </a:cubicBezTo>
                  <a:cubicBezTo>
                    <a:pt x="166129" y="6566"/>
                    <a:pt x="179342" y="5129"/>
                    <a:pt x="204788" y="3175"/>
                  </a:cubicBezTo>
                  <a:cubicBezTo>
                    <a:pt x="239193" y="18002"/>
                    <a:pt x="259094" y="39812"/>
                    <a:pt x="276225" y="47625"/>
                  </a:cubicBezTo>
                  <a:cubicBezTo>
                    <a:pt x="275061" y="59065"/>
                    <a:pt x="303068" y="108427"/>
                    <a:pt x="303213" y="133350"/>
                  </a:cubicBezTo>
                  <a:cubicBezTo>
                    <a:pt x="305353" y="156948"/>
                    <a:pt x="300277" y="178685"/>
                    <a:pt x="301625" y="203200"/>
                  </a:cubicBezTo>
                  <a:cubicBezTo>
                    <a:pt x="305652" y="211054"/>
                    <a:pt x="302779" y="232826"/>
                    <a:pt x="307975" y="249237"/>
                  </a:cubicBezTo>
                  <a:cubicBezTo>
                    <a:pt x="308004" y="267312"/>
                    <a:pt x="301890" y="289085"/>
                    <a:pt x="293688" y="301625"/>
                  </a:cubicBezTo>
                  <a:cubicBezTo>
                    <a:pt x="282424" y="315283"/>
                    <a:pt x="274725" y="315361"/>
                    <a:pt x="263525" y="330200"/>
                  </a:cubicBezTo>
                  <a:cubicBezTo>
                    <a:pt x="257253" y="338036"/>
                    <a:pt x="231704" y="350131"/>
                    <a:pt x="227013" y="354012"/>
                  </a:cubicBezTo>
                  <a:cubicBezTo>
                    <a:pt x="213178" y="364430"/>
                    <a:pt x="207664" y="361465"/>
                    <a:pt x="193675" y="373062"/>
                  </a:cubicBezTo>
                  <a:cubicBezTo>
                    <a:pt x="186659" y="378274"/>
                    <a:pt x="168624" y="384902"/>
                    <a:pt x="161925" y="388937"/>
                  </a:cubicBezTo>
                  <a:cubicBezTo>
                    <a:pt x="153272" y="382853"/>
                    <a:pt x="150111" y="378465"/>
                    <a:pt x="142875" y="369887"/>
                  </a:cubicBezTo>
                  <a:cubicBezTo>
                    <a:pt x="143002" y="358853"/>
                    <a:pt x="134598" y="346681"/>
                    <a:pt x="131763" y="322262"/>
                  </a:cubicBezTo>
                  <a:cubicBezTo>
                    <a:pt x="126028" y="312733"/>
                    <a:pt x="111286" y="293414"/>
                    <a:pt x="109538" y="287337"/>
                  </a:cubicBezTo>
                  <a:cubicBezTo>
                    <a:pt x="102839" y="287137"/>
                    <a:pt x="87974" y="273012"/>
                    <a:pt x="73025" y="265112"/>
                  </a:cubicBezTo>
                  <a:cubicBezTo>
                    <a:pt x="67853" y="259577"/>
                    <a:pt x="65624" y="258081"/>
                    <a:pt x="60325" y="252412"/>
                  </a:cubicBezTo>
                  <a:cubicBezTo>
                    <a:pt x="49527" y="240453"/>
                    <a:pt x="43764" y="227590"/>
                    <a:pt x="39688" y="222250"/>
                  </a:cubicBezTo>
                  <a:cubicBezTo>
                    <a:pt x="35331" y="215480"/>
                    <a:pt x="33339" y="204590"/>
                    <a:pt x="30163" y="201612"/>
                  </a:cubicBezTo>
                  <a:cubicBezTo>
                    <a:pt x="29241" y="196927"/>
                    <a:pt x="24283" y="189913"/>
                    <a:pt x="19050" y="179387"/>
                  </a:cubicBezTo>
                  <a:cubicBezTo>
                    <a:pt x="17758" y="177373"/>
                    <a:pt x="11091" y="161840"/>
                    <a:pt x="9525" y="158750"/>
                  </a:cubicBezTo>
                  <a:cubicBezTo>
                    <a:pt x="9450" y="156417"/>
                    <a:pt x="5500" y="152620"/>
                    <a:pt x="3175" y="146050"/>
                  </a:cubicBezTo>
                  <a:cubicBezTo>
                    <a:pt x="2733" y="142779"/>
                    <a:pt x="-95" y="130722"/>
                    <a:pt x="0" y="127000"/>
                  </a:cubicBezTo>
                  <a:cubicBezTo>
                    <a:pt x="1733" y="120128"/>
                    <a:pt x="-2246" y="107114"/>
                    <a:pt x="0" y="101600"/>
                  </a:cubicBezTo>
                  <a:cubicBezTo>
                    <a:pt x="1273" y="98951"/>
                    <a:pt x="1222" y="82186"/>
                    <a:pt x="0" y="79375"/>
                  </a:cubicBezTo>
                  <a:cubicBezTo>
                    <a:pt x="3020" y="62445"/>
                    <a:pt x="26902" y="23937"/>
                    <a:pt x="39688" y="15875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>
                          <a:moveTo>
                            <a:pt x="39688" y="15875"/>
                          </a:moveTo>
                          <a:lnTo>
                            <a:pt x="133350" y="0"/>
                          </a:lnTo>
                          <a:lnTo>
                            <a:pt x="204788" y="3175"/>
                          </a:lnTo>
                          <a:lnTo>
                            <a:pt x="276225" y="47625"/>
                          </a:lnTo>
                          <a:lnTo>
                            <a:pt x="303213" y="133350"/>
                          </a:lnTo>
                          <a:cubicBezTo>
                            <a:pt x="302684" y="156633"/>
                            <a:pt x="302154" y="179917"/>
                            <a:pt x="301625" y="203200"/>
                          </a:cubicBezTo>
                          <a:lnTo>
                            <a:pt x="307975" y="249237"/>
                          </a:lnTo>
                          <a:lnTo>
                            <a:pt x="293688" y="301625"/>
                          </a:lnTo>
                          <a:lnTo>
                            <a:pt x="263525" y="330200"/>
                          </a:lnTo>
                          <a:lnTo>
                            <a:pt x="227013" y="354012"/>
                          </a:lnTo>
                          <a:lnTo>
                            <a:pt x="193675" y="373062"/>
                          </a:lnTo>
                          <a:lnTo>
                            <a:pt x="161925" y="388937"/>
                          </a:lnTo>
                          <a:lnTo>
                            <a:pt x="142875" y="369887"/>
                          </a:lnTo>
                          <a:lnTo>
                            <a:pt x="131763" y="322262"/>
                          </a:lnTo>
                          <a:lnTo>
                            <a:pt x="109538" y="287337"/>
                          </a:lnTo>
                          <a:lnTo>
                            <a:pt x="73025" y="265112"/>
                          </a:lnTo>
                          <a:lnTo>
                            <a:pt x="60325" y="252412"/>
                          </a:lnTo>
                          <a:lnTo>
                            <a:pt x="39688" y="222250"/>
                          </a:lnTo>
                          <a:lnTo>
                            <a:pt x="30163" y="201612"/>
                          </a:lnTo>
                          <a:lnTo>
                            <a:pt x="19050" y="179387"/>
                          </a:lnTo>
                          <a:lnTo>
                            <a:pt x="9525" y="158750"/>
                          </a:lnTo>
                          <a:lnTo>
                            <a:pt x="3175" y="146050"/>
                          </a:lnTo>
                          <a:lnTo>
                            <a:pt x="0" y="127000"/>
                          </a:lnTo>
                          <a:lnTo>
                            <a:pt x="0" y="101600"/>
                          </a:lnTo>
                          <a:lnTo>
                            <a:pt x="0" y="79375"/>
                          </a:lnTo>
                          <a:lnTo>
                            <a:pt x="39688" y="15875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6FEB7A9-0844-492B-928A-BB70F98A85AE}"/>
                </a:ext>
              </a:extLst>
            </p:cNvPr>
            <p:cNvSpPr/>
            <p:nvPr/>
          </p:nvSpPr>
          <p:spPr>
            <a:xfrm>
              <a:off x="4765675" y="4087812"/>
              <a:ext cx="573088" cy="544513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 fill="none" extrusionOk="0">
                  <a:moveTo>
                    <a:pt x="511175" y="514351"/>
                  </a:moveTo>
                  <a:cubicBezTo>
                    <a:pt x="518241" y="496970"/>
                    <a:pt x="547390" y="472650"/>
                    <a:pt x="565150" y="428626"/>
                  </a:cubicBezTo>
                  <a:cubicBezTo>
                    <a:pt x="567011" y="413346"/>
                    <a:pt x="568788" y="397685"/>
                    <a:pt x="566738" y="382588"/>
                  </a:cubicBezTo>
                  <a:cubicBezTo>
                    <a:pt x="566512" y="378889"/>
                    <a:pt x="573580" y="363304"/>
                    <a:pt x="573088" y="354013"/>
                  </a:cubicBezTo>
                  <a:cubicBezTo>
                    <a:pt x="573056" y="344963"/>
                    <a:pt x="571914" y="333555"/>
                    <a:pt x="573088" y="327026"/>
                  </a:cubicBezTo>
                  <a:cubicBezTo>
                    <a:pt x="573417" y="321101"/>
                    <a:pt x="567945" y="309285"/>
                    <a:pt x="560388" y="298451"/>
                  </a:cubicBezTo>
                  <a:cubicBezTo>
                    <a:pt x="556533" y="292651"/>
                    <a:pt x="552514" y="280421"/>
                    <a:pt x="546100" y="273051"/>
                  </a:cubicBezTo>
                  <a:cubicBezTo>
                    <a:pt x="543628" y="263220"/>
                    <a:pt x="542618" y="257819"/>
                    <a:pt x="539750" y="249238"/>
                  </a:cubicBezTo>
                  <a:cubicBezTo>
                    <a:pt x="537591" y="240923"/>
                    <a:pt x="531033" y="229496"/>
                    <a:pt x="528638" y="217488"/>
                  </a:cubicBezTo>
                  <a:cubicBezTo>
                    <a:pt x="520212" y="190351"/>
                    <a:pt x="524241" y="163833"/>
                    <a:pt x="504825" y="115888"/>
                  </a:cubicBezTo>
                  <a:cubicBezTo>
                    <a:pt x="494661" y="99970"/>
                    <a:pt x="485743" y="90840"/>
                    <a:pt x="479425" y="82551"/>
                  </a:cubicBezTo>
                  <a:cubicBezTo>
                    <a:pt x="472048" y="78065"/>
                    <a:pt x="467543" y="68982"/>
                    <a:pt x="457200" y="57151"/>
                  </a:cubicBezTo>
                  <a:cubicBezTo>
                    <a:pt x="447729" y="49375"/>
                    <a:pt x="443509" y="44888"/>
                    <a:pt x="434975" y="39688"/>
                  </a:cubicBezTo>
                  <a:cubicBezTo>
                    <a:pt x="429227" y="32911"/>
                    <a:pt x="421692" y="30860"/>
                    <a:pt x="414338" y="20638"/>
                  </a:cubicBezTo>
                  <a:cubicBezTo>
                    <a:pt x="408720" y="17214"/>
                    <a:pt x="401963" y="7751"/>
                    <a:pt x="396875" y="4763"/>
                  </a:cubicBezTo>
                  <a:cubicBezTo>
                    <a:pt x="388574" y="6974"/>
                    <a:pt x="378218" y="3745"/>
                    <a:pt x="363538" y="1588"/>
                  </a:cubicBezTo>
                  <a:cubicBezTo>
                    <a:pt x="347697" y="404"/>
                    <a:pt x="354429" y="-329"/>
                    <a:pt x="346075" y="1"/>
                  </a:cubicBezTo>
                  <a:cubicBezTo>
                    <a:pt x="339197" y="-47"/>
                    <a:pt x="329818" y="-336"/>
                    <a:pt x="325438" y="1"/>
                  </a:cubicBezTo>
                  <a:cubicBezTo>
                    <a:pt x="322751" y="221"/>
                    <a:pt x="316965" y="-496"/>
                    <a:pt x="311150" y="1"/>
                  </a:cubicBezTo>
                  <a:cubicBezTo>
                    <a:pt x="302171" y="-1155"/>
                    <a:pt x="294053" y="1761"/>
                    <a:pt x="285750" y="1"/>
                  </a:cubicBezTo>
                  <a:cubicBezTo>
                    <a:pt x="282089" y="1474"/>
                    <a:pt x="273679" y="-1200"/>
                    <a:pt x="266700" y="1"/>
                  </a:cubicBezTo>
                  <a:cubicBezTo>
                    <a:pt x="254022" y="477"/>
                    <a:pt x="247865" y="-1877"/>
                    <a:pt x="239713" y="1"/>
                  </a:cubicBezTo>
                  <a:cubicBezTo>
                    <a:pt x="235813" y="195"/>
                    <a:pt x="232423" y="-427"/>
                    <a:pt x="225425" y="1588"/>
                  </a:cubicBezTo>
                  <a:cubicBezTo>
                    <a:pt x="214625" y="7184"/>
                    <a:pt x="211788" y="8647"/>
                    <a:pt x="203200" y="12701"/>
                  </a:cubicBezTo>
                  <a:cubicBezTo>
                    <a:pt x="198965" y="19259"/>
                    <a:pt x="192687" y="32892"/>
                    <a:pt x="188913" y="36513"/>
                  </a:cubicBezTo>
                  <a:cubicBezTo>
                    <a:pt x="185726" y="44496"/>
                    <a:pt x="179839" y="51331"/>
                    <a:pt x="177800" y="53976"/>
                  </a:cubicBezTo>
                  <a:cubicBezTo>
                    <a:pt x="157856" y="71714"/>
                    <a:pt x="148264" y="79230"/>
                    <a:pt x="125413" y="96838"/>
                  </a:cubicBezTo>
                  <a:cubicBezTo>
                    <a:pt x="107139" y="111492"/>
                    <a:pt x="67698" y="121219"/>
                    <a:pt x="53975" y="125413"/>
                  </a:cubicBezTo>
                  <a:cubicBezTo>
                    <a:pt x="43711" y="145061"/>
                    <a:pt x="40776" y="150245"/>
                    <a:pt x="28575" y="174626"/>
                  </a:cubicBezTo>
                  <a:cubicBezTo>
                    <a:pt x="22373" y="184908"/>
                    <a:pt x="10559" y="194826"/>
                    <a:pt x="7938" y="198438"/>
                  </a:cubicBezTo>
                  <a:cubicBezTo>
                    <a:pt x="5879" y="213834"/>
                    <a:pt x="324" y="218658"/>
                    <a:pt x="0" y="231776"/>
                  </a:cubicBezTo>
                  <a:cubicBezTo>
                    <a:pt x="3276" y="247624"/>
                    <a:pt x="14654" y="262396"/>
                    <a:pt x="22225" y="284163"/>
                  </a:cubicBezTo>
                  <a:cubicBezTo>
                    <a:pt x="26782" y="291451"/>
                    <a:pt x="40219" y="306386"/>
                    <a:pt x="46038" y="319088"/>
                  </a:cubicBezTo>
                  <a:cubicBezTo>
                    <a:pt x="45843" y="322672"/>
                    <a:pt x="57646" y="340121"/>
                    <a:pt x="58738" y="344488"/>
                  </a:cubicBezTo>
                  <a:cubicBezTo>
                    <a:pt x="61215" y="347928"/>
                    <a:pt x="65281" y="353788"/>
                    <a:pt x="68263" y="355601"/>
                  </a:cubicBezTo>
                  <a:cubicBezTo>
                    <a:pt x="72929" y="357383"/>
                    <a:pt x="76875" y="362084"/>
                    <a:pt x="82550" y="365126"/>
                  </a:cubicBezTo>
                  <a:cubicBezTo>
                    <a:pt x="90304" y="373635"/>
                    <a:pt x="114965" y="390989"/>
                    <a:pt x="120650" y="392113"/>
                  </a:cubicBezTo>
                  <a:cubicBezTo>
                    <a:pt x="126072" y="394303"/>
                    <a:pt x="131507" y="396886"/>
                    <a:pt x="133350" y="396876"/>
                  </a:cubicBezTo>
                  <a:cubicBezTo>
                    <a:pt x="135612" y="399179"/>
                    <a:pt x="149399" y="404452"/>
                    <a:pt x="153988" y="406401"/>
                  </a:cubicBezTo>
                  <a:cubicBezTo>
                    <a:pt x="157167" y="406399"/>
                    <a:pt x="162430" y="409141"/>
                    <a:pt x="166688" y="411163"/>
                  </a:cubicBezTo>
                  <a:cubicBezTo>
                    <a:pt x="169841" y="411214"/>
                    <a:pt x="173680" y="413226"/>
                    <a:pt x="179388" y="415926"/>
                  </a:cubicBezTo>
                  <a:cubicBezTo>
                    <a:pt x="192466" y="426739"/>
                    <a:pt x="186892" y="425756"/>
                    <a:pt x="193675" y="425451"/>
                  </a:cubicBezTo>
                  <a:cubicBezTo>
                    <a:pt x="196003" y="427603"/>
                    <a:pt x="199811" y="429823"/>
                    <a:pt x="203200" y="433388"/>
                  </a:cubicBezTo>
                  <a:cubicBezTo>
                    <a:pt x="206210" y="437149"/>
                    <a:pt x="213083" y="443402"/>
                    <a:pt x="222250" y="447676"/>
                  </a:cubicBezTo>
                  <a:cubicBezTo>
                    <a:pt x="225645" y="450006"/>
                    <a:pt x="229491" y="455639"/>
                    <a:pt x="234950" y="460376"/>
                  </a:cubicBezTo>
                  <a:cubicBezTo>
                    <a:pt x="238004" y="464360"/>
                    <a:pt x="241799" y="471804"/>
                    <a:pt x="244475" y="473076"/>
                  </a:cubicBezTo>
                  <a:cubicBezTo>
                    <a:pt x="248949" y="477013"/>
                    <a:pt x="262179" y="485758"/>
                    <a:pt x="268288" y="487363"/>
                  </a:cubicBezTo>
                  <a:cubicBezTo>
                    <a:pt x="282633" y="494809"/>
                    <a:pt x="277320" y="493131"/>
                    <a:pt x="285750" y="493713"/>
                  </a:cubicBezTo>
                  <a:cubicBezTo>
                    <a:pt x="286952" y="495715"/>
                    <a:pt x="290175" y="497667"/>
                    <a:pt x="290513" y="498476"/>
                  </a:cubicBezTo>
                  <a:cubicBezTo>
                    <a:pt x="297312" y="502058"/>
                    <a:pt x="300800" y="502744"/>
                    <a:pt x="306388" y="503238"/>
                  </a:cubicBezTo>
                  <a:cubicBezTo>
                    <a:pt x="318591" y="510804"/>
                    <a:pt x="312557" y="510940"/>
                    <a:pt x="320675" y="511176"/>
                  </a:cubicBezTo>
                  <a:cubicBezTo>
                    <a:pt x="321935" y="512383"/>
                    <a:pt x="325324" y="514716"/>
                    <a:pt x="328613" y="517526"/>
                  </a:cubicBezTo>
                  <a:cubicBezTo>
                    <a:pt x="346094" y="521111"/>
                    <a:pt x="340787" y="518027"/>
                    <a:pt x="347663" y="523876"/>
                  </a:cubicBezTo>
                  <a:cubicBezTo>
                    <a:pt x="350859" y="524226"/>
                    <a:pt x="353594" y="525906"/>
                    <a:pt x="357188" y="527051"/>
                  </a:cubicBezTo>
                  <a:cubicBezTo>
                    <a:pt x="360919" y="527245"/>
                    <a:pt x="373140" y="534123"/>
                    <a:pt x="376238" y="538163"/>
                  </a:cubicBezTo>
                  <a:cubicBezTo>
                    <a:pt x="378790" y="537661"/>
                    <a:pt x="391219" y="542860"/>
                    <a:pt x="398463" y="542926"/>
                  </a:cubicBezTo>
                  <a:cubicBezTo>
                    <a:pt x="405443" y="542487"/>
                    <a:pt x="410607" y="543523"/>
                    <a:pt x="414338" y="544513"/>
                  </a:cubicBezTo>
                  <a:cubicBezTo>
                    <a:pt x="415733" y="545185"/>
                    <a:pt x="419237" y="544910"/>
                    <a:pt x="422275" y="544513"/>
                  </a:cubicBezTo>
                  <a:cubicBezTo>
                    <a:pt x="431425" y="545518"/>
                    <a:pt x="438466" y="542773"/>
                    <a:pt x="449263" y="544513"/>
                  </a:cubicBezTo>
                  <a:cubicBezTo>
                    <a:pt x="453547" y="545275"/>
                    <a:pt x="457999" y="545396"/>
                    <a:pt x="463550" y="544513"/>
                  </a:cubicBezTo>
                  <a:cubicBezTo>
                    <a:pt x="479767" y="536667"/>
                    <a:pt x="495592" y="521941"/>
                    <a:pt x="511175" y="514351"/>
                  </a:cubicBezTo>
                  <a:close/>
                </a:path>
                <a:path w="573088" h="544513" stroke="0" extrusionOk="0">
                  <a:moveTo>
                    <a:pt x="511175" y="514351"/>
                  </a:moveTo>
                  <a:cubicBezTo>
                    <a:pt x="530263" y="483357"/>
                    <a:pt x="536310" y="463596"/>
                    <a:pt x="565150" y="428626"/>
                  </a:cubicBezTo>
                  <a:cubicBezTo>
                    <a:pt x="565055" y="413297"/>
                    <a:pt x="566476" y="397368"/>
                    <a:pt x="566738" y="382588"/>
                  </a:cubicBezTo>
                  <a:cubicBezTo>
                    <a:pt x="568580" y="374070"/>
                    <a:pt x="571638" y="363127"/>
                    <a:pt x="573088" y="354013"/>
                  </a:cubicBezTo>
                  <a:cubicBezTo>
                    <a:pt x="571811" y="350265"/>
                    <a:pt x="574161" y="329861"/>
                    <a:pt x="573088" y="327026"/>
                  </a:cubicBezTo>
                  <a:cubicBezTo>
                    <a:pt x="568826" y="312443"/>
                    <a:pt x="568053" y="311131"/>
                    <a:pt x="560388" y="298451"/>
                  </a:cubicBezTo>
                  <a:cubicBezTo>
                    <a:pt x="558626" y="290192"/>
                    <a:pt x="551771" y="279304"/>
                    <a:pt x="546100" y="273051"/>
                  </a:cubicBezTo>
                  <a:cubicBezTo>
                    <a:pt x="542278" y="264985"/>
                    <a:pt x="539267" y="256019"/>
                    <a:pt x="539750" y="249238"/>
                  </a:cubicBezTo>
                  <a:cubicBezTo>
                    <a:pt x="535558" y="240654"/>
                    <a:pt x="529677" y="228203"/>
                    <a:pt x="528638" y="217488"/>
                  </a:cubicBezTo>
                  <a:cubicBezTo>
                    <a:pt x="523207" y="182137"/>
                    <a:pt x="514408" y="153899"/>
                    <a:pt x="504825" y="115888"/>
                  </a:cubicBezTo>
                  <a:cubicBezTo>
                    <a:pt x="501836" y="106743"/>
                    <a:pt x="483268" y="86059"/>
                    <a:pt x="479425" y="82551"/>
                  </a:cubicBezTo>
                  <a:cubicBezTo>
                    <a:pt x="474819" y="72859"/>
                    <a:pt x="463492" y="68499"/>
                    <a:pt x="457200" y="57151"/>
                  </a:cubicBezTo>
                  <a:cubicBezTo>
                    <a:pt x="448418" y="50443"/>
                    <a:pt x="442411" y="47473"/>
                    <a:pt x="434975" y="39688"/>
                  </a:cubicBezTo>
                  <a:cubicBezTo>
                    <a:pt x="427429" y="32853"/>
                    <a:pt x="417599" y="22205"/>
                    <a:pt x="414338" y="20638"/>
                  </a:cubicBezTo>
                  <a:cubicBezTo>
                    <a:pt x="405844" y="15534"/>
                    <a:pt x="404242" y="14147"/>
                    <a:pt x="396875" y="4763"/>
                  </a:cubicBezTo>
                  <a:cubicBezTo>
                    <a:pt x="388035" y="1591"/>
                    <a:pt x="372670" y="1488"/>
                    <a:pt x="363538" y="1588"/>
                  </a:cubicBezTo>
                  <a:cubicBezTo>
                    <a:pt x="348686" y="-340"/>
                    <a:pt x="354232" y="-1029"/>
                    <a:pt x="346075" y="1"/>
                  </a:cubicBezTo>
                  <a:cubicBezTo>
                    <a:pt x="337018" y="-430"/>
                    <a:pt x="334117" y="-202"/>
                    <a:pt x="325438" y="1"/>
                  </a:cubicBezTo>
                  <a:cubicBezTo>
                    <a:pt x="323901" y="-987"/>
                    <a:pt x="313233" y="388"/>
                    <a:pt x="311150" y="1"/>
                  </a:cubicBezTo>
                  <a:cubicBezTo>
                    <a:pt x="307433" y="174"/>
                    <a:pt x="297166" y="-885"/>
                    <a:pt x="285750" y="1"/>
                  </a:cubicBezTo>
                  <a:cubicBezTo>
                    <a:pt x="282482" y="-1381"/>
                    <a:pt x="274441" y="844"/>
                    <a:pt x="266700" y="1"/>
                  </a:cubicBezTo>
                  <a:cubicBezTo>
                    <a:pt x="257647" y="2279"/>
                    <a:pt x="251695" y="804"/>
                    <a:pt x="239713" y="1"/>
                  </a:cubicBezTo>
                  <a:cubicBezTo>
                    <a:pt x="236841" y="-802"/>
                    <a:pt x="230899" y="746"/>
                    <a:pt x="225425" y="1588"/>
                  </a:cubicBezTo>
                  <a:cubicBezTo>
                    <a:pt x="221421" y="3842"/>
                    <a:pt x="212762" y="7138"/>
                    <a:pt x="203200" y="12701"/>
                  </a:cubicBezTo>
                  <a:cubicBezTo>
                    <a:pt x="197359" y="24808"/>
                    <a:pt x="194040" y="30071"/>
                    <a:pt x="188913" y="36513"/>
                  </a:cubicBezTo>
                  <a:cubicBezTo>
                    <a:pt x="188536" y="40530"/>
                    <a:pt x="180729" y="51017"/>
                    <a:pt x="177800" y="53976"/>
                  </a:cubicBezTo>
                  <a:cubicBezTo>
                    <a:pt x="168468" y="60906"/>
                    <a:pt x="144701" y="87109"/>
                    <a:pt x="125413" y="96838"/>
                  </a:cubicBezTo>
                  <a:cubicBezTo>
                    <a:pt x="88520" y="107144"/>
                    <a:pt x="86699" y="107127"/>
                    <a:pt x="53975" y="125413"/>
                  </a:cubicBezTo>
                  <a:cubicBezTo>
                    <a:pt x="50004" y="134416"/>
                    <a:pt x="43462" y="153375"/>
                    <a:pt x="28575" y="174626"/>
                  </a:cubicBezTo>
                  <a:cubicBezTo>
                    <a:pt x="18519" y="185001"/>
                    <a:pt x="12486" y="197477"/>
                    <a:pt x="7938" y="198438"/>
                  </a:cubicBezTo>
                  <a:cubicBezTo>
                    <a:pt x="3048" y="210694"/>
                    <a:pt x="4764" y="218709"/>
                    <a:pt x="0" y="231776"/>
                  </a:cubicBezTo>
                  <a:cubicBezTo>
                    <a:pt x="10935" y="257642"/>
                    <a:pt x="18756" y="266455"/>
                    <a:pt x="22225" y="284163"/>
                  </a:cubicBezTo>
                  <a:cubicBezTo>
                    <a:pt x="26452" y="292563"/>
                    <a:pt x="42336" y="314393"/>
                    <a:pt x="46038" y="319088"/>
                  </a:cubicBezTo>
                  <a:cubicBezTo>
                    <a:pt x="51205" y="327895"/>
                    <a:pt x="53545" y="337644"/>
                    <a:pt x="58738" y="344488"/>
                  </a:cubicBezTo>
                  <a:cubicBezTo>
                    <a:pt x="60697" y="344802"/>
                    <a:pt x="67682" y="353692"/>
                    <a:pt x="68263" y="355601"/>
                  </a:cubicBezTo>
                  <a:cubicBezTo>
                    <a:pt x="71457" y="357364"/>
                    <a:pt x="77074" y="360324"/>
                    <a:pt x="82550" y="365126"/>
                  </a:cubicBezTo>
                  <a:cubicBezTo>
                    <a:pt x="90531" y="373859"/>
                    <a:pt x="101895" y="379487"/>
                    <a:pt x="120650" y="392113"/>
                  </a:cubicBezTo>
                  <a:cubicBezTo>
                    <a:pt x="126155" y="393546"/>
                    <a:pt x="127567" y="393604"/>
                    <a:pt x="133350" y="396876"/>
                  </a:cubicBezTo>
                  <a:cubicBezTo>
                    <a:pt x="138138" y="400152"/>
                    <a:pt x="143996" y="404026"/>
                    <a:pt x="153988" y="406401"/>
                  </a:cubicBezTo>
                  <a:cubicBezTo>
                    <a:pt x="155072" y="407924"/>
                    <a:pt x="161023" y="409066"/>
                    <a:pt x="166688" y="411163"/>
                  </a:cubicBezTo>
                  <a:cubicBezTo>
                    <a:pt x="168804" y="412624"/>
                    <a:pt x="176335" y="415720"/>
                    <a:pt x="179388" y="415926"/>
                  </a:cubicBezTo>
                  <a:cubicBezTo>
                    <a:pt x="193299" y="425701"/>
                    <a:pt x="186500" y="425682"/>
                    <a:pt x="193675" y="425451"/>
                  </a:cubicBezTo>
                  <a:cubicBezTo>
                    <a:pt x="195201" y="427583"/>
                    <a:pt x="199722" y="429064"/>
                    <a:pt x="203200" y="433388"/>
                  </a:cubicBezTo>
                  <a:cubicBezTo>
                    <a:pt x="206435" y="433280"/>
                    <a:pt x="212020" y="442568"/>
                    <a:pt x="222250" y="447676"/>
                  </a:cubicBezTo>
                  <a:cubicBezTo>
                    <a:pt x="225129" y="450465"/>
                    <a:pt x="227991" y="455595"/>
                    <a:pt x="234950" y="460376"/>
                  </a:cubicBezTo>
                  <a:cubicBezTo>
                    <a:pt x="239238" y="464093"/>
                    <a:pt x="242812" y="470659"/>
                    <a:pt x="244475" y="473076"/>
                  </a:cubicBezTo>
                  <a:cubicBezTo>
                    <a:pt x="249450" y="475157"/>
                    <a:pt x="256086" y="482643"/>
                    <a:pt x="268288" y="487363"/>
                  </a:cubicBezTo>
                  <a:cubicBezTo>
                    <a:pt x="283955" y="494268"/>
                    <a:pt x="277241" y="493537"/>
                    <a:pt x="285750" y="493713"/>
                  </a:cubicBezTo>
                  <a:cubicBezTo>
                    <a:pt x="286934" y="494061"/>
                    <a:pt x="289972" y="497930"/>
                    <a:pt x="290513" y="498476"/>
                  </a:cubicBezTo>
                  <a:cubicBezTo>
                    <a:pt x="293480" y="498470"/>
                    <a:pt x="303187" y="501885"/>
                    <a:pt x="306388" y="503238"/>
                  </a:cubicBezTo>
                  <a:cubicBezTo>
                    <a:pt x="317885" y="512166"/>
                    <a:pt x="312988" y="510928"/>
                    <a:pt x="320675" y="511176"/>
                  </a:cubicBezTo>
                  <a:cubicBezTo>
                    <a:pt x="324407" y="513533"/>
                    <a:pt x="327548" y="516674"/>
                    <a:pt x="328613" y="517526"/>
                  </a:cubicBezTo>
                  <a:cubicBezTo>
                    <a:pt x="346832" y="521032"/>
                    <a:pt x="340990" y="515952"/>
                    <a:pt x="347663" y="523876"/>
                  </a:cubicBezTo>
                  <a:cubicBezTo>
                    <a:pt x="350955" y="525799"/>
                    <a:pt x="354842" y="525540"/>
                    <a:pt x="357188" y="527051"/>
                  </a:cubicBezTo>
                  <a:cubicBezTo>
                    <a:pt x="359862" y="528513"/>
                    <a:pt x="374255" y="537178"/>
                    <a:pt x="376238" y="538163"/>
                  </a:cubicBezTo>
                  <a:cubicBezTo>
                    <a:pt x="378351" y="539237"/>
                    <a:pt x="393224" y="540966"/>
                    <a:pt x="398463" y="542926"/>
                  </a:cubicBezTo>
                  <a:cubicBezTo>
                    <a:pt x="400595" y="542998"/>
                    <a:pt x="408695" y="543180"/>
                    <a:pt x="414338" y="544513"/>
                  </a:cubicBezTo>
                  <a:cubicBezTo>
                    <a:pt x="416452" y="544055"/>
                    <a:pt x="419259" y="544821"/>
                    <a:pt x="422275" y="544513"/>
                  </a:cubicBezTo>
                  <a:cubicBezTo>
                    <a:pt x="428580" y="546753"/>
                    <a:pt x="446230" y="542678"/>
                    <a:pt x="449263" y="544513"/>
                  </a:cubicBezTo>
                  <a:cubicBezTo>
                    <a:pt x="451168" y="545720"/>
                    <a:pt x="461006" y="544990"/>
                    <a:pt x="463550" y="544513"/>
                  </a:cubicBezTo>
                  <a:cubicBezTo>
                    <a:pt x="487151" y="531902"/>
                    <a:pt x="501913" y="518134"/>
                    <a:pt x="511175" y="514351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>
                          <a:moveTo>
                            <a:pt x="511175" y="514351"/>
                          </a:moveTo>
                          <a:lnTo>
                            <a:pt x="565150" y="428626"/>
                          </a:lnTo>
                          <a:cubicBezTo>
                            <a:pt x="565679" y="413280"/>
                            <a:pt x="566209" y="397934"/>
                            <a:pt x="566738" y="382588"/>
                          </a:cubicBezTo>
                          <a:lnTo>
                            <a:pt x="573088" y="354013"/>
                          </a:lnTo>
                          <a:lnTo>
                            <a:pt x="573088" y="327026"/>
                          </a:lnTo>
                          <a:lnTo>
                            <a:pt x="560388" y="298451"/>
                          </a:lnTo>
                          <a:lnTo>
                            <a:pt x="546100" y="273051"/>
                          </a:lnTo>
                          <a:lnTo>
                            <a:pt x="539750" y="249238"/>
                          </a:lnTo>
                          <a:lnTo>
                            <a:pt x="528638" y="217488"/>
                          </a:lnTo>
                          <a:lnTo>
                            <a:pt x="504825" y="115888"/>
                          </a:lnTo>
                          <a:lnTo>
                            <a:pt x="479425" y="82551"/>
                          </a:lnTo>
                          <a:lnTo>
                            <a:pt x="457200" y="57151"/>
                          </a:lnTo>
                          <a:lnTo>
                            <a:pt x="434975" y="39688"/>
                          </a:lnTo>
                          <a:lnTo>
                            <a:pt x="414338" y="20638"/>
                          </a:lnTo>
                          <a:lnTo>
                            <a:pt x="396875" y="4763"/>
                          </a:lnTo>
                          <a:lnTo>
                            <a:pt x="363538" y="1588"/>
                          </a:lnTo>
                          <a:cubicBezTo>
                            <a:pt x="348198" y="-116"/>
                            <a:pt x="354042" y="1"/>
                            <a:pt x="346075" y="1"/>
                          </a:cubicBezTo>
                          <a:lnTo>
                            <a:pt x="325438" y="1"/>
                          </a:lnTo>
                          <a:lnTo>
                            <a:pt x="311150" y="1"/>
                          </a:lnTo>
                          <a:lnTo>
                            <a:pt x="285750" y="1"/>
                          </a:lnTo>
                          <a:lnTo>
                            <a:pt x="266700" y="1"/>
                          </a:lnTo>
                          <a:lnTo>
                            <a:pt x="239713" y="1"/>
                          </a:lnTo>
                          <a:lnTo>
                            <a:pt x="225425" y="1588"/>
                          </a:lnTo>
                          <a:lnTo>
                            <a:pt x="203200" y="12701"/>
                          </a:lnTo>
                          <a:lnTo>
                            <a:pt x="188913" y="36513"/>
                          </a:lnTo>
                          <a:lnTo>
                            <a:pt x="177800" y="53976"/>
                          </a:lnTo>
                          <a:lnTo>
                            <a:pt x="125413" y="96838"/>
                          </a:lnTo>
                          <a:lnTo>
                            <a:pt x="53975" y="125413"/>
                          </a:lnTo>
                          <a:lnTo>
                            <a:pt x="28575" y="174626"/>
                          </a:lnTo>
                          <a:lnTo>
                            <a:pt x="7938" y="198438"/>
                          </a:lnTo>
                          <a:lnTo>
                            <a:pt x="0" y="231776"/>
                          </a:lnTo>
                          <a:lnTo>
                            <a:pt x="22225" y="284163"/>
                          </a:lnTo>
                          <a:lnTo>
                            <a:pt x="46038" y="319088"/>
                          </a:lnTo>
                          <a:lnTo>
                            <a:pt x="58738" y="344488"/>
                          </a:lnTo>
                          <a:lnTo>
                            <a:pt x="68263" y="355601"/>
                          </a:lnTo>
                          <a:lnTo>
                            <a:pt x="82550" y="365126"/>
                          </a:lnTo>
                          <a:lnTo>
                            <a:pt x="120650" y="392113"/>
                          </a:lnTo>
                          <a:lnTo>
                            <a:pt x="133350" y="396876"/>
                          </a:lnTo>
                          <a:lnTo>
                            <a:pt x="153988" y="406401"/>
                          </a:lnTo>
                          <a:lnTo>
                            <a:pt x="166688" y="411163"/>
                          </a:lnTo>
                          <a:lnTo>
                            <a:pt x="179388" y="415926"/>
                          </a:lnTo>
                          <a:cubicBezTo>
                            <a:pt x="192511" y="425768"/>
                            <a:pt x="186796" y="425451"/>
                            <a:pt x="193675" y="425451"/>
                          </a:cubicBezTo>
                          <a:lnTo>
                            <a:pt x="203200" y="433388"/>
                          </a:lnTo>
                          <a:lnTo>
                            <a:pt x="222250" y="447676"/>
                          </a:lnTo>
                          <a:lnTo>
                            <a:pt x="234950" y="460376"/>
                          </a:lnTo>
                          <a:lnTo>
                            <a:pt x="244475" y="473076"/>
                          </a:lnTo>
                          <a:lnTo>
                            <a:pt x="268288" y="487363"/>
                          </a:lnTo>
                          <a:cubicBezTo>
                            <a:pt x="283542" y="494143"/>
                            <a:pt x="277363" y="493713"/>
                            <a:pt x="285750" y="493713"/>
                          </a:cubicBezTo>
                          <a:lnTo>
                            <a:pt x="290513" y="498476"/>
                          </a:lnTo>
                          <a:lnTo>
                            <a:pt x="306388" y="503238"/>
                          </a:lnTo>
                          <a:cubicBezTo>
                            <a:pt x="318361" y="511791"/>
                            <a:pt x="312948" y="511176"/>
                            <a:pt x="320675" y="511176"/>
                          </a:cubicBezTo>
                          <a:lnTo>
                            <a:pt x="328613" y="517526"/>
                          </a:lnTo>
                          <a:cubicBezTo>
                            <a:pt x="345956" y="520995"/>
                            <a:pt x="340672" y="516885"/>
                            <a:pt x="347663" y="523876"/>
                          </a:cubicBezTo>
                          <a:lnTo>
                            <a:pt x="357188" y="527051"/>
                          </a:lnTo>
                          <a:lnTo>
                            <a:pt x="376238" y="538163"/>
                          </a:lnTo>
                          <a:lnTo>
                            <a:pt x="398463" y="542926"/>
                          </a:lnTo>
                          <a:lnTo>
                            <a:pt x="414338" y="544513"/>
                          </a:lnTo>
                          <a:lnTo>
                            <a:pt x="422275" y="544513"/>
                          </a:lnTo>
                          <a:lnTo>
                            <a:pt x="449263" y="544513"/>
                          </a:lnTo>
                          <a:lnTo>
                            <a:pt x="463550" y="544513"/>
                          </a:lnTo>
                          <a:lnTo>
                            <a:pt x="511175" y="514351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051F5C7-ADD0-412E-A80A-BC829CCEED28}"/>
              </a:ext>
            </a:extLst>
          </p:cNvPr>
          <p:cNvGrpSpPr/>
          <p:nvPr/>
        </p:nvGrpSpPr>
        <p:grpSpPr>
          <a:xfrm rot="16200000" flipH="1">
            <a:off x="-2268622" y="-4299327"/>
            <a:ext cx="6819265" cy="7552462"/>
            <a:chOff x="942875" y="4388405"/>
            <a:chExt cx="1762855" cy="195239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1D10782-FB70-46DF-BD63-F96541DE8F20}"/>
                </a:ext>
              </a:extLst>
            </p:cNvPr>
            <p:cNvGrpSpPr/>
            <p:nvPr/>
          </p:nvGrpSpPr>
          <p:grpSpPr>
            <a:xfrm>
              <a:off x="983711" y="4444810"/>
              <a:ext cx="1699493" cy="1850982"/>
              <a:chOff x="9318664" y="2806748"/>
              <a:chExt cx="1797801" cy="195805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6C708FC-7495-4D72-8BC6-56DFD67E50B3}"/>
                  </a:ext>
                </a:extLst>
              </p:cNvPr>
              <p:cNvCxnSpPr>
                <a:cxnSpLocks/>
                <a:stCxn id="115" idx="2"/>
              </p:cNvCxnSpPr>
              <p:nvPr/>
            </p:nvCxnSpPr>
            <p:spPr>
              <a:xfrm>
                <a:off x="10397591" y="2806748"/>
                <a:ext cx="360491" cy="11944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ACB95C7-3EAE-4DBA-9EE5-350A7099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58084" y="2857033"/>
                <a:ext cx="358381" cy="6916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A86FBDA-8860-4019-AFF7-6D3B99409B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3115" y="2932161"/>
                <a:ext cx="383532" cy="6948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06C0A4A-83E5-41D9-916E-45C9AA29A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220" y="2992279"/>
                <a:ext cx="178923" cy="21390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A1768E9-4603-40CB-9885-CCDDCC1172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26278" y="2924099"/>
                <a:ext cx="138650" cy="571333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D64D855-32FB-4826-A2BF-5840340B14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19105" y="3308972"/>
                <a:ext cx="444638" cy="18646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FA67406-5C1B-453C-ACE7-B5EF795954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62538" y="2921708"/>
                <a:ext cx="301207" cy="39682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8F18817-B268-444F-8B84-5D01C0BF74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99163" y="3193859"/>
                <a:ext cx="124726" cy="308746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988F2B3-A2F1-4D32-81ED-6CEFCB38D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7011" y="3489041"/>
                <a:ext cx="116841" cy="23110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2FDD77-7F28-4F8F-A66C-1ED62DC10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9107" y="3500213"/>
                <a:ext cx="255786" cy="4542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A5AF40D-AD22-43FF-BB1D-12C8F3170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3192" y="3497825"/>
                <a:ext cx="530697" cy="176898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9B4C247-7A82-4771-835F-3FFA0B9FCF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42209" y="3508541"/>
                <a:ext cx="188641" cy="48651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A1A5A55-E79B-4B91-8EB7-1FF8325C5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2317" y="3691456"/>
                <a:ext cx="332283" cy="310768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834ABB8-D321-42DF-9A95-07941FF86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2024" y="3369777"/>
                <a:ext cx="166388" cy="30733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D810F85-B11F-4AB5-A6CA-E42FABD9E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664" y="3619740"/>
                <a:ext cx="272520" cy="136259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BB1C6FF-BCB6-48C2-A3F3-FFF9E3A40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10307" y="4081111"/>
                <a:ext cx="285521" cy="204452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92B5F82-93F8-4860-94C1-408472CC89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182" y="3569539"/>
                <a:ext cx="200804" cy="18646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A4510F0-74FD-45ED-B212-C5EE494DF3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17258" y="3677112"/>
                <a:ext cx="475932" cy="40399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9A1822A-BAB1-4587-92B8-EE931887C4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88790" y="3674722"/>
                <a:ext cx="516352" cy="7888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5DDFBF9-4BD0-4716-86AC-43BEC64DD3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96764" y="3569540"/>
                <a:ext cx="279909" cy="102793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DDCC8D2-EB56-4D62-8ABC-783C06E7DE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4757" y="3993703"/>
                <a:ext cx="230204" cy="27387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8B92C81-CD52-4346-BC91-352AD2621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23557" y="4242355"/>
                <a:ext cx="74433" cy="29534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8BB360CC-2479-4E43-8A1B-8296AADEB4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5593" y="4222152"/>
                <a:ext cx="179289" cy="31076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516A995-2517-4168-8FC7-E8C6C1265A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44589" y="3990269"/>
                <a:ext cx="277299" cy="19124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E14C1122-FD36-4E99-9B17-4BF64393AF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71403" y="4267568"/>
                <a:ext cx="254869" cy="101618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7C7D0EF-1104-493E-A08E-71F72061A6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69301" y="4532920"/>
                <a:ext cx="28686" cy="23188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27167AB-7DC6-4F0D-B20D-F5E51121F4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47791" y="3991359"/>
                <a:ext cx="67013" cy="23557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357CFEE-084E-4D8A-AEDF-B33534CA4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4755" y="4009390"/>
                <a:ext cx="155383" cy="21753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FC5BBF3-4344-42C9-B322-21675F9AD6F6}"/>
                </a:ext>
              </a:extLst>
            </p:cNvPr>
            <p:cNvSpPr/>
            <p:nvPr/>
          </p:nvSpPr>
          <p:spPr>
            <a:xfrm>
              <a:off x="1623677" y="5174835"/>
              <a:ext cx="190908" cy="190908"/>
            </a:xfrm>
            <a:custGeom>
              <a:avLst/>
              <a:gdLst>
                <a:gd name="connsiteX0" fmla="*/ 0 w 190908"/>
                <a:gd name="connsiteY0" fmla="*/ 95454 h 190908"/>
                <a:gd name="connsiteX1" fmla="*/ 95454 w 190908"/>
                <a:gd name="connsiteY1" fmla="*/ 0 h 190908"/>
                <a:gd name="connsiteX2" fmla="*/ 190908 w 190908"/>
                <a:gd name="connsiteY2" fmla="*/ 95454 h 190908"/>
                <a:gd name="connsiteX3" fmla="*/ 95454 w 190908"/>
                <a:gd name="connsiteY3" fmla="*/ 190908 h 190908"/>
                <a:gd name="connsiteX4" fmla="*/ 0 w 190908"/>
                <a:gd name="connsiteY4" fmla="*/ 95454 h 19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08" h="190908" fill="none" extrusionOk="0">
                  <a:moveTo>
                    <a:pt x="0" y="95454"/>
                  </a:moveTo>
                  <a:cubicBezTo>
                    <a:pt x="7793" y="40847"/>
                    <a:pt x="39352" y="2592"/>
                    <a:pt x="95454" y="0"/>
                  </a:cubicBezTo>
                  <a:cubicBezTo>
                    <a:pt x="154819" y="1014"/>
                    <a:pt x="196783" y="42721"/>
                    <a:pt x="190908" y="95454"/>
                  </a:cubicBezTo>
                  <a:cubicBezTo>
                    <a:pt x="194783" y="141613"/>
                    <a:pt x="160300" y="181083"/>
                    <a:pt x="95454" y="190908"/>
                  </a:cubicBezTo>
                  <a:cubicBezTo>
                    <a:pt x="48437" y="202375"/>
                    <a:pt x="-7035" y="135364"/>
                    <a:pt x="0" y="95454"/>
                  </a:cubicBezTo>
                  <a:close/>
                </a:path>
                <a:path w="190908" h="190908" stroke="0" extrusionOk="0">
                  <a:moveTo>
                    <a:pt x="0" y="95454"/>
                  </a:moveTo>
                  <a:cubicBezTo>
                    <a:pt x="-15758" y="43692"/>
                    <a:pt x="43055" y="11797"/>
                    <a:pt x="95454" y="0"/>
                  </a:cubicBezTo>
                  <a:cubicBezTo>
                    <a:pt x="155704" y="-11697"/>
                    <a:pt x="191052" y="48459"/>
                    <a:pt x="190908" y="95454"/>
                  </a:cubicBezTo>
                  <a:cubicBezTo>
                    <a:pt x="203311" y="146661"/>
                    <a:pt x="148222" y="193615"/>
                    <a:pt x="95454" y="190908"/>
                  </a:cubicBezTo>
                  <a:cubicBezTo>
                    <a:pt x="50245" y="185979"/>
                    <a:pt x="-1238" y="158571"/>
                    <a:pt x="0" y="95454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184582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4C934EF-613A-4172-B2DF-177D07337066}"/>
                </a:ext>
              </a:extLst>
            </p:cNvPr>
            <p:cNvSpPr/>
            <p:nvPr/>
          </p:nvSpPr>
          <p:spPr>
            <a:xfrm>
              <a:off x="2217250" y="5998870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-6922" y="33711"/>
                    <a:pt x="30773" y="9238"/>
                    <a:pt x="68145" y="0"/>
                  </a:cubicBezTo>
                  <a:cubicBezTo>
                    <a:pt x="107351" y="-607"/>
                    <a:pt x="134348" y="37669"/>
                    <a:pt x="136290" y="68145"/>
                  </a:cubicBezTo>
                  <a:cubicBezTo>
                    <a:pt x="134127" y="105276"/>
                    <a:pt x="111173" y="144336"/>
                    <a:pt x="68145" y="136290"/>
                  </a:cubicBezTo>
                  <a:cubicBezTo>
                    <a:pt x="28925" y="129581"/>
                    <a:pt x="494" y="108657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-10206" y="26259"/>
                    <a:pt x="35270" y="4776"/>
                    <a:pt x="68145" y="0"/>
                  </a:cubicBezTo>
                  <a:cubicBezTo>
                    <a:pt x="110242" y="2318"/>
                    <a:pt x="140321" y="33657"/>
                    <a:pt x="136290" y="68145"/>
                  </a:cubicBezTo>
                  <a:cubicBezTo>
                    <a:pt x="139906" y="105082"/>
                    <a:pt x="106649" y="139705"/>
                    <a:pt x="68145" y="136290"/>
                  </a:cubicBezTo>
                  <a:cubicBezTo>
                    <a:pt x="27332" y="140020"/>
                    <a:pt x="1702" y="108855"/>
                    <a:pt x="0" y="6814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98153193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51D3151-8B7C-4DA8-A79D-54F48360F380}"/>
                </a:ext>
              </a:extLst>
            </p:cNvPr>
            <p:cNvSpPr/>
            <p:nvPr/>
          </p:nvSpPr>
          <p:spPr>
            <a:xfrm>
              <a:off x="1496537" y="5809376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3385" y="19278"/>
                    <a:pt x="18029" y="404"/>
                    <a:pt x="42886" y="0"/>
                  </a:cubicBezTo>
                  <a:cubicBezTo>
                    <a:pt x="63608" y="1646"/>
                    <a:pt x="81133" y="15403"/>
                    <a:pt x="85772" y="42886"/>
                  </a:cubicBezTo>
                  <a:cubicBezTo>
                    <a:pt x="84640" y="65985"/>
                    <a:pt x="60577" y="87777"/>
                    <a:pt x="42886" y="85772"/>
                  </a:cubicBezTo>
                  <a:cubicBezTo>
                    <a:pt x="22614" y="87238"/>
                    <a:pt x="-671" y="66542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3342" y="17133"/>
                    <a:pt x="22462" y="668"/>
                    <a:pt x="42886" y="0"/>
                  </a:cubicBezTo>
                  <a:cubicBezTo>
                    <a:pt x="71518" y="1338"/>
                    <a:pt x="84499" y="17000"/>
                    <a:pt x="85772" y="42886"/>
                  </a:cubicBezTo>
                  <a:cubicBezTo>
                    <a:pt x="85771" y="64687"/>
                    <a:pt x="66620" y="87032"/>
                    <a:pt x="42886" y="85772"/>
                  </a:cubicBezTo>
                  <a:cubicBezTo>
                    <a:pt x="16694" y="85801"/>
                    <a:pt x="-5039" y="68914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4687292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1BA1885-2989-4298-96D2-AAA43465CB4D}"/>
                </a:ext>
              </a:extLst>
            </p:cNvPr>
            <p:cNvSpPr/>
            <p:nvPr/>
          </p:nvSpPr>
          <p:spPr>
            <a:xfrm>
              <a:off x="942875" y="5168891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70" y="12495"/>
                    <a:pt x="20004" y="-1634"/>
                    <a:pt x="42886" y="0"/>
                  </a:cubicBezTo>
                  <a:cubicBezTo>
                    <a:pt x="61944" y="-1326"/>
                    <a:pt x="84594" y="19775"/>
                    <a:pt x="85772" y="42886"/>
                  </a:cubicBezTo>
                  <a:cubicBezTo>
                    <a:pt x="87863" y="71194"/>
                    <a:pt x="66086" y="86128"/>
                    <a:pt x="42886" y="85772"/>
                  </a:cubicBezTo>
                  <a:cubicBezTo>
                    <a:pt x="18013" y="90252"/>
                    <a:pt x="5083" y="6535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6580" y="20717"/>
                    <a:pt x="20307" y="2278"/>
                    <a:pt x="42886" y="0"/>
                  </a:cubicBezTo>
                  <a:cubicBezTo>
                    <a:pt x="67019" y="1296"/>
                    <a:pt x="83919" y="17128"/>
                    <a:pt x="85772" y="42886"/>
                  </a:cubicBezTo>
                  <a:cubicBezTo>
                    <a:pt x="83576" y="65227"/>
                    <a:pt x="64880" y="90552"/>
                    <a:pt x="42886" y="85772"/>
                  </a:cubicBezTo>
                  <a:cubicBezTo>
                    <a:pt x="23720" y="82710"/>
                    <a:pt x="931" y="70487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90855815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421B88D-F175-4E36-808D-1EA5A39804C6}"/>
                </a:ext>
              </a:extLst>
            </p:cNvPr>
            <p:cNvSpPr/>
            <p:nvPr/>
          </p:nvSpPr>
          <p:spPr>
            <a:xfrm>
              <a:off x="1522786" y="4954252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5467" y="14833"/>
                    <a:pt x="17398" y="6023"/>
                    <a:pt x="42886" y="0"/>
                  </a:cubicBezTo>
                  <a:cubicBezTo>
                    <a:pt x="69965" y="-4108"/>
                    <a:pt x="89232" y="15015"/>
                    <a:pt x="85772" y="42886"/>
                  </a:cubicBezTo>
                  <a:cubicBezTo>
                    <a:pt x="88809" y="66846"/>
                    <a:pt x="63887" y="91468"/>
                    <a:pt x="42886" y="85772"/>
                  </a:cubicBezTo>
                  <a:cubicBezTo>
                    <a:pt x="12658" y="86142"/>
                    <a:pt x="-455" y="6520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4773" y="14723"/>
                    <a:pt x="16237" y="3328"/>
                    <a:pt x="42886" y="0"/>
                  </a:cubicBezTo>
                  <a:cubicBezTo>
                    <a:pt x="68990" y="1541"/>
                    <a:pt x="85005" y="19352"/>
                    <a:pt x="85772" y="42886"/>
                  </a:cubicBezTo>
                  <a:cubicBezTo>
                    <a:pt x="86939" y="61829"/>
                    <a:pt x="68202" y="85375"/>
                    <a:pt x="42886" y="85772"/>
                  </a:cubicBezTo>
                  <a:cubicBezTo>
                    <a:pt x="18413" y="87762"/>
                    <a:pt x="1268" y="66783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05667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9E9ED1A-701A-4FE0-A735-A361C19D3545}"/>
                </a:ext>
              </a:extLst>
            </p:cNvPr>
            <p:cNvSpPr/>
            <p:nvPr/>
          </p:nvSpPr>
          <p:spPr>
            <a:xfrm>
              <a:off x="1394131" y="5126006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1160" y="19237"/>
                    <a:pt x="12371" y="-1271"/>
                    <a:pt x="42886" y="0"/>
                  </a:cubicBezTo>
                  <a:cubicBezTo>
                    <a:pt x="65883" y="-5848"/>
                    <a:pt x="81291" y="21785"/>
                    <a:pt x="85772" y="42886"/>
                  </a:cubicBezTo>
                  <a:cubicBezTo>
                    <a:pt x="86215" y="61922"/>
                    <a:pt x="62951" y="79759"/>
                    <a:pt x="42886" y="85772"/>
                  </a:cubicBezTo>
                  <a:cubicBezTo>
                    <a:pt x="15889" y="81478"/>
                    <a:pt x="5319" y="68479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581" y="19188"/>
                    <a:pt x="21135" y="-2846"/>
                    <a:pt x="42886" y="0"/>
                  </a:cubicBezTo>
                  <a:cubicBezTo>
                    <a:pt x="60013" y="655"/>
                    <a:pt x="85387" y="12748"/>
                    <a:pt x="85772" y="42886"/>
                  </a:cubicBezTo>
                  <a:cubicBezTo>
                    <a:pt x="82897" y="65292"/>
                    <a:pt x="69265" y="80873"/>
                    <a:pt x="42886" y="85772"/>
                  </a:cubicBezTo>
                  <a:cubicBezTo>
                    <a:pt x="21130" y="83280"/>
                    <a:pt x="-2007" y="66555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9216102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915BC3D-D763-4E35-AAEC-D41B245E18D9}"/>
                </a:ext>
              </a:extLst>
            </p:cNvPr>
            <p:cNvSpPr/>
            <p:nvPr/>
          </p:nvSpPr>
          <p:spPr>
            <a:xfrm>
              <a:off x="1214999" y="5603505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2518" y="14317"/>
                    <a:pt x="20416" y="1656"/>
                    <a:pt x="42886" y="0"/>
                  </a:cubicBezTo>
                  <a:cubicBezTo>
                    <a:pt x="66437" y="-1722"/>
                    <a:pt x="85574" y="25081"/>
                    <a:pt x="85772" y="42886"/>
                  </a:cubicBezTo>
                  <a:cubicBezTo>
                    <a:pt x="90277" y="65483"/>
                    <a:pt x="65650" y="92104"/>
                    <a:pt x="42886" y="85772"/>
                  </a:cubicBezTo>
                  <a:cubicBezTo>
                    <a:pt x="17145" y="84913"/>
                    <a:pt x="-1601" y="61133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2712" y="17767"/>
                    <a:pt x="20439" y="-2665"/>
                    <a:pt x="42886" y="0"/>
                  </a:cubicBezTo>
                  <a:cubicBezTo>
                    <a:pt x="63125" y="-3636"/>
                    <a:pt x="83948" y="20785"/>
                    <a:pt x="85772" y="42886"/>
                  </a:cubicBezTo>
                  <a:cubicBezTo>
                    <a:pt x="90709" y="68573"/>
                    <a:pt x="63730" y="87894"/>
                    <a:pt x="42886" y="85772"/>
                  </a:cubicBezTo>
                  <a:cubicBezTo>
                    <a:pt x="19758" y="85088"/>
                    <a:pt x="-3041" y="64650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2492731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B947344-5603-457E-AEB4-B6EBE1C46849}"/>
                </a:ext>
              </a:extLst>
            </p:cNvPr>
            <p:cNvSpPr/>
            <p:nvPr/>
          </p:nvSpPr>
          <p:spPr>
            <a:xfrm>
              <a:off x="1942040" y="5878999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2095" y="18640"/>
                    <a:pt x="17758" y="821"/>
                    <a:pt x="42886" y="0"/>
                  </a:cubicBezTo>
                  <a:cubicBezTo>
                    <a:pt x="65720" y="57"/>
                    <a:pt x="91699" y="19119"/>
                    <a:pt x="85772" y="42886"/>
                  </a:cubicBezTo>
                  <a:cubicBezTo>
                    <a:pt x="86740" y="65787"/>
                    <a:pt x="64998" y="81840"/>
                    <a:pt x="42886" y="85772"/>
                  </a:cubicBezTo>
                  <a:cubicBezTo>
                    <a:pt x="15366" y="88364"/>
                    <a:pt x="5737" y="66876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2864" y="13356"/>
                    <a:pt x="22530" y="-5335"/>
                    <a:pt x="42886" y="0"/>
                  </a:cubicBezTo>
                  <a:cubicBezTo>
                    <a:pt x="70151" y="-900"/>
                    <a:pt x="87571" y="16054"/>
                    <a:pt x="85772" y="42886"/>
                  </a:cubicBezTo>
                  <a:cubicBezTo>
                    <a:pt x="86454" y="66318"/>
                    <a:pt x="61326" y="82051"/>
                    <a:pt x="42886" y="85772"/>
                  </a:cubicBezTo>
                  <a:cubicBezTo>
                    <a:pt x="19622" y="90864"/>
                    <a:pt x="1900" y="64722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2458651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8AE1961-6888-4732-B579-403B8D9B2A09}"/>
                </a:ext>
              </a:extLst>
            </p:cNvPr>
            <p:cNvSpPr/>
            <p:nvPr/>
          </p:nvSpPr>
          <p:spPr>
            <a:xfrm>
              <a:off x="2260135" y="5537070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5616" y="21611"/>
                    <a:pt x="23694" y="-173"/>
                    <a:pt x="42886" y="0"/>
                  </a:cubicBezTo>
                  <a:cubicBezTo>
                    <a:pt x="67036" y="-553"/>
                    <a:pt x="85457" y="18378"/>
                    <a:pt x="85772" y="42886"/>
                  </a:cubicBezTo>
                  <a:cubicBezTo>
                    <a:pt x="81624" y="68335"/>
                    <a:pt x="69380" y="86138"/>
                    <a:pt x="42886" y="85772"/>
                  </a:cubicBezTo>
                  <a:cubicBezTo>
                    <a:pt x="24026" y="89777"/>
                    <a:pt x="-2122" y="67911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3765" y="19781"/>
                    <a:pt x="24916" y="2096"/>
                    <a:pt x="42886" y="0"/>
                  </a:cubicBezTo>
                  <a:cubicBezTo>
                    <a:pt x="68361" y="-5143"/>
                    <a:pt x="86967" y="17900"/>
                    <a:pt x="85772" y="42886"/>
                  </a:cubicBezTo>
                  <a:cubicBezTo>
                    <a:pt x="91547" y="65742"/>
                    <a:pt x="67886" y="83366"/>
                    <a:pt x="42886" y="85772"/>
                  </a:cubicBezTo>
                  <a:cubicBezTo>
                    <a:pt x="23062" y="85896"/>
                    <a:pt x="-3872" y="71960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2884519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973F675-CDE5-473C-9430-64E6209921EC}"/>
                </a:ext>
              </a:extLst>
            </p:cNvPr>
            <p:cNvSpPr/>
            <p:nvPr/>
          </p:nvSpPr>
          <p:spPr>
            <a:xfrm>
              <a:off x="2411997" y="5739921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356" y="18340"/>
                    <a:pt x="20714" y="111"/>
                    <a:pt x="42886" y="0"/>
                  </a:cubicBezTo>
                  <a:cubicBezTo>
                    <a:pt x="68864" y="-6648"/>
                    <a:pt x="80995" y="20250"/>
                    <a:pt x="85772" y="42886"/>
                  </a:cubicBezTo>
                  <a:cubicBezTo>
                    <a:pt x="86549" y="63155"/>
                    <a:pt x="67862" y="86587"/>
                    <a:pt x="42886" y="85772"/>
                  </a:cubicBezTo>
                  <a:cubicBezTo>
                    <a:pt x="21962" y="87073"/>
                    <a:pt x="-3052" y="65847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576" y="18623"/>
                    <a:pt x="22125" y="-1782"/>
                    <a:pt x="42886" y="0"/>
                  </a:cubicBezTo>
                  <a:cubicBezTo>
                    <a:pt x="69999" y="-1364"/>
                    <a:pt x="85168" y="18130"/>
                    <a:pt x="85772" y="42886"/>
                  </a:cubicBezTo>
                  <a:cubicBezTo>
                    <a:pt x="87201" y="63405"/>
                    <a:pt x="65684" y="85373"/>
                    <a:pt x="42886" y="85772"/>
                  </a:cubicBezTo>
                  <a:cubicBezTo>
                    <a:pt x="19532" y="88259"/>
                    <a:pt x="6281" y="66180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67070268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C9CA9FB-E626-4353-A319-42B73A718EE1}"/>
                </a:ext>
              </a:extLst>
            </p:cNvPr>
            <p:cNvSpPr/>
            <p:nvPr/>
          </p:nvSpPr>
          <p:spPr>
            <a:xfrm>
              <a:off x="2065989" y="4780627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218" y="24537"/>
                    <a:pt x="23008" y="-564"/>
                    <a:pt x="42886" y="0"/>
                  </a:cubicBezTo>
                  <a:cubicBezTo>
                    <a:pt x="71775" y="2105"/>
                    <a:pt x="85256" y="16255"/>
                    <a:pt x="85772" y="42886"/>
                  </a:cubicBezTo>
                  <a:cubicBezTo>
                    <a:pt x="86015" y="67218"/>
                    <a:pt x="64237" y="88873"/>
                    <a:pt x="42886" y="85772"/>
                  </a:cubicBezTo>
                  <a:cubicBezTo>
                    <a:pt x="17989" y="83949"/>
                    <a:pt x="1615" y="6747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1510" y="17954"/>
                    <a:pt x="15921" y="-1511"/>
                    <a:pt x="42886" y="0"/>
                  </a:cubicBezTo>
                  <a:cubicBezTo>
                    <a:pt x="68640" y="2005"/>
                    <a:pt x="89844" y="14865"/>
                    <a:pt x="85772" y="42886"/>
                  </a:cubicBezTo>
                  <a:cubicBezTo>
                    <a:pt x="83782" y="65374"/>
                    <a:pt x="64490" y="85278"/>
                    <a:pt x="42886" y="85772"/>
                  </a:cubicBezTo>
                  <a:cubicBezTo>
                    <a:pt x="21179" y="91658"/>
                    <a:pt x="-523" y="67237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4488006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6BF5BC4-696A-4D84-91BE-6392314C4232}"/>
                </a:ext>
              </a:extLst>
            </p:cNvPr>
            <p:cNvSpPr/>
            <p:nvPr/>
          </p:nvSpPr>
          <p:spPr>
            <a:xfrm>
              <a:off x="2575566" y="4866398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-7343" y="24139"/>
                    <a:pt x="23238" y="4409"/>
                    <a:pt x="56405" y="0"/>
                  </a:cubicBezTo>
                  <a:cubicBezTo>
                    <a:pt x="86799" y="1845"/>
                    <a:pt x="112743" y="30250"/>
                    <a:pt x="112810" y="56405"/>
                  </a:cubicBezTo>
                  <a:cubicBezTo>
                    <a:pt x="110755" y="86006"/>
                    <a:pt x="92292" y="112782"/>
                    <a:pt x="56405" y="112810"/>
                  </a:cubicBezTo>
                  <a:cubicBezTo>
                    <a:pt x="30538" y="118346"/>
                    <a:pt x="-1820" y="88818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-5856" y="28700"/>
                    <a:pt x="22993" y="-317"/>
                    <a:pt x="56405" y="0"/>
                  </a:cubicBezTo>
                  <a:cubicBezTo>
                    <a:pt x="86836" y="2461"/>
                    <a:pt x="110457" y="25354"/>
                    <a:pt x="112810" y="56405"/>
                  </a:cubicBezTo>
                  <a:cubicBezTo>
                    <a:pt x="108437" y="88546"/>
                    <a:pt x="89971" y="117833"/>
                    <a:pt x="56405" y="112810"/>
                  </a:cubicBezTo>
                  <a:cubicBezTo>
                    <a:pt x="24204" y="107785"/>
                    <a:pt x="440" y="85739"/>
                    <a:pt x="0" y="5640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242563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EF157B6-29E3-4290-B775-B745818A1117}"/>
                </a:ext>
              </a:extLst>
            </p:cNvPr>
            <p:cNvSpPr/>
            <p:nvPr/>
          </p:nvSpPr>
          <p:spPr>
            <a:xfrm>
              <a:off x="1991098" y="5503929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6045" y="25814"/>
                    <a:pt x="25780" y="-2227"/>
                    <a:pt x="56405" y="0"/>
                  </a:cubicBezTo>
                  <a:cubicBezTo>
                    <a:pt x="96463" y="-2488"/>
                    <a:pt x="117358" y="26953"/>
                    <a:pt x="112810" y="56405"/>
                  </a:cubicBezTo>
                  <a:cubicBezTo>
                    <a:pt x="116886" y="81130"/>
                    <a:pt x="89812" y="106075"/>
                    <a:pt x="56405" y="112810"/>
                  </a:cubicBezTo>
                  <a:cubicBezTo>
                    <a:pt x="23153" y="110745"/>
                    <a:pt x="424" y="89828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8385" y="26445"/>
                    <a:pt x="21504" y="8532"/>
                    <a:pt x="56405" y="0"/>
                  </a:cubicBezTo>
                  <a:cubicBezTo>
                    <a:pt x="87534" y="869"/>
                    <a:pt x="109448" y="19400"/>
                    <a:pt x="112810" y="56405"/>
                  </a:cubicBezTo>
                  <a:cubicBezTo>
                    <a:pt x="115541" y="92148"/>
                    <a:pt x="94649" y="110895"/>
                    <a:pt x="56405" y="112810"/>
                  </a:cubicBezTo>
                  <a:cubicBezTo>
                    <a:pt x="29323" y="120109"/>
                    <a:pt x="1595" y="84053"/>
                    <a:pt x="0" y="5640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69633031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3BF9D8A-A998-4982-8958-18C5A9C90221}"/>
                </a:ext>
              </a:extLst>
            </p:cNvPr>
            <p:cNvSpPr/>
            <p:nvPr/>
          </p:nvSpPr>
          <p:spPr>
            <a:xfrm>
              <a:off x="2003640" y="4388405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5132" y="31908"/>
                    <a:pt x="32079" y="-2364"/>
                    <a:pt x="56405" y="0"/>
                  </a:cubicBezTo>
                  <a:cubicBezTo>
                    <a:pt x="90509" y="-5599"/>
                    <a:pt x="119916" y="30654"/>
                    <a:pt x="112810" y="56405"/>
                  </a:cubicBezTo>
                  <a:cubicBezTo>
                    <a:pt x="119741" y="87578"/>
                    <a:pt x="88637" y="115870"/>
                    <a:pt x="56405" y="112810"/>
                  </a:cubicBezTo>
                  <a:cubicBezTo>
                    <a:pt x="31828" y="111357"/>
                    <a:pt x="-6210" y="83913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-3158" y="26208"/>
                    <a:pt x="18252" y="-4041"/>
                    <a:pt x="56405" y="0"/>
                  </a:cubicBezTo>
                  <a:cubicBezTo>
                    <a:pt x="84076" y="-2928"/>
                    <a:pt x="116244" y="17699"/>
                    <a:pt x="112810" y="56405"/>
                  </a:cubicBezTo>
                  <a:cubicBezTo>
                    <a:pt x="114919" y="96507"/>
                    <a:pt x="90247" y="112018"/>
                    <a:pt x="56405" y="112810"/>
                  </a:cubicBezTo>
                  <a:cubicBezTo>
                    <a:pt x="21561" y="107502"/>
                    <a:pt x="3368" y="90692"/>
                    <a:pt x="0" y="5640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16129224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6FAEB90-FDEA-4E3C-92F0-9AC0BC355941}"/>
                </a:ext>
              </a:extLst>
            </p:cNvPr>
            <p:cNvSpPr/>
            <p:nvPr/>
          </p:nvSpPr>
          <p:spPr>
            <a:xfrm>
              <a:off x="2644987" y="4459723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3404" y="12155"/>
                    <a:pt x="11317" y="-2286"/>
                    <a:pt x="30372" y="0"/>
                  </a:cubicBezTo>
                  <a:cubicBezTo>
                    <a:pt x="48881" y="2869"/>
                    <a:pt x="63982" y="17111"/>
                    <a:pt x="60744" y="30372"/>
                  </a:cubicBezTo>
                  <a:cubicBezTo>
                    <a:pt x="61475" y="47055"/>
                    <a:pt x="47959" y="63462"/>
                    <a:pt x="30372" y="60744"/>
                  </a:cubicBezTo>
                  <a:cubicBezTo>
                    <a:pt x="14907" y="62250"/>
                    <a:pt x="2360" y="45855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566" y="17310"/>
                    <a:pt x="13510" y="-4569"/>
                    <a:pt x="30372" y="0"/>
                  </a:cubicBezTo>
                  <a:cubicBezTo>
                    <a:pt x="47968" y="-354"/>
                    <a:pt x="60773" y="16498"/>
                    <a:pt x="60744" y="30372"/>
                  </a:cubicBezTo>
                  <a:cubicBezTo>
                    <a:pt x="62231" y="46200"/>
                    <a:pt x="52053" y="59958"/>
                    <a:pt x="30372" y="60744"/>
                  </a:cubicBezTo>
                  <a:cubicBezTo>
                    <a:pt x="13308" y="64779"/>
                    <a:pt x="-3456" y="49562"/>
                    <a:pt x="0" y="30372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66177536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874D7BC-2F1A-459E-806B-6A1C8E697A03}"/>
                </a:ext>
              </a:extLst>
            </p:cNvPr>
            <p:cNvSpPr/>
            <p:nvPr/>
          </p:nvSpPr>
          <p:spPr>
            <a:xfrm>
              <a:off x="2424510" y="5111222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1861" y="12274"/>
                    <a:pt x="15177" y="-310"/>
                    <a:pt x="30372" y="0"/>
                  </a:cubicBezTo>
                  <a:cubicBezTo>
                    <a:pt x="45244" y="-2752"/>
                    <a:pt x="60898" y="14231"/>
                    <a:pt x="60744" y="30372"/>
                  </a:cubicBezTo>
                  <a:cubicBezTo>
                    <a:pt x="60899" y="47846"/>
                    <a:pt x="47378" y="61088"/>
                    <a:pt x="30372" y="60744"/>
                  </a:cubicBezTo>
                  <a:cubicBezTo>
                    <a:pt x="10311" y="60721"/>
                    <a:pt x="652" y="46994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898" y="14806"/>
                    <a:pt x="15777" y="1313"/>
                    <a:pt x="30372" y="0"/>
                  </a:cubicBezTo>
                  <a:cubicBezTo>
                    <a:pt x="47490" y="1280"/>
                    <a:pt x="64371" y="10627"/>
                    <a:pt x="60744" y="30372"/>
                  </a:cubicBezTo>
                  <a:cubicBezTo>
                    <a:pt x="62726" y="47504"/>
                    <a:pt x="44453" y="63356"/>
                    <a:pt x="30372" y="60744"/>
                  </a:cubicBezTo>
                  <a:cubicBezTo>
                    <a:pt x="11371" y="60384"/>
                    <a:pt x="1910" y="48452"/>
                    <a:pt x="0" y="30372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0638877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C2A74F9-9F5A-47D3-9921-0C822DF0F946}"/>
                </a:ext>
              </a:extLst>
            </p:cNvPr>
            <p:cNvSpPr/>
            <p:nvPr/>
          </p:nvSpPr>
          <p:spPr>
            <a:xfrm>
              <a:off x="2292796" y="5283323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649" y="12038"/>
                    <a:pt x="9537" y="-1887"/>
                    <a:pt x="30372" y="0"/>
                  </a:cubicBezTo>
                  <a:cubicBezTo>
                    <a:pt x="45234" y="-1736"/>
                    <a:pt x="61348" y="13416"/>
                    <a:pt x="60744" y="30372"/>
                  </a:cubicBezTo>
                  <a:cubicBezTo>
                    <a:pt x="59849" y="49383"/>
                    <a:pt x="47008" y="59105"/>
                    <a:pt x="30372" y="60744"/>
                  </a:cubicBezTo>
                  <a:cubicBezTo>
                    <a:pt x="12731" y="61961"/>
                    <a:pt x="-1354" y="50367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1266" y="11940"/>
                    <a:pt x="13805" y="-869"/>
                    <a:pt x="30372" y="0"/>
                  </a:cubicBezTo>
                  <a:cubicBezTo>
                    <a:pt x="46705" y="180"/>
                    <a:pt x="61089" y="13222"/>
                    <a:pt x="60744" y="30372"/>
                  </a:cubicBezTo>
                  <a:cubicBezTo>
                    <a:pt x="61639" y="45760"/>
                    <a:pt x="50993" y="57814"/>
                    <a:pt x="30372" y="60744"/>
                  </a:cubicBezTo>
                  <a:cubicBezTo>
                    <a:pt x="11104" y="58076"/>
                    <a:pt x="2861" y="46817"/>
                    <a:pt x="0" y="30372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5335876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1372795-1F2E-4B99-8CF2-D0BED09B1BDA}"/>
                </a:ext>
              </a:extLst>
            </p:cNvPr>
            <p:cNvCxnSpPr>
              <a:cxnSpLocks/>
            </p:cNvCxnSpPr>
            <p:nvPr/>
          </p:nvCxnSpPr>
          <p:spPr>
            <a:xfrm>
              <a:off x="1236808" y="5339895"/>
              <a:ext cx="20338" cy="307333"/>
            </a:xfrm>
            <a:prstGeom prst="line">
              <a:avLst/>
            </a:prstGeom>
            <a:noFill/>
            <a:ln w="190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4102B3D-67FD-4B5B-ADF8-803062ABB9B3}"/>
                </a:ext>
              </a:extLst>
            </p:cNvPr>
            <p:cNvSpPr/>
            <p:nvPr/>
          </p:nvSpPr>
          <p:spPr>
            <a:xfrm>
              <a:off x="2257077" y="5539188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-4595" y="17727"/>
                    <a:pt x="22991" y="-2304"/>
                    <a:pt x="43220" y="0"/>
                  </a:cubicBezTo>
                  <a:cubicBezTo>
                    <a:pt x="66038" y="-1881"/>
                    <a:pt x="82649" y="20311"/>
                    <a:pt x="86440" y="43220"/>
                  </a:cubicBezTo>
                  <a:cubicBezTo>
                    <a:pt x="83721" y="72570"/>
                    <a:pt x="63492" y="83382"/>
                    <a:pt x="43220" y="86440"/>
                  </a:cubicBezTo>
                  <a:cubicBezTo>
                    <a:pt x="20003" y="87099"/>
                    <a:pt x="-721" y="67224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515" y="18897"/>
                    <a:pt x="17979" y="3426"/>
                    <a:pt x="43220" y="0"/>
                  </a:cubicBezTo>
                  <a:cubicBezTo>
                    <a:pt x="67461" y="-2899"/>
                    <a:pt x="85563" y="19404"/>
                    <a:pt x="86440" y="43220"/>
                  </a:cubicBezTo>
                  <a:cubicBezTo>
                    <a:pt x="88451" y="66146"/>
                    <a:pt x="62262" y="85472"/>
                    <a:pt x="43220" y="86440"/>
                  </a:cubicBezTo>
                  <a:cubicBezTo>
                    <a:pt x="13479" y="88140"/>
                    <a:pt x="-1575" y="66889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484064806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6C2139B-C50C-46E7-B40D-BA7D118ECD6A}"/>
                </a:ext>
              </a:extLst>
            </p:cNvPr>
            <p:cNvSpPr/>
            <p:nvPr/>
          </p:nvSpPr>
          <p:spPr>
            <a:xfrm>
              <a:off x="2408350" y="5741252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6065" y="21764"/>
                    <a:pt x="17190" y="-2368"/>
                    <a:pt x="43220" y="0"/>
                  </a:cubicBezTo>
                  <a:cubicBezTo>
                    <a:pt x="62737" y="852"/>
                    <a:pt x="84573" y="23637"/>
                    <a:pt x="86440" y="43220"/>
                  </a:cubicBezTo>
                  <a:cubicBezTo>
                    <a:pt x="88381" y="62033"/>
                    <a:pt x="66214" y="85885"/>
                    <a:pt x="43220" y="86440"/>
                  </a:cubicBezTo>
                  <a:cubicBezTo>
                    <a:pt x="20762" y="84190"/>
                    <a:pt x="-416" y="64803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4905" y="15820"/>
                    <a:pt x="13161" y="1180"/>
                    <a:pt x="43220" y="0"/>
                  </a:cubicBezTo>
                  <a:cubicBezTo>
                    <a:pt x="64101" y="609"/>
                    <a:pt x="84299" y="21209"/>
                    <a:pt x="86440" y="43220"/>
                  </a:cubicBezTo>
                  <a:cubicBezTo>
                    <a:pt x="89796" y="72506"/>
                    <a:pt x="66186" y="85174"/>
                    <a:pt x="43220" y="86440"/>
                  </a:cubicBezTo>
                  <a:cubicBezTo>
                    <a:pt x="19004" y="81875"/>
                    <a:pt x="-2124" y="66769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542532869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9E14153-D98C-46B7-BAE3-3FD57EE19439}"/>
                </a:ext>
              </a:extLst>
            </p:cNvPr>
            <p:cNvSpPr/>
            <p:nvPr/>
          </p:nvSpPr>
          <p:spPr>
            <a:xfrm>
              <a:off x="2289611" y="5286424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1156" y="19113"/>
                    <a:pt x="22556" y="2206"/>
                    <a:pt x="43220" y="0"/>
                  </a:cubicBezTo>
                  <a:cubicBezTo>
                    <a:pt x="72925" y="2862"/>
                    <a:pt x="83741" y="23182"/>
                    <a:pt x="86440" y="43220"/>
                  </a:cubicBezTo>
                  <a:cubicBezTo>
                    <a:pt x="89300" y="68351"/>
                    <a:pt x="64684" y="80052"/>
                    <a:pt x="43220" y="86440"/>
                  </a:cubicBezTo>
                  <a:cubicBezTo>
                    <a:pt x="25326" y="89164"/>
                    <a:pt x="2285" y="64717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885" y="20759"/>
                    <a:pt x="20552" y="2770"/>
                    <a:pt x="43220" y="0"/>
                  </a:cubicBezTo>
                  <a:cubicBezTo>
                    <a:pt x="67916" y="-1759"/>
                    <a:pt x="87082" y="19520"/>
                    <a:pt x="86440" y="43220"/>
                  </a:cubicBezTo>
                  <a:cubicBezTo>
                    <a:pt x="85188" y="66601"/>
                    <a:pt x="62443" y="88685"/>
                    <a:pt x="43220" y="86440"/>
                  </a:cubicBezTo>
                  <a:cubicBezTo>
                    <a:pt x="18895" y="82757"/>
                    <a:pt x="-3801" y="62181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416286742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E842D2C-0473-423A-B1E0-687099468E90}"/>
                </a:ext>
              </a:extLst>
            </p:cNvPr>
            <p:cNvSpPr/>
            <p:nvPr/>
          </p:nvSpPr>
          <p:spPr>
            <a:xfrm>
              <a:off x="2151759" y="5742710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-7308" y="28788"/>
                    <a:pt x="27010" y="-9122"/>
                    <a:pt x="68145" y="0"/>
                  </a:cubicBezTo>
                  <a:cubicBezTo>
                    <a:pt x="112782" y="-1730"/>
                    <a:pt x="135899" y="25936"/>
                    <a:pt x="136290" y="68145"/>
                  </a:cubicBezTo>
                  <a:cubicBezTo>
                    <a:pt x="140073" y="100887"/>
                    <a:pt x="100990" y="134176"/>
                    <a:pt x="68145" y="136290"/>
                  </a:cubicBezTo>
                  <a:cubicBezTo>
                    <a:pt x="29051" y="139029"/>
                    <a:pt x="4181" y="114858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-953" y="27915"/>
                    <a:pt x="29485" y="1914"/>
                    <a:pt x="68145" y="0"/>
                  </a:cubicBezTo>
                  <a:cubicBezTo>
                    <a:pt x="104985" y="-261"/>
                    <a:pt x="137460" y="39360"/>
                    <a:pt x="136290" y="68145"/>
                  </a:cubicBezTo>
                  <a:cubicBezTo>
                    <a:pt x="126665" y="106686"/>
                    <a:pt x="100112" y="135808"/>
                    <a:pt x="68145" y="136290"/>
                  </a:cubicBezTo>
                  <a:cubicBezTo>
                    <a:pt x="22673" y="134245"/>
                    <a:pt x="-3130" y="96956"/>
                    <a:pt x="0" y="68145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809797136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9DA805E-BFBA-45DD-BE19-86FF234130E7}"/>
                </a:ext>
              </a:extLst>
            </p:cNvPr>
            <p:cNvSpPr/>
            <p:nvPr/>
          </p:nvSpPr>
          <p:spPr>
            <a:xfrm>
              <a:off x="2217250" y="6255028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888" y="16667"/>
                    <a:pt x="23830" y="407"/>
                    <a:pt x="42886" y="0"/>
                  </a:cubicBezTo>
                  <a:cubicBezTo>
                    <a:pt x="67792" y="1287"/>
                    <a:pt x="83283" y="23711"/>
                    <a:pt x="85772" y="42886"/>
                  </a:cubicBezTo>
                  <a:cubicBezTo>
                    <a:pt x="86918" y="66020"/>
                    <a:pt x="65254" y="90698"/>
                    <a:pt x="42886" y="85772"/>
                  </a:cubicBezTo>
                  <a:cubicBezTo>
                    <a:pt x="18206" y="85768"/>
                    <a:pt x="-5184" y="64791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5447" y="16364"/>
                    <a:pt x="18138" y="326"/>
                    <a:pt x="42886" y="0"/>
                  </a:cubicBezTo>
                  <a:cubicBezTo>
                    <a:pt x="69355" y="4103"/>
                    <a:pt x="80588" y="16241"/>
                    <a:pt x="85772" y="42886"/>
                  </a:cubicBezTo>
                  <a:cubicBezTo>
                    <a:pt x="83402" y="61136"/>
                    <a:pt x="65898" y="82921"/>
                    <a:pt x="42886" y="85772"/>
                  </a:cubicBezTo>
                  <a:cubicBezTo>
                    <a:pt x="16988" y="82421"/>
                    <a:pt x="2236" y="62904"/>
                    <a:pt x="0" y="42886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16377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1C13FF7-6CEF-4820-B187-7060A8EC1844}"/>
                </a:ext>
              </a:extLst>
            </p:cNvPr>
            <p:cNvSpPr/>
            <p:nvPr/>
          </p:nvSpPr>
          <p:spPr>
            <a:xfrm>
              <a:off x="2279039" y="4488598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2748" y="31993"/>
                    <a:pt x="30013" y="-1077"/>
                    <a:pt x="68145" y="0"/>
                  </a:cubicBezTo>
                  <a:cubicBezTo>
                    <a:pt x="95636" y="-974"/>
                    <a:pt x="141150" y="23507"/>
                    <a:pt x="136290" y="68145"/>
                  </a:cubicBezTo>
                  <a:cubicBezTo>
                    <a:pt x="146606" y="106377"/>
                    <a:pt x="99695" y="143039"/>
                    <a:pt x="68145" y="136290"/>
                  </a:cubicBezTo>
                  <a:cubicBezTo>
                    <a:pt x="26713" y="136342"/>
                    <a:pt x="3694" y="112685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8594" y="26829"/>
                    <a:pt x="26221" y="-6261"/>
                    <a:pt x="68145" y="0"/>
                  </a:cubicBezTo>
                  <a:cubicBezTo>
                    <a:pt x="105724" y="9936"/>
                    <a:pt x="134221" y="22235"/>
                    <a:pt x="136290" y="68145"/>
                  </a:cubicBezTo>
                  <a:cubicBezTo>
                    <a:pt x="135031" y="97406"/>
                    <a:pt x="102980" y="129128"/>
                    <a:pt x="68145" y="136290"/>
                  </a:cubicBezTo>
                  <a:cubicBezTo>
                    <a:pt x="29223" y="142694"/>
                    <a:pt x="1195" y="102766"/>
                    <a:pt x="0" y="68145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14861723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AD7BEF6-201C-4C15-AA81-2D66CA33986F}"/>
                </a:ext>
              </a:extLst>
            </p:cNvPr>
            <p:cNvSpPr/>
            <p:nvPr/>
          </p:nvSpPr>
          <p:spPr>
            <a:xfrm>
              <a:off x="1865383" y="4538785"/>
              <a:ext cx="168371" cy="168371"/>
            </a:xfrm>
            <a:custGeom>
              <a:avLst/>
              <a:gdLst>
                <a:gd name="connsiteX0" fmla="*/ 0 w 168371"/>
                <a:gd name="connsiteY0" fmla="*/ 84186 h 168371"/>
                <a:gd name="connsiteX1" fmla="*/ 84186 w 168371"/>
                <a:gd name="connsiteY1" fmla="*/ 0 h 168371"/>
                <a:gd name="connsiteX2" fmla="*/ 168372 w 168371"/>
                <a:gd name="connsiteY2" fmla="*/ 84186 h 168371"/>
                <a:gd name="connsiteX3" fmla="*/ 84186 w 168371"/>
                <a:gd name="connsiteY3" fmla="*/ 168372 h 168371"/>
                <a:gd name="connsiteX4" fmla="*/ 0 w 168371"/>
                <a:gd name="connsiteY4" fmla="*/ 84186 h 1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71" h="168371" fill="none" extrusionOk="0">
                  <a:moveTo>
                    <a:pt x="0" y="84186"/>
                  </a:moveTo>
                  <a:cubicBezTo>
                    <a:pt x="-3397" y="36618"/>
                    <a:pt x="45306" y="-10309"/>
                    <a:pt x="84186" y="0"/>
                  </a:cubicBezTo>
                  <a:cubicBezTo>
                    <a:pt x="129015" y="-235"/>
                    <a:pt x="179814" y="38029"/>
                    <a:pt x="168372" y="84186"/>
                  </a:cubicBezTo>
                  <a:cubicBezTo>
                    <a:pt x="173414" y="140878"/>
                    <a:pt x="124591" y="173169"/>
                    <a:pt x="84186" y="168372"/>
                  </a:cubicBezTo>
                  <a:cubicBezTo>
                    <a:pt x="27269" y="166595"/>
                    <a:pt x="6905" y="137126"/>
                    <a:pt x="0" y="84186"/>
                  </a:cubicBezTo>
                  <a:close/>
                </a:path>
                <a:path w="168371" h="168371" stroke="0" extrusionOk="0">
                  <a:moveTo>
                    <a:pt x="0" y="84186"/>
                  </a:moveTo>
                  <a:cubicBezTo>
                    <a:pt x="3570" y="36772"/>
                    <a:pt x="31202" y="1048"/>
                    <a:pt x="84186" y="0"/>
                  </a:cubicBezTo>
                  <a:cubicBezTo>
                    <a:pt x="136615" y="-9101"/>
                    <a:pt x="170983" y="42755"/>
                    <a:pt x="168372" y="84186"/>
                  </a:cubicBezTo>
                  <a:cubicBezTo>
                    <a:pt x="165906" y="130100"/>
                    <a:pt x="134169" y="169749"/>
                    <a:pt x="84186" y="168372"/>
                  </a:cubicBezTo>
                  <a:cubicBezTo>
                    <a:pt x="44112" y="171257"/>
                    <a:pt x="-3758" y="120316"/>
                    <a:pt x="0" y="84186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31680791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7F613B-5617-47EA-A92C-DA0D594209C5}"/>
                </a:ext>
              </a:extLst>
            </p:cNvPr>
            <p:cNvSpPr/>
            <p:nvPr/>
          </p:nvSpPr>
          <p:spPr>
            <a:xfrm>
              <a:off x="2160846" y="5038251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7195" y="21889"/>
                    <a:pt x="23340" y="-2020"/>
                    <a:pt x="56405" y="0"/>
                  </a:cubicBezTo>
                  <a:cubicBezTo>
                    <a:pt x="85790" y="894"/>
                    <a:pt x="106565" y="28275"/>
                    <a:pt x="112810" y="56405"/>
                  </a:cubicBezTo>
                  <a:cubicBezTo>
                    <a:pt x="116227" y="89511"/>
                    <a:pt x="93337" y="113787"/>
                    <a:pt x="56405" y="112810"/>
                  </a:cubicBezTo>
                  <a:cubicBezTo>
                    <a:pt x="19791" y="108085"/>
                    <a:pt x="2506" y="84129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2389" y="26815"/>
                    <a:pt x="27370" y="-5831"/>
                    <a:pt x="56405" y="0"/>
                  </a:cubicBezTo>
                  <a:cubicBezTo>
                    <a:pt x="85267" y="2066"/>
                    <a:pt x="111941" y="19730"/>
                    <a:pt x="112810" y="56405"/>
                  </a:cubicBezTo>
                  <a:cubicBezTo>
                    <a:pt x="115101" y="86470"/>
                    <a:pt x="95283" y="117849"/>
                    <a:pt x="56405" y="112810"/>
                  </a:cubicBezTo>
                  <a:cubicBezTo>
                    <a:pt x="24975" y="115798"/>
                    <a:pt x="-1153" y="81374"/>
                    <a:pt x="0" y="56405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97760550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7EAE1C2-FC05-4AA7-B6B1-3CF64F701308}"/>
                </a:ext>
              </a:extLst>
            </p:cNvPr>
            <p:cNvSpPr/>
            <p:nvPr/>
          </p:nvSpPr>
          <p:spPr>
            <a:xfrm>
              <a:off x="1197169" y="5294377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1546" y="19363"/>
                    <a:pt x="16259" y="-930"/>
                    <a:pt x="42886" y="0"/>
                  </a:cubicBezTo>
                  <a:cubicBezTo>
                    <a:pt x="71249" y="-4777"/>
                    <a:pt x="83114" y="21078"/>
                    <a:pt x="85772" y="42886"/>
                  </a:cubicBezTo>
                  <a:cubicBezTo>
                    <a:pt x="79622" y="65792"/>
                    <a:pt x="64339" y="86375"/>
                    <a:pt x="42886" y="85772"/>
                  </a:cubicBezTo>
                  <a:cubicBezTo>
                    <a:pt x="22399" y="87416"/>
                    <a:pt x="2721" y="68334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3878" y="19954"/>
                    <a:pt x="21118" y="3239"/>
                    <a:pt x="42886" y="0"/>
                  </a:cubicBezTo>
                  <a:cubicBezTo>
                    <a:pt x="65126" y="4762"/>
                    <a:pt x="83058" y="21041"/>
                    <a:pt x="85772" y="42886"/>
                  </a:cubicBezTo>
                  <a:cubicBezTo>
                    <a:pt x="82238" y="66246"/>
                    <a:pt x="66798" y="83539"/>
                    <a:pt x="42886" y="85772"/>
                  </a:cubicBezTo>
                  <a:cubicBezTo>
                    <a:pt x="19531" y="83937"/>
                    <a:pt x="-583" y="65453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675281817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B5E69CF-58E1-4DCF-8938-700C546F38E2}"/>
                </a:ext>
              </a:extLst>
            </p:cNvPr>
            <p:cNvSpPr/>
            <p:nvPr/>
          </p:nvSpPr>
          <p:spPr>
            <a:xfrm>
              <a:off x="1215994" y="5605365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1924" y="17084"/>
                    <a:pt x="19403" y="541"/>
                    <a:pt x="43220" y="0"/>
                  </a:cubicBezTo>
                  <a:cubicBezTo>
                    <a:pt x="64666" y="853"/>
                    <a:pt x="85481" y="13984"/>
                    <a:pt x="86440" y="43220"/>
                  </a:cubicBezTo>
                  <a:cubicBezTo>
                    <a:pt x="83813" y="62005"/>
                    <a:pt x="71751" y="86747"/>
                    <a:pt x="43220" y="86440"/>
                  </a:cubicBezTo>
                  <a:cubicBezTo>
                    <a:pt x="14730" y="86653"/>
                    <a:pt x="-1127" y="67872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1159" y="20565"/>
                    <a:pt x="18848" y="-3244"/>
                    <a:pt x="43220" y="0"/>
                  </a:cubicBezTo>
                  <a:cubicBezTo>
                    <a:pt x="61828" y="1202"/>
                    <a:pt x="85210" y="17550"/>
                    <a:pt x="86440" y="43220"/>
                  </a:cubicBezTo>
                  <a:cubicBezTo>
                    <a:pt x="87360" y="64949"/>
                    <a:pt x="69528" y="81099"/>
                    <a:pt x="43220" y="86440"/>
                  </a:cubicBezTo>
                  <a:cubicBezTo>
                    <a:pt x="25145" y="82690"/>
                    <a:pt x="-1315" y="69748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426097759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Subtitle 2">
            <a:extLst>
              <a:ext uri="{FF2B5EF4-FFF2-40B4-BE49-F238E27FC236}">
                <a16:creationId xmlns:a16="http://schemas.microsoft.com/office/drawing/2014/main" id="{E4FD99A9-43F4-4BA4-B2FD-DFDC2C45B583}"/>
              </a:ext>
            </a:extLst>
          </p:cNvPr>
          <p:cNvSpPr txBox="1">
            <a:spLocks/>
          </p:cNvSpPr>
          <p:nvPr/>
        </p:nvSpPr>
        <p:spPr>
          <a:xfrm>
            <a:off x="1106229" y="3736562"/>
            <a:ext cx="10457543" cy="2263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ARC</a:t>
            </a:r>
          </a:p>
          <a:p>
            <a:r>
              <a:rPr lang="en-US" sz="5400" dirty="0">
                <a:solidFill>
                  <a:schemeClr val="bg1"/>
                </a:solidFill>
              </a:rPr>
              <a:t>(</a:t>
            </a:r>
            <a:r>
              <a:rPr lang="en-US" sz="5400" u="sng" dirty="0">
                <a:solidFill>
                  <a:schemeClr val="bg1"/>
                </a:solidFill>
              </a:rPr>
              <a:t>A</a:t>
            </a:r>
            <a:r>
              <a:rPr lang="en-US" sz="5400" dirty="0">
                <a:solidFill>
                  <a:schemeClr val="bg1"/>
                </a:solidFill>
              </a:rPr>
              <a:t>nnotated </a:t>
            </a:r>
            <a:r>
              <a:rPr lang="en-US" sz="5400" u="sng" dirty="0">
                <a:solidFill>
                  <a:schemeClr val="bg1"/>
                </a:solidFill>
              </a:rPr>
              <a:t>R</a:t>
            </a:r>
            <a:r>
              <a:rPr lang="en-US" sz="5400" dirty="0">
                <a:solidFill>
                  <a:schemeClr val="bg1"/>
                </a:solidFill>
              </a:rPr>
              <a:t>esearch </a:t>
            </a:r>
            <a:r>
              <a:rPr lang="en-US" sz="5400" u="sng" dirty="0">
                <a:solidFill>
                  <a:schemeClr val="bg1"/>
                </a:solidFill>
              </a:rPr>
              <a:t>C</a:t>
            </a:r>
            <a:r>
              <a:rPr lang="en-US" sz="5400" dirty="0">
                <a:solidFill>
                  <a:schemeClr val="bg1"/>
                </a:solidFill>
              </a:rPr>
              <a:t>ontext)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4A9F9C-890F-4EB5-A4F0-C2B156DE9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179" y="1193472"/>
            <a:ext cx="6165642" cy="23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8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7293CB-7139-419D-BD44-3034AB8E8F6D}"/>
              </a:ext>
            </a:extLst>
          </p:cNvPr>
          <p:cNvSpPr/>
          <p:nvPr/>
        </p:nvSpPr>
        <p:spPr>
          <a:xfrm>
            <a:off x="455840" y="1408799"/>
            <a:ext cx="4203245" cy="2221127"/>
          </a:xfrm>
          <a:prstGeom prst="roundRect">
            <a:avLst/>
          </a:prstGeom>
          <a:noFill/>
          <a:ln w="38100">
            <a:solidFill>
              <a:srgbClr val="1FC2A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Assay</a:t>
            </a:r>
            <a:endParaRPr lang="en-US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96B7B89-C34F-45F0-A5B8-7C717BB646A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659085" y="2519363"/>
            <a:ext cx="972458" cy="441551"/>
          </a:xfrm>
          <a:prstGeom prst="line">
            <a:avLst/>
          </a:prstGeom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48">
            <a:extLst>
              <a:ext uri="{FF2B5EF4-FFF2-40B4-BE49-F238E27FC236}">
                <a16:creationId xmlns:a16="http://schemas.microsoft.com/office/drawing/2014/main" id="{2C38D346-CC3A-456D-8C66-A7E3883DCE65}"/>
              </a:ext>
            </a:extLst>
          </p:cNvPr>
          <p:cNvSpPr/>
          <p:nvPr/>
        </p:nvSpPr>
        <p:spPr>
          <a:xfrm>
            <a:off x="616279" y="2860263"/>
            <a:ext cx="926554" cy="396167"/>
          </a:xfrm>
          <a:prstGeom prst="roundRect">
            <a:avLst/>
          </a:prstGeom>
          <a:noFill/>
          <a:ln>
            <a:solidFill>
              <a:srgbClr val="2D3E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D3E50"/>
                </a:solidFill>
              </a:rPr>
              <a:t>Input</a:t>
            </a:r>
            <a:endParaRPr lang="en-US" b="1" dirty="0">
              <a:solidFill>
                <a:srgbClr val="2D3E50"/>
              </a:solidFill>
            </a:endParaRPr>
          </a:p>
        </p:txBody>
      </p:sp>
      <p:cxnSp>
        <p:nvCxnSpPr>
          <p:cNvPr id="78" name="Straight Connector 109">
            <a:extLst>
              <a:ext uri="{FF2B5EF4-FFF2-40B4-BE49-F238E27FC236}">
                <a16:creationId xmlns:a16="http://schemas.microsoft.com/office/drawing/2014/main" id="{57D963B0-1039-4693-9BC5-4D4A07C5BEC4}"/>
              </a:ext>
            </a:extLst>
          </p:cNvPr>
          <p:cNvCxnSpPr>
            <a:cxnSpLocks/>
            <a:stCxn id="113" idx="3"/>
            <a:endCxn id="85" idx="1"/>
          </p:cNvCxnSpPr>
          <p:nvPr/>
        </p:nvCxnSpPr>
        <p:spPr>
          <a:xfrm>
            <a:off x="9510486" y="3772744"/>
            <a:ext cx="922255" cy="4785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48">
            <a:extLst>
              <a:ext uri="{FF2B5EF4-FFF2-40B4-BE49-F238E27FC236}">
                <a16:creationId xmlns:a16="http://schemas.microsoft.com/office/drawing/2014/main" id="{595F279E-9BA0-4FB3-92D1-0D88AD032EE7}"/>
              </a:ext>
            </a:extLst>
          </p:cNvPr>
          <p:cNvSpPr/>
          <p:nvPr/>
        </p:nvSpPr>
        <p:spPr>
          <a:xfrm>
            <a:off x="10432741" y="3443752"/>
            <a:ext cx="1407886" cy="6675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Visualization</a:t>
            </a:r>
            <a:endParaRPr lang="en-US" b="1" dirty="0"/>
          </a:p>
        </p:txBody>
      </p:sp>
      <p:cxnSp>
        <p:nvCxnSpPr>
          <p:cNvPr id="86" name="Straight Connector 109">
            <a:extLst>
              <a:ext uri="{FF2B5EF4-FFF2-40B4-BE49-F238E27FC236}">
                <a16:creationId xmlns:a16="http://schemas.microsoft.com/office/drawing/2014/main" id="{C2B17EEF-0D61-4ED8-B7B9-AD5E64E083E1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9450653" y="4736752"/>
            <a:ext cx="982088" cy="501226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48">
            <a:extLst>
              <a:ext uri="{FF2B5EF4-FFF2-40B4-BE49-F238E27FC236}">
                <a16:creationId xmlns:a16="http://schemas.microsoft.com/office/drawing/2014/main" id="{5DE38475-F8BC-4A0E-82C0-6C78E0170612}"/>
              </a:ext>
            </a:extLst>
          </p:cNvPr>
          <p:cNvSpPr/>
          <p:nvPr/>
        </p:nvSpPr>
        <p:spPr>
          <a:xfrm>
            <a:off x="10432741" y="4904201"/>
            <a:ext cx="1407886" cy="6675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Databases</a:t>
            </a:r>
            <a:endParaRPr lang="en-US" b="1" dirty="0"/>
          </a:p>
        </p:txBody>
      </p:sp>
      <p:sp>
        <p:nvSpPr>
          <p:cNvPr id="90" name="Rectangle 48">
            <a:extLst>
              <a:ext uri="{FF2B5EF4-FFF2-40B4-BE49-F238E27FC236}">
                <a16:creationId xmlns:a16="http://schemas.microsoft.com/office/drawing/2014/main" id="{3B1E6B8E-FA9D-476A-936D-2971C209B93B}"/>
              </a:ext>
            </a:extLst>
          </p:cNvPr>
          <p:cNvSpPr/>
          <p:nvPr/>
        </p:nvSpPr>
        <p:spPr>
          <a:xfrm>
            <a:off x="10432741" y="1973731"/>
            <a:ext cx="1407886" cy="6675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Endpoint</a:t>
            </a:r>
            <a:r>
              <a:rPr lang="de-DE" b="1" dirty="0"/>
              <a:t> </a:t>
            </a:r>
            <a:r>
              <a:rPr lang="de-DE" b="1" dirty="0" err="1"/>
              <a:t>repositories</a:t>
            </a:r>
            <a:endParaRPr lang="en-US" b="1" dirty="0"/>
          </a:p>
        </p:txBody>
      </p:sp>
      <p:sp>
        <p:nvSpPr>
          <p:cNvPr id="91" name="Rectangle 4">
            <a:extLst>
              <a:ext uri="{FF2B5EF4-FFF2-40B4-BE49-F238E27FC236}">
                <a16:creationId xmlns:a16="http://schemas.microsoft.com/office/drawing/2014/main" id="{68857A4E-CB3B-4731-9048-478D0B53BDC4}"/>
              </a:ext>
            </a:extLst>
          </p:cNvPr>
          <p:cNvSpPr/>
          <p:nvPr/>
        </p:nvSpPr>
        <p:spPr>
          <a:xfrm>
            <a:off x="1797333" y="1573080"/>
            <a:ext cx="1520255" cy="50165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isa.assay.xlsx</a:t>
            </a:r>
            <a:endParaRPr lang="en-US" b="1" dirty="0"/>
          </a:p>
        </p:txBody>
      </p:sp>
      <p:sp>
        <p:nvSpPr>
          <p:cNvPr id="94" name="Rectangle 69">
            <a:extLst>
              <a:ext uri="{FF2B5EF4-FFF2-40B4-BE49-F238E27FC236}">
                <a16:creationId xmlns:a16="http://schemas.microsoft.com/office/drawing/2014/main" id="{90847E43-998C-4CDC-9762-9A666D12F587}"/>
              </a:ext>
            </a:extLst>
          </p:cNvPr>
          <p:cNvSpPr/>
          <p:nvPr/>
        </p:nvSpPr>
        <p:spPr>
          <a:xfrm>
            <a:off x="455840" y="3940356"/>
            <a:ext cx="4203245" cy="2221127"/>
          </a:xfrm>
          <a:prstGeom prst="roundRect">
            <a:avLst/>
          </a:prstGeom>
          <a:noFill/>
          <a:ln w="38100">
            <a:solidFill>
              <a:srgbClr val="0BB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Person</a:t>
            </a:r>
            <a:endParaRPr lang="en-US" b="1" dirty="0"/>
          </a:p>
        </p:txBody>
      </p:sp>
      <p:sp>
        <p:nvSpPr>
          <p:cNvPr id="95" name="Rectangle 44">
            <a:extLst>
              <a:ext uri="{FF2B5EF4-FFF2-40B4-BE49-F238E27FC236}">
                <a16:creationId xmlns:a16="http://schemas.microsoft.com/office/drawing/2014/main" id="{F8C39F01-4DE0-40FA-ADD0-AF6C89FA5C83}"/>
              </a:ext>
            </a:extLst>
          </p:cNvPr>
          <p:cNvSpPr/>
          <p:nvPr/>
        </p:nvSpPr>
        <p:spPr>
          <a:xfrm>
            <a:off x="1797333" y="4096490"/>
            <a:ext cx="1520255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isa.json</a:t>
            </a:r>
            <a:endParaRPr lang="en-US" b="1" dirty="0"/>
          </a:p>
        </p:txBody>
      </p:sp>
      <p:sp>
        <p:nvSpPr>
          <p:cNvPr id="98" name="Rectangle 48">
            <a:extLst>
              <a:ext uri="{FF2B5EF4-FFF2-40B4-BE49-F238E27FC236}">
                <a16:creationId xmlns:a16="http://schemas.microsoft.com/office/drawing/2014/main" id="{8467EF9F-D025-42E9-93F2-DBECAD2B0D50}"/>
              </a:ext>
            </a:extLst>
          </p:cNvPr>
          <p:cNvSpPr/>
          <p:nvPr/>
        </p:nvSpPr>
        <p:spPr>
          <a:xfrm>
            <a:off x="3600220" y="2860263"/>
            <a:ext cx="926554" cy="396167"/>
          </a:xfrm>
          <a:prstGeom prst="roundRect">
            <a:avLst/>
          </a:prstGeom>
          <a:noFill/>
          <a:ln>
            <a:solidFill>
              <a:srgbClr val="2D3E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D3E50"/>
                </a:solidFill>
              </a:rPr>
              <a:t>Output</a:t>
            </a:r>
            <a:endParaRPr lang="en-US" b="1" dirty="0">
              <a:solidFill>
                <a:srgbClr val="2D3E50"/>
              </a:solidFill>
            </a:endParaRPr>
          </a:p>
        </p:txBody>
      </p:sp>
      <p:cxnSp>
        <p:nvCxnSpPr>
          <p:cNvPr id="99" name="Straight Connector 109">
            <a:extLst>
              <a:ext uri="{FF2B5EF4-FFF2-40B4-BE49-F238E27FC236}">
                <a16:creationId xmlns:a16="http://schemas.microsoft.com/office/drawing/2014/main" id="{EF78B13E-F35D-46CE-AD66-5B4E0F8AF6F1}"/>
              </a:ext>
            </a:extLst>
          </p:cNvPr>
          <p:cNvCxnSpPr>
            <a:cxnSpLocks/>
          </p:cNvCxnSpPr>
          <p:nvPr/>
        </p:nvCxnSpPr>
        <p:spPr>
          <a:xfrm>
            <a:off x="1542833" y="3058347"/>
            <a:ext cx="2057387" cy="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48">
            <a:extLst>
              <a:ext uri="{FF2B5EF4-FFF2-40B4-BE49-F238E27FC236}">
                <a16:creationId xmlns:a16="http://schemas.microsoft.com/office/drawing/2014/main" id="{6065A79A-AA0D-4D22-83E8-98B9F6954716}"/>
              </a:ext>
            </a:extLst>
          </p:cNvPr>
          <p:cNvSpPr/>
          <p:nvPr/>
        </p:nvSpPr>
        <p:spPr>
          <a:xfrm>
            <a:off x="3049173" y="2464097"/>
            <a:ext cx="926554" cy="396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1FC2A7"/>
                </a:solidFill>
              </a:rPr>
              <a:t>Factor</a:t>
            </a:r>
            <a:endParaRPr lang="en-US" b="1" dirty="0">
              <a:solidFill>
                <a:srgbClr val="1FC2A7"/>
              </a:solidFill>
            </a:endParaRPr>
          </a:p>
        </p:txBody>
      </p:sp>
      <p:sp>
        <p:nvSpPr>
          <p:cNvPr id="101" name="Rectangle 48">
            <a:extLst>
              <a:ext uri="{FF2B5EF4-FFF2-40B4-BE49-F238E27FC236}">
                <a16:creationId xmlns:a16="http://schemas.microsoft.com/office/drawing/2014/main" id="{F32C210B-6666-4028-B5BC-0548046BC26B}"/>
              </a:ext>
            </a:extLst>
          </p:cNvPr>
          <p:cNvSpPr/>
          <p:nvPr/>
        </p:nvSpPr>
        <p:spPr>
          <a:xfrm>
            <a:off x="1963449" y="2464097"/>
            <a:ext cx="1402862" cy="396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1FC2A7"/>
                </a:solidFill>
              </a:rPr>
              <a:t>Parameter|</a:t>
            </a:r>
            <a:endParaRPr lang="en-US" b="1" dirty="0">
              <a:solidFill>
                <a:srgbClr val="1FC2A7"/>
              </a:solidFill>
            </a:endParaRPr>
          </a:p>
        </p:txBody>
      </p:sp>
      <p:sp>
        <p:nvSpPr>
          <p:cNvPr id="102" name="Rectangle 48">
            <a:extLst>
              <a:ext uri="{FF2B5EF4-FFF2-40B4-BE49-F238E27FC236}">
                <a16:creationId xmlns:a16="http://schemas.microsoft.com/office/drawing/2014/main" id="{3BD626A3-C46F-4151-A77F-DF4687D452EA}"/>
              </a:ext>
            </a:extLst>
          </p:cNvPr>
          <p:cNvSpPr/>
          <p:nvPr/>
        </p:nvSpPr>
        <p:spPr>
          <a:xfrm>
            <a:off x="1167971" y="2464098"/>
            <a:ext cx="1085758" cy="396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1FC2A7"/>
                </a:solidFill>
              </a:rPr>
              <a:t>Charac</a:t>
            </a:r>
            <a:r>
              <a:rPr lang="de-DE" b="1" dirty="0">
                <a:solidFill>
                  <a:srgbClr val="1FC2A7"/>
                </a:solidFill>
              </a:rPr>
              <a:t>.|</a:t>
            </a:r>
            <a:endParaRPr lang="en-US" b="1" dirty="0">
              <a:solidFill>
                <a:srgbClr val="1FC2A7"/>
              </a:solidFill>
            </a:endParaRPr>
          </a:p>
        </p:txBody>
      </p:sp>
      <p:sp>
        <p:nvSpPr>
          <p:cNvPr id="103" name="Rectangle 48">
            <a:extLst>
              <a:ext uri="{FF2B5EF4-FFF2-40B4-BE49-F238E27FC236}">
                <a16:creationId xmlns:a16="http://schemas.microsoft.com/office/drawing/2014/main" id="{2901E229-9630-4FE5-8D48-909AE5035272}"/>
              </a:ext>
            </a:extLst>
          </p:cNvPr>
          <p:cNvSpPr/>
          <p:nvPr/>
        </p:nvSpPr>
        <p:spPr>
          <a:xfrm>
            <a:off x="616279" y="5161625"/>
            <a:ext cx="926554" cy="396167"/>
          </a:xfrm>
          <a:prstGeom prst="roundRect">
            <a:avLst/>
          </a:prstGeom>
          <a:noFill/>
          <a:ln>
            <a:solidFill>
              <a:srgbClr val="2D3E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D3E50"/>
                </a:solidFill>
              </a:rPr>
              <a:t>Input</a:t>
            </a:r>
            <a:endParaRPr lang="en-US" b="1" dirty="0">
              <a:solidFill>
                <a:srgbClr val="2D3E50"/>
              </a:solidFill>
            </a:endParaRPr>
          </a:p>
        </p:txBody>
      </p:sp>
      <p:sp>
        <p:nvSpPr>
          <p:cNvPr id="105" name="Rectangle 48">
            <a:extLst>
              <a:ext uri="{FF2B5EF4-FFF2-40B4-BE49-F238E27FC236}">
                <a16:creationId xmlns:a16="http://schemas.microsoft.com/office/drawing/2014/main" id="{C89E9E7D-965D-41F4-99DE-2C5494CCBD7A}"/>
              </a:ext>
            </a:extLst>
          </p:cNvPr>
          <p:cNvSpPr/>
          <p:nvPr/>
        </p:nvSpPr>
        <p:spPr>
          <a:xfrm>
            <a:off x="3600220" y="5161625"/>
            <a:ext cx="926554" cy="396167"/>
          </a:xfrm>
          <a:prstGeom prst="roundRect">
            <a:avLst/>
          </a:prstGeom>
          <a:noFill/>
          <a:ln>
            <a:solidFill>
              <a:srgbClr val="2D3E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D3E50"/>
                </a:solidFill>
              </a:rPr>
              <a:t>Output</a:t>
            </a:r>
            <a:endParaRPr lang="en-US" b="1" dirty="0">
              <a:solidFill>
                <a:srgbClr val="2D3E50"/>
              </a:solidFill>
            </a:endParaRPr>
          </a:p>
        </p:txBody>
      </p:sp>
      <p:cxnSp>
        <p:nvCxnSpPr>
          <p:cNvPr id="106" name="Straight Connector 109">
            <a:extLst>
              <a:ext uri="{FF2B5EF4-FFF2-40B4-BE49-F238E27FC236}">
                <a16:creationId xmlns:a16="http://schemas.microsoft.com/office/drawing/2014/main" id="{3AB30ABE-907B-4AE6-9F27-9E7728515398}"/>
              </a:ext>
            </a:extLst>
          </p:cNvPr>
          <p:cNvCxnSpPr>
            <a:cxnSpLocks/>
          </p:cNvCxnSpPr>
          <p:nvPr/>
        </p:nvCxnSpPr>
        <p:spPr>
          <a:xfrm>
            <a:off x="1542833" y="5359709"/>
            <a:ext cx="2057387" cy="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48">
            <a:extLst>
              <a:ext uri="{FF2B5EF4-FFF2-40B4-BE49-F238E27FC236}">
                <a16:creationId xmlns:a16="http://schemas.microsoft.com/office/drawing/2014/main" id="{BD5DD8EC-8BF0-4C89-937C-3C2B9BAA5D3B}"/>
              </a:ext>
            </a:extLst>
          </p:cNvPr>
          <p:cNvSpPr/>
          <p:nvPr/>
        </p:nvSpPr>
        <p:spPr>
          <a:xfrm>
            <a:off x="3600220" y="5547802"/>
            <a:ext cx="926554" cy="396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0BB5DD"/>
                </a:solidFill>
              </a:rPr>
              <a:t>Factor</a:t>
            </a:r>
            <a:endParaRPr lang="en-US" b="1" dirty="0">
              <a:solidFill>
                <a:srgbClr val="0BB5DD"/>
              </a:solidFill>
            </a:endParaRPr>
          </a:p>
        </p:txBody>
      </p:sp>
      <p:sp>
        <p:nvSpPr>
          <p:cNvPr id="111" name="Rectangle 48">
            <a:extLst>
              <a:ext uri="{FF2B5EF4-FFF2-40B4-BE49-F238E27FC236}">
                <a16:creationId xmlns:a16="http://schemas.microsoft.com/office/drawing/2014/main" id="{69C57FC4-7E02-47C3-8BF7-246F4801E4AA}"/>
              </a:ext>
            </a:extLst>
          </p:cNvPr>
          <p:cNvSpPr/>
          <p:nvPr/>
        </p:nvSpPr>
        <p:spPr>
          <a:xfrm>
            <a:off x="1856029" y="4888432"/>
            <a:ext cx="1402862" cy="396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0BB5DD"/>
                </a:solidFill>
              </a:rPr>
              <a:t>Parameter</a:t>
            </a:r>
            <a:endParaRPr lang="en-US" b="1" dirty="0">
              <a:solidFill>
                <a:srgbClr val="0BB5DD"/>
              </a:solidFill>
            </a:endParaRPr>
          </a:p>
        </p:txBody>
      </p:sp>
      <p:sp>
        <p:nvSpPr>
          <p:cNvPr id="112" name="Rectangle 48">
            <a:extLst>
              <a:ext uri="{FF2B5EF4-FFF2-40B4-BE49-F238E27FC236}">
                <a16:creationId xmlns:a16="http://schemas.microsoft.com/office/drawing/2014/main" id="{019FDBCD-3888-4F06-9322-19E4FA4D3938}"/>
              </a:ext>
            </a:extLst>
          </p:cNvPr>
          <p:cNvSpPr/>
          <p:nvPr/>
        </p:nvSpPr>
        <p:spPr>
          <a:xfrm>
            <a:off x="572737" y="5547802"/>
            <a:ext cx="1085758" cy="396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0BB5DD"/>
                </a:solidFill>
              </a:rPr>
              <a:t>Charac</a:t>
            </a:r>
            <a:r>
              <a:rPr lang="de-DE" b="1" dirty="0">
                <a:solidFill>
                  <a:srgbClr val="0BB5DD"/>
                </a:solidFill>
              </a:rPr>
              <a:t>.</a:t>
            </a:r>
            <a:endParaRPr lang="en-US" b="1" dirty="0">
              <a:solidFill>
                <a:srgbClr val="0BB5DD"/>
              </a:solidFill>
            </a:endParaRPr>
          </a:p>
        </p:txBody>
      </p:sp>
      <p:sp>
        <p:nvSpPr>
          <p:cNvPr id="113" name="Rectangle 69">
            <a:extLst>
              <a:ext uri="{FF2B5EF4-FFF2-40B4-BE49-F238E27FC236}">
                <a16:creationId xmlns:a16="http://schemas.microsoft.com/office/drawing/2014/main" id="{00C667CD-DF2C-4C9F-B93C-2654F2163BDA}"/>
              </a:ext>
            </a:extLst>
          </p:cNvPr>
          <p:cNvSpPr/>
          <p:nvPr/>
        </p:nvSpPr>
        <p:spPr>
          <a:xfrm>
            <a:off x="5644665" y="2662180"/>
            <a:ext cx="3865821" cy="2221127"/>
          </a:xfrm>
          <a:prstGeom prst="roundRect">
            <a:avLst/>
          </a:prstGeom>
          <a:noFill/>
          <a:ln w="381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Person</a:t>
            </a:r>
            <a:endParaRPr lang="en-US" b="1" dirty="0"/>
          </a:p>
        </p:txBody>
      </p:sp>
      <p:sp>
        <p:nvSpPr>
          <p:cNvPr id="114" name="Rectangle 44">
            <a:extLst>
              <a:ext uri="{FF2B5EF4-FFF2-40B4-BE49-F238E27FC236}">
                <a16:creationId xmlns:a16="http://schemas.microsoft.com/office/drawing/2014/main" id="{EFCF5EC5-315C-44A0-9FAA-4F61D3EBBF7D}"/>
              </a:ext>
            </a:extLst>
          </p:cNvPr>
          <p:cNvSpPr/>
          <p:nvPr/>
        </p:nvSpPr>
        <p:spPr>
          <a:xfrm>
            <a:off x="6730785" y="2860263"/>
            <a:ext cx="1631904" cy="50165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ISA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model</a:t>
            </a:r>
            <a:endParaRPr lang="en-US" b="1" dirty="0"/>
          </a:p>
        </p:txBody>
      </p:sp>
      <p:sp>
        <p:nvSpPr>
          <p:cNvPr id="115" name="Rectangle 48">
            <a:extLst>
              <a:ext uri="{FF2B5EF4-FFF2-40B4-BE49-F238E27FC236}">
                <a16:creationId xmlns:a16="http://schemas.microsoft.com/office/drawing/2014/main" id="{A015F511-D4CD-4DB1-A519-FC5601EDFEED}"/>
              </a:ext>
            </a:extLst>
          </p:cNvPr>
          <p:cNvSpPr/>
          <p:nvPr/>
        </p:nvSpPr>
        <p:spPr>
          <a:xfrm>
            <a:off x="5805104" y="3883449"/>
            <a:ext cx="926554" cy="396167"/>
          </a:xfrm>
          <a:prstGeom prst="roundRect">
            <a:avLst/>
          </a:prstGeom>
          <a:noFill/>
          <a:ln>
            <a:solidFill>
              <a:srgbClr val="2D3E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D3E50"/>
                </a:solidFill>
              </a:rPr>
              <a:t>Input</a:t>
            </a:r>
            <a:endParaRPr lang="en-US" b="1" dirty="0">
              <a:solidFill>
                <a:srgbClr val="2D3E50"/>
              </a:solidFill>
            </a:endParaRPr>
          </a:p>
        </p:txBody>
      </p:sp>
      <p:sp>
        <p:nvSpPr>
          <p:cNvPr id="116" name="Rectangle 48">
            <a:extLst>
              <a:ext uri="{FF2B5EF4-FFF2-40B4-BE49-F238E27FC236}">
                <a16:creationId xmlns:a16="http://schemas.microsoft.com/office/drawing/2014/main" id="{3AE52FBF-DD09-434E-A262-FE336C9ABE0B}"/>
              </a:ext>
            </a:extLst>
          </p:cNvPr>
          <p:cNvSpPr/>
          <p:nvPr/>
        </p:nvSpPr>
        <p:spPr>
          <a:xfrm>
            <a:off x="8368131" y="3883449"/>
            <a:ext cx="926554" cy="396167"/>
          </a:xfrm>
          <a:prstGeom prst="roundRect">
            <a:avLst/>
          </a:prstGeom>
          <a:noFill/>
          <a:ln>
            <a:solidFill>
              <a:srgbClr val="2D3E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D3E50"/>
                </a:solidFill>
              </a:rPr>
              <a:t>Output</a:t>
            </a:r>
            <a:endParaRPr lang="en-US" b="1" dirty="0">
              <a:solidFill>
                <a:srgbClr val="2D3E50"/>
              </a:solidFill>
            </a:endParaRPr>
          </a:p>
        </p:txBody>
      </p:sp>
      <p:cxnSp>
        <p:nvCxnSpPr>
          <p:cNvPr id="117" name="Straight Connector 109">
            <a:extLst>
              <a:ext uri="{FF2B5EF4-FFF2-40B4-BE49-F238E27FC236}">
                <a16:creationId xmlns:a16="http://schemas.microsoft.com/office/drawing/2014/main" id="{A39E0417-CA00-4981-B40E-3C3952D597C9}"/>
              </a:ext>
            </a:extLst>
          </p:cNvPr>
          <p:cNvCxnSpPr>
            <a:cxnSpLocks/>
            <a:stCxn id="115" idx="3"/>
            <a:endCxn id="116" idx="1"/>
          </p:cNvCxnSpPr>
          <p:nvPr/>
        </p:nvCxnSpPr>
        <p:spPr>
          <a:xfrm>
            <a:off x="6731658" y="4081533"/>
            <a:ext cx="1636473" cy="0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48">
            <a:extLst>
              <a:ext uri="{FF2B5EF4-FFF2-40B4-BE49-F238E27FC236}">
                <a16:creationId xmlns:a16="http://schemas.microsoft.com/office/drawing/2014/main" id="{F3070432-0DFF-48E8-81FF-7EB68E8667BB}"/>
              </a:ext>
            </a:extLst>
          </p:cNvPr>
          <p:cNvSpPr/>
          <p:nvPr/>
        </p:nvSpPr>
        <p:spPr>
          <a:xfrm>
            <a:off x="8368131" y="4269626"/>
            <a:ext cx="926554" cy="396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808080"/>
                </a:solidFill>
              </a:rPr>
              <a:t>Factor</a:t>
            </a:r>
            <a:endParaRPr lang="en-US" b="1" dirty="0">
              <a:solidFill>
                <a:srgbClr val="808080"/>
              </a:solidFill>
            </a:endParaRPr>
          </a:p>
        </p:txBody>
      </p:sp>
      <p:sp>
        <p:nvSpPr>
          <p:cNvPr id="120" name="Rectangle 48">
            <a:extLst>
              <a:ext uri="{FF2B5EF4-FFF2-40B4-BE49-F238E27FC236}">
                <a16:creationId xmlns:a16="http://schemas.microsoft.com/office/drawing/2014/main" id="{27F4F37E-0CE7-41A0-9B3C-F62734EF2E93}"/>
              </a:ext>
            </a:extLst>
          </p:cNvPr>
          <p:cNvSpPr/>
          <p:nvPr/>
        </p:nvSpPr>
        <p:spPr>
          <a:xfrm>
            <a:off x="6789481" y="3652205"/>
            <a:ext cx="1402862" cy="396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808080"/>
                </a:solidFill>
              </a:rPr>
              <a:t>Parameter</a:t>
            </a:r>
            <a:endParaRPr lang="en-US" b="1" dirty="0">
              <a:solidFill>
                <a:srgbClr val="808080"/>
              </a:solidFill>
            </a:endParaRPr>
          </a:p>
        </p:txBody>
      </p:sp>
      <p:sp>
        <p:nvSpPr>
          <p:cNvPr id="121" name="Rectangle 48">
            <a:extLst>
              <a:ext uri="{FF2B5EF4-FFF2-40B4-BE49-F238E27FC236}">
                <a16:creationId xmlns:a16="http://schemas.microsoft.com/office/drawing/2014/main" id="{FEEE7E02-E215-4EE7-A9C4-81ADA88FA54E}"/>
              </a:ext>
            </a:extLst>
          </p:cNvPr>
          <p:cNvSpPr/>
          <p:nvPr/>
        </p:nvSpPr>
        <p:spPr>
          <a:xfrm>
            <a:off x="5761562" y="4269626"/>
            <a:ext cx="1085758" cy="396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808080"/>
                </a:solidFill>
              </a:rPr>
              <a:t>Charac</a:t>
            </a:r>
            <a:r>
              <a:rPr lang="de-DE" b="1" dirty="0">
                <a:solidFill>
                  <a:srgbClr val="808080"/>
                </a:solidFill>
              </a:rPr>
              <a:t>.</a:t>
            </a:r>
            <a:endParaRPr lang="en-US" b="1" dirty="0">
              <a:solidFill>
                <a:srgbClr val="808080"/>
              </a:solidFill>
            </a:endParaRPr>
          </a:p>
        </p:txBody>
      </p:sp>
      <p:cxnSp>
        <p:nvCxnSpPr>
          <p:cNvPr id="122" name="Straight Connector 109">
            <a:extLst>
              <a:ext uri="{FF2B5EF4-FFF2-40B4-BE49-F238E27FC236}">
                <a16:creationId xmlns:a16="http://schemas.microsoft.com/office/drawing/2014/main" id="{703CDB01-3F38-44F6-A4DF-3D3539FD827A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4659085" y="4622587"/>
            <a:ext cx="970231" cy="428333"/>
          </a:xfrm>
          <a:prstGeom prst="line">
            <a:avLst/>
          </a:prstGeom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69">
            <a:extLst>
              <a:ext uri="{FF2B5EF4-FFF2-40B4-BE49-F238E27FC236}">
                <a16:creationId xmlns:a16="http://schemas.microsoft.com/office/drawing/2014/main" id="{FDD8C124-ECD8-4389-9C16-E03ADBAC0CE0}"/>
              </a:ext>
            </a:extLst>
          </p:cNvPr>
          <p:cNvSpPr/>
          <p:nvPr/>
        </p:nvSpPr>
        <p:spPr>
          <a:xfrm>
            <a:off x="5141381" y="2307508"/>
            <a:ext cx="4801906" cy="293047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9" name="Rectangle 44">
            <a:extLst>
              <a:ext uri="{FF2B5EF4-FFF2-40B4-BE49-F238E27FC236}">
                <a16:creationId xmlns:a16="http://schemas.microsoft.com/office/drawing/2014/main" id="{CC1223EB-2129-45C4-A1CD-A52FE85748EE}"/>
              </a:ext>
            </a:extLst>
          </p:cNvPr>
          <p:cNvSpPr/>
          <p:nvPr/>
        </p:nvSpPr>
        <p:spPr>
          <a:xfrm>
            <a:off x="6562693" y="1594335"/>
            <a:ext cx="2029764" cy="5016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ARC Commander</a:t>
            </a:r>
            <a:endParaRPr lang="en-US" b="1" dirty="0"/>
          </a:p>
        </p:txBody>
      </p:sp>
      <p:cxnSp>
        <p:nvCxnSpPr>
          <p:cNvPr id="135" name="Straight Connector 109">
            <a:extLst>
              <a:ext uri="{FF2B5EF4-FFF2-40B4-BE49-F238E27FC236}">
                <a16:creationId xmlns:a16="http://schemas.microsoft.com/office/drawing/2014/main" id="{A45E753D-A319-48BC-A076-4E65D74829A1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9450653" y="2307508"/>
            <a:ext cx="982088" cy="492842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itle 1">
            <a:extLst>
              <a:ext uri="{FF2B5EF4-FFF2-40B4-BE49-F238E27FC236}">
                <a16:creationId xmlns:a16="http://schemas.microsoft.com/office/drawing/2014/main" id="{922465D1-A6D0-46E1-9D6E-3B94029A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dirty="0"/>
              <a:t>ISA data model as central unit</a:t>
            </a:r>
          </a:p>
        </p:txBody>
      </p:sp>
    </p:spTree>
    <p:extLst>
      <p:ext uri="{BB962C8B-B14F-4D97-AF65-F5344CB8AC3E}">
        <p14:creationId xmlns:p14="http://schemas.microsoft.com/office/powerpoint/2010/main" val="344978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>
            <a:extLst>
              <a:ext uri="{FF2B5EF4-FFF2-40B4-BE49-F238E27FC236}">
                <a16:creationId xmlns:a16="http://schemas.microsoft.com/office/drawing/2014/main" id="{51CDA56C-F865-4730-978C-8CCB0BAF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spc="-1">
                <a:solidFill>
                  <a:srgbClr val="595959"/>
                </a:solidFill>
                <a:latin typeface="Calibri Light"/>
              </a:rPr>
              <a:t>ARCs: Share yours and work together</a:t>
            </a:r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80C8E6-E9E7-4CE7-9CCC-4C69DFDFD230}"/>
              </a:ext>
            </a:extLst>
          </p:cNvPr>
          <p:cNvGrpSpPr/>
          <p:nvPr/>
        </p:nvGrpSpPr>
        <p:grpSpPr>
          <a:xfrm>
            <a:off x="2639633" y="1855522"/>
            <a:ext cx="7145747" cy="3004498"/>
            <a:chOff x="1557593" y="2305102"/>
            <a:chExt cx="7145747" cy="300449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CF9050-3C9E-414D-A84D-C13E29855B26}"/>
                </a:ext>
              </a:extLst>
            </p:cNvPr>
            <p:cNvSpPr/>
            <p:nvPr/>
          </p:nvSpPr>
          <p:spPr>
            <a:xfrm>
              <a:off x="3455550" y="2305102"/>
              <a:ext cx="3004498" cy="3004498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73A1968-ECEA-4537-91F0-2DB09A5482A1}"/>
                </a:ext>
              </a:extLst>
            </p:cNvPr>
            <p:cNvGrpSpPr/>
            <p:nvPr/>
          </p:nvGrpSpPr>
          <p:grpSpPr>
            <a:xfrm>
              <a:off x="4079581" y="2943410"/>
              <a:ext cx="1759289" cy="1716654"/>
              <a:chOff x="3790714" y="1462544"/>
              <a:chExt cx="3940810" cy="3845308"/>
            </a:xfrm>
          </p:grpSpPr>
          <p:sp>
            <p:nvSpPr>
              <p:cNvPr id="164" name="Graphic 6" descr="Magnifying glass">
                <a:extLst>
                  <a:ext uri="{FF2B5EF4-FFF2-40B4-BE49-F238E27FC236}">
                    <a16:creationId xmlns:a16="http://schemas.microsoft.com/office/drawing/2014/main" id="{D327695C-C986-47D2-B0AE-ACE69FC5AFBC}"/>
                  </a:ext>
                </a:extLst>
              </p:cNvPr>
              <p:cNvSpPr/>
              <p:nvPr/>
            </p:nvSpPr>
            <p:spPr>
              <a:xfrm rot="15596802">
                <a:off x="4406367" y="1461273"/>
                <a:ext cx="3223883" cy="3226426"/>
              </a:xfrm>
              <a:custGeom>
                <a:avLst/>
                <a:gdLst>
                  <a:gd name="connsiteX0" fmla="*/ 732473 w 751881"/>
                  <a:gd name="connsiteY0" fmla="*/ 638175 h 752474"/>
                  <a:gd name="connsiteX1" fmla="*/ 613410 w 751881"/>
                  <a:gd name="connsiteY1" fmla="*/ 519112 h 752474"/>
                  <a:gd name="connsiteX2" fmla="*/ 554355 w 751881"/>
                  <a:gd name="connsiteY2" fmla="*/ 501015 h 752474"/>
                  <a:gd name="connsiteX3" fmla="*/ 512445 w 751881"/>
                  <a:gd name="connsiteY3" fmla="*/ 459105 h 752474"/>
                  <a:gd name="connsiteX4" fmla="*/ 571500 w 751881"/>
                  <a:gd name="connsiteY4" fmla="*/ 285750 h 752474"/>
                  <a:gd name="connsiteX5" fmla="*/ 285750 w 751881"/>
                  <a:gd name="connsiteY5" fmla="*/ 0 h 752474"/>
                  <a:gd name="connsiteX6" fmla="*/ 0 w 751881"/>
                  <a:gd name="connsiteY6" fmla="*/ 285750 h 752474"/>
                  <a:gd name="connsiteX7" fmla="*/ 285750 w 751881"/>
                  <a:gd name="connsiteY7" fmla="*/ 571500 h 752474"/>
                  <a:gd name="connsiteX8" fmla="*/ 459105 w 751881"/>
                  <a:gd name="connsiteY8" fmla="*/ 512445 h 752474"/>
                  <a:gd name="connsiteX9" fmla="*/ 501015 w 751881"/>
                  <a:gd name="connsiteY9" fmla="*/ 554355 h 752474"/>
                  <a:gd name="connsiteX10" fmla="*/ 519112 w 751881"/>
                  <a:gd name="connsiteY10" fmla="*/ 613410 h 752474"/>
                  <a:gd name="connsiteX11" fmla="*/ 638175 w 751881"/>
                  <a:gd name="connsiteY11" fmla="*/ 732473 h 752474"/>
                  <a:gd name="connsiteX12" fmla="*/ 685800 w 751881"/>
                  <a:gd name="connsiteY12" fmla="*/ 752475 h 752474"/>
                  <a:gd name="connsiteX13" fmla="*/ 733425 w 751881"/>
                  <a:gd name="connsiteY13" fmla="*/ 732473 h 752474"/>
                  <a:gd name="connsiteX14" fmla="*/ 732473 w 751881"/>
                  <a:gd name="connsiteY14" fmla="*/ 638175 h 752474"/>
                  <a:gd name="connsiteX15" fmla="*/ 284798 w 751881"/>
                  <a:gd name="connsiteY15" fmla="*/ 513398 h 752474"/>
                  <a:gd name="connsiteX16" fmla="*/ 56197 w 751881"/>
                  <a:gd name="connsiteY16" fmla="*/ 284798 h 752474"/>
                  <a:gd name="connsiteX17" fmla="*/ 284798 w 751881"/>
                  <a:gd name="connsiteY17" fmla="*/ 56197 h 752474"/>
                  <a:gd name="connsiteX18" fmla="*/ 513398 w 751881"/>
                  <a:gd name="connsiteY18" fmla="*/ 284798 h 752474"/>
                  <a:gd name="connsiteX19" fmla="*/ 284798 w 751881"/>
                  <a:gd name="connsiteY19" fmla="*/ 513398 h 752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51881" h="752474">
                    <a:moveTo>
                      <a:pt x="732473" y="638175"/>
                    </a:moveTo>
                    <a:lnTo>
                      <a:pt x="613410" y="519112"/>
                    </a:lnTo>
                    <a:cubicBezTo>
                      <a:pt x="597218" y="502920"/>
                      <a:pt x="575310" y="497205"/>
                      <a:pt x="554355" y="501015"/>
                    </a:cubicBezTo>
                    <a:lnTo>
                      <a:pt x="512445" y="459105"/>
                    </a:lnTo>
                    <a:cubicBezTo>
                      <a:pt x="549593" y="411480"/>
                      <a:pt x="571500" y="350520"/>
                      <a:pt x="571500" y="285750"/>
                    </a:cubicBezTo>
                    <a:cubicBezTo>
                      <a:pt x="571500" y="128588"/>
                      <a:pt x="442912" y="0"/>
                      <a:pt x="285750" y="0"/>
                    </a:cubicBezTo>
                    <a:cubicBezTo>
                      <a:pt x="128588" y="0"/>
                      <a:pt x="0" y="128588"/>
                      <a:pt x="0" y="285750"/>
                    </a:cubicBezTo>
                    <a:cubicBezTo>
                      <a:pt x="0" y="442912"/>
                      <a:pt x="128588" y="571500"/>
                      <a:pt x="285750" y="571500"/>
                    </a:cubicBezTo>
                    <a:cubicBezTo>
                      <a:pt x="350520" y="571500"/>
                      <a:pt x="410528" y="549593"/>
                      <a:pt x="459105" y="512445"/>
                    </a:cubicBezTo>
                    <a:lnTo>
                      <a:pt x="501015" y="554355"/>
                    </a:lnTo>
                    <a:cubicBezTo>
                      <a:pt x="497205" y="575310"/>
                      <a:pt x="502920" y="597218"/>
                      <a:pt x="519112" y="613410"/>
                    </a:cubicBezTo>
                    <a:lnTo>
                      <a:pt x="638175" y="732473"/>
                    </a:lnTo>
                    <a:cubicBezTo>
                      <a:pt x="651510" y="745808"/>
                      <a:pt x="668655" y="752475"/>
                      <a:pt x="685800" y="752475"/>
                    </a:cubicBezTo>
                    <a:cubicBezTo>
                      <a:pt x="702945" y="752475"/>
                      <a:pt x="720090" y="745808"/>
                      <a:pt x="733425" y="732473"/>
                    </a:cubicBezTo>
                    <a:cubicBezTo>
                      <a:pt x="758190" y="705802"/>
                      <a:pt x="758190" y="663893"/>
                      <a:pt x="732473" y="638175"/>
                    </a:cubicBezTo>
                    <a:close/>
                    <a:moveTo>
                      <a:pt x="284798" y="513398"/>
                    </a:moveTo>
                    <a:cubicBezTo>
                      <a:pt x="159067" y="513398"/>
                      <a:pt x="56197" y="410528"/>
                      <a:pt x="56197" y="284798"/>
                    </a:cubicBezTo>
                    <a:cubicBezTo>
                      <a:pt x="56197" y="159067"/>
                      <a:pt x="159067" y="56197"/>
                      <a:pt x="284798" y="56197"/>
                    </a:cubicBezTo>
                    <a:cubicBezTo>
                      <a:pt x="410528" y="56197"/>
                      <a:pt x="513398" y="159067"/>
                      <a:pt x="513398" y="284798"/>
                    </a:cubicBezTo>
                    <a:cubicBezTo>
                      <a:pt x="513398" y="410528"/>
                      <a:pt x="410528" y="513398"/>
                      <a:pt x="284798" y="513398"/>
                    </a:cubicBezTo>
                    <a:close/>
                  </a:path>
                </a:pathLst>
              </a:custGeom>
              <a:ln w="3810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D60FD2E2-6D27-480B-A2CD-0A0D3FB50D61}"/>
                  </a:ext>
                </a:extLst>
              </p:cNvPr>
              <p:cNvSpPr/>
              <p:nvPr/>
            </p:nvSpPr>
            <p:spPr>
              <a:xfrm>
                <a:off x="3968740" y="2108948"/>
                <a:ext cx="3198904" cy="31989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Arc 169">
                <a:extLst>
                  <a:ext uri="{FF2B5EF4-FFF2-40B4-BE49-F238E27FC236}">
                    <a16:creationId xmlns:a16="http://schemas.microsoft.com/office/drawing/2014/main" id="{044F0C55-9132-4078-850E-85BA751056A8}"/>
                  </a:ext>
                </a:extLst>
              </p:cNvPr>
              <p:cNvSpPr/>
              <p:nvPr/>
            </p:nvSpPr>
            <p:spPr>
              <a:xfrm rot="9662448">
                <a:off x="4500302" y="2289749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ln w="3810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50F9A4A0-6CF5-48DC-B4B7-125E80CE2E95}"/>
                  </a:ext>
                </a:extLst>
              </p:cNvPr>
              <p:cNvSpPr/>
              <p:nvPr/>
            </p:nvSpPr>
            <p:spPr>
              <a:xfrm>
                <a:off x="5894306" y="4287709"/>
                <a:ext cx="403388" cy="831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047539B-DCB3-49BD-AE1E-4C30F61EC6B0}"/>
                  </a:ext>
                </a:extLst>
              </p:cNvPr>
              <p:cNvSpPr/>
              <p:nvPr/>
            </p:nvSpPr>
            <p:spPr>
              <a:xfrm>
                <a:off x="6379440" y="4071808"/>
                <a:ext cx="403388" cy="10473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B55E499-AB47-417E-A9E1-7F465379C67F}"/>
                  </a:ext>
                </a:extLst>
              </p:cNvPr>
              <p:cNvSpPr/>
              <p:nvPr/>
            </p:nvSpPr>
            <p:spPr>
              <a:xfrm>
                <a:off x="6858224" y="3855485"/>
                <a:ext cx="403388" cy="1263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52CCD6B-A23E-4848-BDD2-1B5811C109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8840" y="3363670"/>
                <a:ext cx="239571" cy="264760"/>
              </a:xfrm>
              <a:prstGeom prst="line">
                <a:avLst/>
              </a:prstGeom>
              <a:ln w="3810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0313C2A-3427-4028-AFC3-73749E69A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25109" y="3366534"/>
                <a:ext cx="239570" cy="264759"/>
              </a:xfrm>
              <a:prstGeom prst="line">
                <a:avLst/>
              </a:prstGeom>
              <a:ln w="3810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D7736B1D-2D13-467A-ACC9-3BD3D4545593}"/>
                  </a:ext>
                </a:extLst>
              </p:cNvPr>
              <p:cNvGrpSpPr/>
              <p:nvPr/>
            </p:nvGrpSpPr>
            <p:grpSpPr>
              <a:xfrm>
                <a:off x="5078338" y="2887326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EE579898-46F0-40BC-B1E8-87380EE6A4B4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661CAE9E-C533-416D-B67F-D011BDB18805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411DF9A-4235-4D87-90B1-85522AF1A17F}"/>
                  </a:ext>
                </a:extLst>
              </p:cNvPr>
              <p:cNvSpPr/>
              <p:nvPr/>
            </p:nvSpPr>
            <p:spPr>
              <a:xfrm>
                <a:off x="3790714" y="2108948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DD955495-56AC-4AC9-9E24-6E9CB7BA1BC2}"/>
                  </a:ext>
                </a:extLst>
              </p:cNvPr>
              <p:cNvCxnSpPr>
                <a:cxnSpLocks/>
                <a:stCxn id="189" idx="3"/>
              </p:cNvCxnSpPr>
              <p:nvPr/>
            </p:nvCxnSpPr>
            <p:spPr>
              <a:xfrm>
                <a:off x="4346974" y="2234398"/>
                <a:ext cx="441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6D7AB0D-7B70-495B-ABA8-3DDC53AE9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934" y="2234398"/>
                <a:ext cx="186730" cy="7592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E27AF36-1520-4CD5-A28F-41E58C3450D9}"/>
                  </a:ext>
                </a:extLst>
              </p:cNvPr>
              <p:cNvSpPr/>
              <p:nvPr/>
            </p:nvSpPr>
            <p:spPr>
              <a:xfrm>
                <a:off x="4199863" y="4655247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AF608FCB-EA8F-4DD8-83F5-267CDD53D941}"/>
                  </a:ext>
                </a:extLst>
              </p:cNvPr>
              <p:cNvCxnSpPr>
                <a:cxnSpLocks/>
                <a:stCxn id="192" idx="3"/>
              </p:cNvCxnSpPr>
              <p:nvPr/>
            </p:nvCxnSpPr>
            <p:spPr>
              <a:xfrm>
                <a:off x="4756123" y="4780697"/>
                <a:ext cx="3975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68E8D6E-8F13-4111-8EB2-2787E8A07A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0936" y="4029050"/>
                <a:ext cx="186730" cy="7592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D15D9E1-569E-41D5-9D45-A9FFAFC4417F}"/>
                  </a:ext>
                </a:extLst>
              </p:cNvPr>
              <p:cNvSpPr/>
              <p:nvPr/>
            </p:nvSpPr>
            <p:spPr>
              <a:xfrm>
                <a:off x="7175264" y="2594366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6290E74-F6CE-46B1-9675-0327D4311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7274" y="2719816"/>
                <a:ext cx="290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24EDFAD-5249-4EA5-86A3-C48B757F2D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8986" y="2721605"/>
                <a:ext cx="818632" cy="435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21BE55-66C4-4967-9A35-EE4522465D11}"/>
                </a:ext>
              </a:extLst>
            </p:cNvPr>
            <p:cNvGrpSpPr/>
            <p:nvPr/>
          </p:nvGrpSpPr>
          <p:grpSpPr>
            <a:xfrm>
              <a:off x="7243794" y="2996748"/>
              <a:ext cx="1459546" cy="1459546"/>
              <a:chOff x="8133118" y="1603813"/>
              <a:chExt cx="1459546" cy="1459546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9AB4264-F038-4BC7-A023-E6847ABFC28D}"/>
                  </a:ext>
                </a:extLst>
              </p:cNvPr>
              <p:cNvSpPr/>
              <p:nvPr/>
            </p:nvSpPr>
            <p:spPr>
              <a:xfrm>
                <a:off x="8133118" y="1603813"/>
                <a:ext cx="1459546" cy="14595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2CD30776-CF10-41E7-9609-0AA3AAF6BE17}"/>
                  </a:ext>
                </a:extLst>
              </p:cNvPr>
              <p:cNvGrpSpPr/>
              <p:nvPr/>
            </p:nvGrpSpPr>
            <p:grpSpPr>
              <a:xfrm flipH="1">
                <a:off x="8233059" y="1887045"/>
                <a:ext cx="1324607" cy="893081"/>
                <a:chOff x="6588827" y="562265"/>
                <a:chExt cx="1727860" cy="1164963"/>
              </a:xfrm>
              <a:solidFill>
                <a:schemeClr val="accent1"/>
              </a:solidFill>
            </p:grpSpPr>
            <p:pic>
              <p:nvPicPr>
                <p:cNvPr id="104" name="Graphic 103" descr="User">
                  <a:extLst>
                    <a:ext uri="{FF2B5EF4-FFF2-40B4-BE49-F238E27FC236}">
                      <a16:creationId xmlns:a16="http://schemas.microsoft.com/office/drawing/2014/main" id="{5B6E4351-D01C-4B14-865B-84D63C7963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2287" y="56226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6" name="Graphic 105" descr="Scientist">
                  <a:extLst>
                    <a:ext uri="{FF2B5EF4-FFF2-40B4-BE49-F238E27FC236}">
                      <a16:creationId xmlns:a16="http://schemas.microsoft.com/office/drawing/2014/main" id="{6B51A187-6C1A-4563-B93F-0DC1DA0B35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8827" y="5638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7" name="Graphic 106" descr="User">
                  <a:extLst>
                    <a:ext uri="{FF2B5EF4-FFF2-40B4-BE49-F238E27FC236}">
                      <a16:creationId xmlns:a16="http://schemas.microsoft.com/office/drawing/2014/main" id="{9383EBF7-4B0C-470E-B1B2-C4B567EBC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1009" y="726047"/>
                  <a:ext cx="1001181" cy="10011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2CCEEF5-8598-49E5-AFF5-64235DA78F56}"/>
                </a:ext>
              </a:extLst>
            </p:cNvPr>
            <p:cNvGrpSpPr/>
            <p:nvPr/>
          </p:nvGrpSpPr>
          <p:grpSpPr>
            <a:xfrm>
              <a:off x="1557593" y="3178378"/>
              <a:ext cx="1141395" cy="1141395"/>
              <a:chOff x="2281825" y="4909679"/>
              <a:chExt cx="1141395" cy="11413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97D2D0D-C69F-4BA0-8B0F-3FEA765F44EC}"/>
                  </a:ext>
                </a:extLst>
              </p:cNvPr>
              <p:cNvSpPr/>
              <p:nvPr/>
            </p:nvSpPr>
            <p:spPr>
              <a:xfrm>
                <a:off x="2281825" y="4909679"/>
                <a:ext cx="1141395" cy="11413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8" name="Graphic 107" descr="Scientist">
                <a:extLst>
                  <a:ext uri="{FF2B5EF4-FFF2-40B4-BE49-F238E27FC236}">
                    <a16:creationId xmlns:a16="http://schemas.microsoft.com/office/drawing/2014/main" id="{3B5BAF1F-10BD-4639-972D-CAB33C27E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2425861" y="5050484"/>
                <a:ext cx="814676" cy="814676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E6F30D-412C-459E-8750-871E84137F59}"/>
                </a:ext>
              </a:extLst>
            </p:cNvPr>
            <p:cNvGrpSpPr/>
            <p:nvPr/>
          </p:nvGrpSpPr>
          <p:grpSpPr>
            <a:xfrm>
              <a:off x="3031629" y="3474984"/>
              <a:ext cx="827108" cy="576488"/>
              <a:chOff x="3031629" y="3474984"/>
              <a:chExt cx="827108" cy="576488"/>
            </a:xfrm>
          </p:grpSpPr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EEF1903D-750A-435B-9FFF-30AC391D1AF4}"/>
                  </a:ext>
                </a:extLst>
              </p:cNvPr>
              <p:cNvSpPr/>
              <p:nvPr/>
            </p:nvSpPr>
            <p:spPr>
              <a:xfrm>
                <a:off x="3245217" y="3474984"/>
                <a:ext cx="613520" cy="303893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Arrow: Right 238">
                <a:extLst>
                  <a:ext uri="{FF2B5EF4-FFF2-40B4-BE49-F238E27FC236}">
                    <a16:creationId xmlns:a16="http://schemas.microsoft.com/office/drawing/2014/main" id="{61996A98-8322-43E2-9C2A-495F5171BE1F}"/>
                  </a:ext>
                </a:extLst>
              </p:cNvPr>
              <p:cNvSpPr/>
              <p:nvPr/>
            </p:nvSpPr>
            <p:spPr>
              <a:xfrm rot="10800000">
                <a:off x="3031629" y="3747579"/>
                <a:ext cx="613520" cy="303893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C15CAFB8-CB96-4F68-8E29-9B69BE4BBAA1}"/>
                </a:ext>
              </a:extLst>
            </p:cNvPr>
            <p:cNvGrpSpPr/>
            <p:nvPr/>
          </p:nvGrpSpPr>
          <p:grpSpPr>
            <a:xfrm>
              <a:off x="6056769" y="3482604"/>
              <a:ext cx="827108" cy="576488"/>
              <a:chOff x="3031629" y="3474984"/>
              <a:chExt cx="827108" cy="576488"/>
            </a:xfrm>
          </p:grpSpPr>
          <p:sp>
            <p:nvSpPr>
              <p:cNvPr id="243" name="Arrow: Right 242">
                <a:extLst>
                  <a:ext uri="{FF2B5EF4-FFF2-40B4-BE49-F238E27FC236}">
                    <a16:creationId xmlns:a16="http://schemas.microsoft.com/office/drawing/2014/main" id="{F2E305F5-264B-4B0F-844B-BA1C18FFBE66}"/>
                  </a:ext>
                </a:extLst>
              </p:cNvPr>
              <p:cNvSpPr/>
              <p:nvPr/>
            </p:nvSpPr>
            <p:spPr>
              <a:xfrm>
                <a:off x="3245217" y="3474984"/>
                <a:ext cx="613520" cy="303893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Arrow: Right 243">
                <a:extLst>
                  <a:ext uri="{FF2B5EF4-FFF2-40B4-BE49-F238E27FC236}">
                    <a16:creationId xmlns:a16="http://schemas.microsoft.com/office/drawing/2014/main" id="{6A07C684-AE25-4B55-BD26-130361010509}"/>
                  </a:ext>
                </a:extLst>
              </p:cNvPr>
              <p:cNvSpPr/>
              <p:nvPr/>
            </p:nvSpPr>
            <p:spPr>
              <a:xfrm rot="10800000">
                <a:off x="3031629" y="3747579"/>
                <a:ext cx="613520" cy="303893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6" name="Content Placeholder 105">
            <a:extLst>
              <a:ext uri="{FF2B5EF4-FFF2-40B4-BE49-F238E27FC236}">
                <a16:creationId xmlns:a16="http://schemas.microsoft.com/office/drawing/2014/main" id="{E3E2C1AC-F314-470F-AC22-7C32C3CD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39" y="5479966"/>
            <a:ext cx="9996735" cy="1238630"/>
          </a:xfrm>
        </p:spPr>
        <p:txBody>
          <a:bodyPr>
            <a:normAutofit/>
          </a:bodyPr>
          <a:lstStyle/>
          <a:p>
            <a:r>
              <a:rPr lang="en-US"/>
              <a:t>ARCs are the basis of the collaborative research platform</a:t>
            </a:r>
          </a:p>
          <a:p>
            <a:r>
              <a:rPr lang="en-US"/>
              <a:t>ARCs can be shared between researchers seamlessly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1F6C819D-D5CA-42E3-9E00-C126890D64E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9" r="51187"/>
          <a:stretch/>
        </p:blipFill>
        <p:spPr>
          <a:xfrm>
            <a:off x="6491141" y="4098813"/>
            <a:ext cx="770668" cy="8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8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404D-3BA1-42C4-ABD1-12BC242B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Find ARCs in the ARC registry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4123-F0F9-4E6A-9CBF-E90125049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" b="20502"/>
          <a:stretch/>
        </p:blipFill>
        <p:spPr>
          <a:xfrm>
            <a:off x="22634" y="1408191"/>
            <a:ext cx="12128626" cy="4684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96F56A-8B19-4BA5-8DD8-F17F494A5874}"/>
              </a:ext>
            </a:extLst>
          </p:cNvPr>
          <p:cNvSpPr txBox="1"/>
          <p:nvPr/>
        </p:nvSpPr>
        <p:spPr>
          <a:xfrm>
            <a:off x="4878032" y="1815228"/>
            <a:ext cx="298190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b="1">
                <a:latin typeface="Century Gothic" panose="020B0502020202020204" pitchFamily="34" charset="0"/>
              </a:rPr>
              <a:t>Explore DataPLANT</a:t>
            </a:r>
            <a:endParaRPr lang="en-US" sz="2400" b="1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211B-9340-4F5C-BB86-8E2B5086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29" y="9525"/>
            <a:ext cx="10515600" cy="1325563"/>
          </a:xfrm>
        </p:spPr>
        <p:txBody>
          <a:bodyPr/>
          <a:lstStyle/>
          <a:p>
            <a:r>
              <a:rPr lang="en-US"/>
              <a:t>Towards Fair Digital Objects (FDOs)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B61191F-0B1D-4146-9153-CD2041292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765" y="3017196"/>
            <a:ext cx="1558200" cy="1558200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53E5F9EC-811D-41D2-B902-FD804A1E0F44}"/>
              </a:ext>
            </a:extLst>
          </p:cNvPr>
          <p:cNvSpPr/>
          <p:nvPr/>
        </p:nvSpPr>
        <p:spPr>
          <a:xfrm>
            <a:off x="4716595" y="3783071"/>
            <a:ext cx="136619" cy="136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0973F41-EC84-4B13-9D68-BEBA98459C03}"/>
              </a:ext>
            </a:extLst>
          </p:cNvPr>
          <p:cNvSpPr/>
          <p:nvPr/>
        </p:nvSpPr>
        <p:spPr>
          <a:xfrm>
            <a:off x="4036029" y="3826468"/>
            <a:ext cx="731520" cy="62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B2083A59-322D-42A6-AD80-756B61C2767A}"/>
              </a:ext>
            </a:extLst>
          </p:cNvPr>
          <p:cNvSpPr/>
          <p:nvPr/>
        </p:nvSpPr>
        <p:spPr>
          <a:xfrm rot="3030333">
            <a:off x="3720561" y="3671873"/>
            <a:ext cx="423931" cy="620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45DFD0-295D-4096-BA59-03BFF2ED3ED6}"/>
              </a:ext>
            </a:extLst>
          </p:cNvPr>
          <p:cNvSpPr/>
          <p:nvPr/>
        </p:nvSpPr>
        <p:spPr>
          <a:xfrm rot="6064457">
            <a:off x="5445819" y="3012913"/>
            <a:ext cx="136618" cy="1366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A647A8A-9E33-408E-A17E-9BF1C41A46A7}"/>
              </a:ext>
            </a:extLst>
          </p:cNvPr>
          <p:cNvSpPr/>
          <p:nvPr/>
        </p:nvSpPr>
        <p:spPr>
          <a:xfrm rot="6064457">
            <a:off x="5266011" y="2697653"/>
            <a:ext cx="640080" cy="6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5CC1CC4-3175-4EA6-A2FC-002D46DF8CBE}"/>
              </a:ext>
            </a:extLst>
          </p:cNvPr>
          <p:cNvSpPr/>
          <p:nvPr/>
        </p:nvSpPr>
        <p:spPr>
          <a:xfrm rot="9900000">
            <a:off x="5624507" y="2330010"/>
            <a:ext cx="494154" cy="620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1A5E38C-663A-442D-AE7B-61D65B2971E4}"/>
              </a:ext>
            </a:extLst>
          </p:cNvPr>
          <p:cNvGrpSpPr/>
          <p:nvPr/>
        </p:nvGrpSpPr>
        <p:grpSpPr>
          <a:xfrm rot="10800000" flipV="1">
            <a:off x="6084083" y="4025141"/>
            <a:ext cx="884618" cy="136618"/>
            <a:chOff x="3609889" y="3443288"/>
            <a:chExt cx="1526467" cy="235744"/>
          </a:xfrm>
          <a:solidFill>
            <a:schemeClr val="accent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0B220CC-E966-4CF0-BC2C-DCE1CE415CEF}"/>
                </a:ext>
              </a:extLst>
            </p:cNvPr>
            <p:cNvSpPr/>
            <p:nvPr/>
          </p:nvSpPr>
          <p:spPr>
            <a:xfrm>
              <a:off x="4900612" y="3443288"/>
              <a:ext cx="235744" cy="235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E719C24-A493-46FC-83DF-C36CB7BECDD7}"/>
                </a:ext>
              </a:extLst>
            </p:cNvPr>
            <p:cNvSpPr/>
            <p:nvPr/>
          </p:nvSpPr>
          <p:spPr>
            <a:xfrm>
              <a:off x="3609889" y="3507581"/>
              <a:ext cx="1420072" cy="10715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44FDD5-949D-4BC1-B842-BE6C7A92EB88}"/>
              </a:ext>
            </a:extLst>
          </p:cNvPr>
          <p:cNvGrpSpPr/>
          <p:nvPr/>
        </p:nvGrpSpPr>
        <p:grpSpPr>
          <a:xfrm>
            <a:off x="6083931" y="1724382"/>
            <a:ext cx="880812" cy="880812"/>
            <a:chOff x="5457549" y="1517706"/>
            <a:chExt cx="1099733" cy="1099733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84E8AE5-8B42-4632-B305-A2739062AF94}"/>
                </a:ext>
              </a:extLst>
            </p:cNvPr>
            <p:cNvGrpSpPr/>
            <p:nvPr/>
          </p:nvGrpSpPr>
          <p:grpSpPr>
            <a:xfrm>
              <a:off x="5457549" y="1517706"/>
              <a:ext cx="1099733" cy="1099733"/>
              <a:chOff x="8133118" y="1603813"/>
              <a:chExt cx="1459546" cy="1459546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59B598EC-4AF7-4FCB-87BA-2B4432E572AA}"/>
                  </a:ext>
                </a:extLst>
              </p:cNvPr>
              <p:cNvSpPr/>
              <p:nvPr/>
            </p:nvSpPr>
            <p:spPr>
              <a:xfrm>
                <a:off x="8133118" y="1603813"/>
                <a:ext cx="1459546" cy="145954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254D8CA-630D-433D-A6DC-549475904A00}"/>
                  </a:ext>
                </a:extLst>
              </p:cNvPr>
              <p:cNvGrpSpPr/>
              <p:nvPr/>
            </p:nvGrpSpPr>
            <p:grpSpPr>
              <a:xfrm flipH="1">
                <a:off x="8233049" y="1887045"/>
                <a:ext cx="1000957" cy="893079"/>
                <a:chOff x="7011009" y="562265"/>
                <a:chExt cx="1305678" cy="1164963"/>
              </a:xfrm>
              <a:solidFill>
                <a:schemeClr val="accent1"/>
              </a:solidFill>
            </p:grpSpPr>
            <p:pic>
              <p:nvPicPr>
                <p:cNvPr id="101" name="Graphic 100" descr="User">
                  <a:extLst>
                    <a:ext uri="{FF2B5EF4-FFF2-40B4-BE49-F238E27FC236}">
                      <a16:creationId xmlns:a16="http://schemas.microsoft.com/office/drawing/2014/main" id="{DB9B3072-AEDB-4DDA-A604-78978E76CB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2287" y="56226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3" name="Graphic 102" descr="User">
                  <a:extLst>
                    <a:ext uri="{FF2B5EF4-FFF2-40B4-BE49-F238E27FC236}">
                      <a16:creationId xmlns:a16="http://schemas.microsoft.com/office/drawing/2014/main" id="{E4C08B13-83D3-4AB2-A16B-1CAA7AB427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1009" y="726047"/>
                  <a:ext cx="1001181" cy="10011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5" name="Graphic 21" descr="Call center">
              <a:extLst>
                <a:ext uri="{FF2B5EF4-FFF2-40B4-BE49-F238E27FC236}">
                  <a16:creationId xmlns:a16="http://schemas.microsoft.com/office/drawing/2014/main" id="{A209819C-1ABE-4FFB-91F8-E596DAEC1AC7}"/>
                </a:ext>
              </a:extLst>
            </p:cNvPr>
            <p:cNvGrpSpPr/>
            <p:nvPr/>
          </p:nvGrpSpPr>
          <p:grpSpPr>
            <a:xfrm>
              <a:off x="6127629" y="1784943"/>
              <a:ext cx="323194" cy="383793"/>
              <a:chOff x="7922824" y="3544931"/>
              <a:chExt cx="359289" cy="426656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AF4595F5-5616-4A1C-BEBE-8B3921295785}"/>
                  </a:ext>
                </a:extLst>
              </p:cNvPr>
              <p:cNvSpPr/>
              <p:nvPr/>
            </p:nvSpPr>
            <p:spPr>
              <a:xfrm>
                <a:off x="7922824" y="3791943"/>
                <a:ext cx="359289" cy="179644"/>
              </a:xfrm>
              <a:custGeom>
                <a:avLst/>
                <a:gdLst>
                  <a:gd name="connsiteX0" fmla="*/ 341325 w 359289"/>
                  <a:gd name="connsiteY0" fmla="*/ 53893 h 179644"/>
                  <a:gd name="connsiteX1" fmla="*/ 253748 w 359289"/>
                  <a:gd name="connsiteY1" fmla="*/ 11228 h 179644"/>
                  <a:gd name="connsiteX2" fmla="*/ 179645 w 359289"/>
                  <a:gd name="connsiteY2" fmla="*/ 0 h 179644"/>
                  <a:gd name="connsiteX3" fmla="*/ 105541 w 359289"/>
                  <a:gd name="connsiteY3" fmla="*/ 11228 h 179644"/>
                  <a:gd name="connsiteX4" fmla="*/ 17964 w 359289"/>
                  <a:gd name="connsiteY4" fmla="*/ 53893 h 179644"/>
                  <a:gd name="connsiteX5" fmla="*/ 0 w 359289"/>
                  <a:gd name="connsiteY5" fmla="*/ 89822 h 179644"/>
                  <a:gd name="connsiteX6" fmla="*/ 0 w 359289"/>
                  <a:gd name="connsiteY6" fmla="*/ 179645 h 179644"/>
                  <a:gd name="connsiteX7" fmla="*/ 359289 w 359289"/>
                  <a:gd name="connsiteY7" fmla="*/ 179645 h 179644"/>
                  <a:gd name="connsiteX8" fmla="*/ 359289 w 359289"/>
                  <a:gd name="connsiteY8" fmla="*/ 89822 h 179644"/>
                  <a:gd name="connsiteX9" fmla="*/ 341325 w 359289"/>
                  <a:gd name="connsiteY9" fmla="*/ 53893 h 1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9289" h="179644">
                    <a:moveTo>
                      <a:pt x="341325" y="53893"/>
                    </a:moveTo>
                    <a:cubicBezTo>
                      <a:pt x="316624" y="33683"/>
                      <a:pt x="285186" y="20210"/>
                      <a:pt x="253748" y="11228"/>
                    </a:cubicBezTo>
                    <a:cubicBezTo>
                      <a:pt x="231293" y="4491"/>
                      <a:pt x="206591" y="0"/>
                      <a:pt x="179645" y="0"/>
                    </a:cubicBezTo>
                    <a:cubicBezTo>
                      <a:pt x="154944" y="0"/>
                      <a:pt x="130242" y="4491"/>
                      <a:pt x="105541" y="11228"/>
                    </a:cubicBezTo>
                    <a:cubicBezTo>
                      <a:pt x="74103" y="20210"/>
                      <a:pt x="42666" y="35929"/>
                      <a:pt x="17964" y="53893"/>
                    </a:cubicBezTo>
                    <a:cubicBezTo>
                      <a:pt x="6737" y="62876"/>
                      <a:pt x="0" y="76349"/>
                      <a:pt x="0" y="89822"/>
                    </a:cubicBezTo>
                    <a:lnTo>
                      <a:pt x="0" y="179645"/>
                    </a:lnTo>
                    <a:lnTo>
                      <a:pt x="359289" y="179645"/>
                    </a:lnTo>
                    <a:lnTo>
                      <a:pt x="359289" y="89822"/>
                    </a:lnTo>
                    <a:cubicBezTo>
                      <a:pt x="359289" y="76349"/>
                      <a:pt x="352553" y="62876"/>
                      <a:pt x="341325" y="538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CC417BE-E489-4844-BAB6-B7CB47343B5E}"/>
                  </a:ext>
                </a:extLst>
              </p:cNvPr>
              <p:cNvSpPr/>
              <p:nvPr/>
            </p:nvSpPr>
            <p:spPr>
              <a:xfrm>
                <a:off x="8003664" y="3544931"/>
                <a:ext cx="250941" cy="213328"/>
              </a:xfrm>
              <a:custGeom>
                <a:avLst/>
                <a:gdLst>
                  <a:gd name="connsiteX0" fmla="*/ 11228 w 250941"/>
                  <a:gd name="connsiteY0" fmla="*/ 58385 h 213328"/>
                  <a:gd name="connsiteX1" fmla="*/ 19087 w 250941"/>
                  <a:gd name="connsiteY1" fmla="*/ 55016 h 213328"/>
                  <a:gd name="connsiteX2" fmla="*/ 19087 w 250941"/>
                  <a:gd name="connsiteY2" fmla="*/ 55016 h 213328"/>
                  <a:gd name="connsiteX3" fmla="*/ 98805 w 250941"/>
                  <a:gd name="connsiteY3" fmla="*/ 22456 h 213328"/>
                  <a:gd name="connsiteX4" fmla="*/ 211082 w 250941"/>
                  <a:gd name="connsiteY4" fmla="*/ 134734 h 213328"/>
                  <a:gd name="connsiteX5" fmla="*/ 211082 w 250941"/>
                  <a:gd name="connsiteY5" fmla="*/ 160557 h 213328"/>
                  <a:gd name="connsiteX6" fmla="*/ 146523 w 250941"/>
                  <a:gd name="connsiteY6" fmla="*/ 181890 h 213328"/>
                  <a:gd name="connsiteX7" fmla="*/ 138102 w 250941"/>
                  <a:gd name="connsiteY7" fmla="*/ 179645 h 213328"/>
                  <a:gd name="connsiteX8" fmla="*/ 121260 w 250941"/>
                  <a:gd name="connsiteY8" fmla="*/ 196486 h 213328"/>
                  <a:gd name="connsiteX9" fmla="*/ 138102 w 250941"/>
                  <a:gd name="connsiteY9" fmla="*/ 213328 h 213328"/>
                  <a:gd name="connsiteX10" fmla="*/ 153821 w 250941"/>
                  <a:gd name="connsiteY10" fmla="*/ 203223 h 213328"/>
                  <a:gd name="connsiteX11" fmla="*/ 243082 w 250941"/>
                  <a:gd name="connsiteY11" fmla="*/ 173469 h 213328"/>
                  <a:gd name="connsiteX12" fmla="*/ 250941 w 250941"/>
                  <a:gd name="connsiteY12" fmla="*/ 162803 h 213328"/>
                  <a:gd name="connsiteX13" fmla="*/ 250941 w 250941"/>
                  <a:gd name="connsiteY13" fmla="*/ 112278 h 213328"/>
                  <a:gd name="connsiteX14" fmla="*/ 239713 w 250941"/>
                  <a:gd name="connsiteY14" fmla="*/ 101050 h 213328"/>
                  <a:gd name="connsiteX15" fmla="*/ 229608 w 250941"/>
                  <a:gd name="connsiteY15" fmla="*/ 101050 h 213328"/>
                  <a:gd name="connsiteX16" fmla="*/ 98805 w 250941"/>
                  <a:gd name="connsiteY16" fmla="*/ 0 h 213328"/>
                  <a:gd name="connsiteX17" fmla="*/ 4491 w 250941"/>
                  <a:gd name="connsiteY17" fmla="*/ 38174 h 213328"/>
                  <a:gd name="connsiteX18" fmla="*/ 0 w 250941"/>
                  <a:gd name="connsiteY18" fmla="*/ 47157 h 213328"/>
                  <a:gd name="connsiteX19" fmla="*/ 11228 w 250941"/>
                  <a:gd name="connsiteY19" fmla="*/ 58385 h 213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941" h="213328">
                    <a:moveTo>
                      <a:pt x="11228" y="58385"/>
                    </a:moveTo>
                    <a:cubicBezTo>
                      <a:pt x="14596" y="58385"/>
                      <a:pt x="17403" y="57262"/>
                      <a:pt x="19087" y="55016"/>
                    </a:cubicBezTo>
                    <a:lnTo>
                      <a:pt x="19087" y="55016"/>
                    </a:lnTo>
                    <a:cubicBezTo>
                      <a:pt x="39859" y="34806"/>
                      <a:pt x="67928" y="22456"/>
                      <a:pt x="98805" y="22456"/>
                    </a:cubicBezTo>
                    <a:cubicBezTo>
                      <a:pt x="160557" y="22456"/>
                      <a:pt x="211082" y="72981"/>
                      <a:pt x="211082" y="134734"/>
                    </a:cubicBezTo>
                    <a:lnTo>
                      <a:pt x="211082" y="160557"/>
                    </a:lnTo>
                    <a:lnTo>
                      <a:pt x="146523" y="181890"/>
                    </a:lnTo>
                    <a:cubicBezTo>
                      <a:pt x="143716" y="180767"/>
                      <a:pt x="140909" y="179645"/>
                      <a:pt x="138102" y="179645"/>
                    </a:cubicBezTo>
                    <a:cubicBezTo>
                      <a:pt x="128558" y="179645"/>
                      <a:pt x="121260" y="186943"/>
                      <a:pt x="121260" y="196486"/>
                    </a:cubicBezTo>
                    <a:cubicBezTo>
                      <a:pt x="121260" y="206030"/>
                      <a:pt x="128558" y="213328"/>
                      <a:pt x="138102" y="213328"/>
                    </a:cubicBezTo>
                    <a:cubicBezTo>
                      <a:pt x="144839" y="213328"/>
                      <a:pt x="151014" y="209398"/>
                      <a:pt x="153821" y="203223"/>
                    </a:cubicBezTo>
                    <a:lnTo>
                      <a:pt x="243082" y="173469"/>
                    </a:lnTo>
                    <a:cubicBezTo>
                      <a:pt x="247573" y="171785"/>
                      <a:pt x="250941" y="167856"/>
                      <a:pt x="250941" y="162803"/>
                    </a:cubicBezTo>
                    <a:lnTo>
                      <a:pt x="250941" y="112278"/>
                    </a:lnTo>
                    <a:cubicBezTo>
                      <a:pt x="250941" y="106103"/>
                      <a:pt x="245889" y="101050"/>
                      <a:pt x="239713" y="101050"/>
                    </a:cubicBezTo>
                    <a:lnTo>
                      <a:pt x="229608" y="101050"/>
                    </a:lnTo>
                    <a:cubicBezTo>
                      <a:pt x="214451" y="43227"/>
                      <a:pt x="161680" y="0"/>
                      <a:pt x="98805" y="0"/>
                    </a:cubicBezTo>
                    <a:cubicBezTo>
                      <a:pt x="62314" y="0"/>
                      <a:pt x="29192" y="14596"/>
                      <a:pt x="4491" y="38174"/>
                    </a:cubicBezTo>
                    <a:cubicBezTo>
                      <a:pt x="1684" y="40420"/>
                      <a:pt x="0" y="43227"/>
                      <a:pt x="0" y="47157"/>
                    </a:cubicBezTo>
                    <a:cubicBezTo>
                      <a:pt x="0" y="53332"/>
                      <a:pt x="5053" y="58385"/>
                      <a:pt x="11228" y="5838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DD02309-A260-45D4-AC94-4B5DBD24D48D}"/>
                  </a:ext>
                </a:extLst>
              </p:cNvPr>
              <p:cNvSpPr/>
              <p:nvPr/>
            </p:nvSpPr>
            <p:spPr>
              <a:xfrm>
                <a:off x="8012646" y="3589843"/>
                <a:ext cx="179644" cy="179644"/>
              </a:xfrm>
              <a:custGeom>
                <a:avLst/>
                <a:gdLst>
                  <a:gd name="connsiteX0" fmla="*/ 179083 w 179644"/>
                  <a:gd name="connsiteY0" fmla="*/ 99366 h 179644"/>
                  <a:gd name="connsiteX1" fmla="*/ 179645 w 179644"/>
                  <a:gd name="connsiteY1" fmla="*/ 89822 h 179644"/>
                  <a:gd name="connsiteX2" fmla="*/ 89822 w 179644"/>
                  <a:gd name="connsiteY2" fmla="*/ 0 h 179644"/>
                  <a:gd name="connsiteX3" fmla="*/ 0 w 179644"/>
                  <a:gd name="connsiteY3" fmla="*/ 89822 h 179644"/>
                  <a:gd name="connsiteX4" fmla="*/ 89822 w 179644"/>
                  <a:gd name="connsiteY4" fmla="*/ 179645 h 179644"/>
                  <a:gd name="connsiteX5" fmla="*/ 95436 w 179644"/>
                  <a:gd name="connsiteY5" fmla="*/ 179083 h 179644"/>
                  <a:gd name="connsiteX6" fmla="*/ 95436 w 179644"/>
                  <a:gd name="connsiteY6" fmla="*/ 151575 h 179644"/>
                  <a:gd name="connsiteX7" fmla="*/ 95436 w 179644"/>
                  <a:gd name="connsiteY7" fmla="*/ 151575 h 179644"/>
                  <a:gd name="connsiteX8" fmla="*/ 98805 w 179644"/>
                  <a:gd name="connsiteY8" fmla="*/ 136418 h 179644"/>
                  <a:gd name="connsiteX9" fmla="*/ 118453 w 179644"/>
                  <a:gd name="connsiteY9" fmla="*/ 119576 h 179644"/>
                  <a:gd name="connsiteX10" fmla="*/ 179083 w 179644"/>
                  <a:gd name="connsiteY10" fmla="*/ 99366 h 1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644" h="179644">
                    <a:moveTo>
                      <a:pt x="179083" y="99366"/>
                    </a:moveTo>
                    <a:cubicBezTo>
                      <a:pt x="179645" y="95998"/>
                      <a:pt x="179645" y="93191"/>
                      <a:pt x="179645" y="89822"/>
                    </a:cubicBezTo>
                    <a:cubicBezTo>
                      <a:pt x="179645" y="40420"/>
                      <a:pt x="139225" y="0"/>
                      <a:pt x="89822" y="0"/>
                    </a:cubicBezTo>
                    <a:cubicBezTo>
                      <a:pt x="40420" y="0"/>
                      <a:pt x="0" y="40420"/>
                      <a:pt x="0" y="89822"/>
                    </a:cubicBezTo>
                    <a:cubicBezTo>
                      <a:pt x="0" y="139225"/>
                      <a:pt x="40420" y="179645"/>
                      <a:pt x="89822" y="179645"/>
                    </a:cubicBezTo>
                    <a:cubicBezTo>
                      <a:pt x="91507" y="179645"/>
                      <a:pt x="93752" y="179645"/>
                      <a:pt x="95436" y="179083"/>
                    </a:cubicBezTo>
                    <a:lnTo>
                      <a:pt x="95436" y="151575"/>
                    </a:lnTo>
                    <a:lnTo>
                      <a:pt x="95436" y="151575"/>
                    </a:lnTo>
                    <a:cubicBezTo>
                      <a:pt x="95436" y="146523"/>
                      <a:pt x="96559" y="141470"/>
                      <a:pt x="98805" y="136418"/>
                    </a:cubicBezTo>
                    <a:cubicBezTo>
                      <a:pt x="102734" y="128558"/>
                      <a:pt x="109471" y="122383"/>
                      <a:pt x="118453" y="119576"/>
                    </a:cubicBezTo>
                    <a:lnTo>
                      <a:pt x="179083" y="99366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7712C9-B428-47ED-BEBA-3BD67B01F489}"/>
              </a:ext>
            </a:extLst>
          </p:cNvPr>
          <p:cNvGrpSpPr/>
          <p:nvPr/>
        </p:nvGrpSpPr>
        <p:grpSpPr>
          <a:xfrm>
            <a:off x="3103147" y="2745193"/>
            <a:ext cx="880813" cy="880813"/>
            <a:chOff x="8133118" y="1603813"/>
            <a:chExt cx="1459546" cy="1459546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A01983C-6D97-4AD4-B8B7-5BB61D85A622}"/>
                </a:ext>
              </a:extLst>
            </p:cNvPr>
            <p:cNvSpPr/>
            <p:nvPr/>
          </p:nvSpPr>
          <p:spPr>
            <a:xfrm>
              <a:off x="8133118" y="1603813"/>
              <a:ext cx="1459546" cy="1459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490B625-00EB-452F-A301-48381A79AFF4}"/>
                </a:ext>
              </a:extLst>
            </p:cNvPr>
            <p:cNvGrpSpPr/>
            <p:nvPr/>
          </p:nvGrpSpPr>
          <p:grpSpPr>
            <a:xfrm flipH="1">
              <a:off x="8233054" y="1887045"/>
              <a:ext cx="1324608" cy="893079"/>
              <a:chOff x="6588827" y="562265"/>
              <a:chExt cx="1727860" cy="1164963"/>
            </a:xfrm>
            <a:solidFill>
              <a:schemeClr val="accent1"/>
            </a:solidFill>
          </p:grpSpPr>
          <p:pic>
            <p:nvPicPr>
              <p:cNvPr id="91" name="Graphic 90" descr="User">
                <a:extLst>
                  <a:ext uri="{FF2B5EF4-FFF2-40B4-BE49-F238E27FC236}">
                    <a16:creationId xmlns:a16="http://schemas.microsoft.com/office/drawing/2014/main" id="{B1E33330-6D4B-4F88-A26B-5555144B4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2287" y="56226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2" name="Graphic 91" descr="Scientist">
                <a:extLst>
                  <a:ext uri="{FF2B5EF4-FFF2-40B4-BE49-F238E27FC236}">
                    <a16:creationId xmlns:a16="http://schemas.microsoft.com/office/drawing/2014/main" id="{8C71811D-5C20-4872-8057-288D4F6E8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88827" y="56385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3" name="Graphic 92" descr="User">
                <a:extLst>
                  <a:ext uri="{FF2B5EF4-FFF2-40B4-BE49-F238E27FC236}">
                    <a16:creationId xmlns:a16="http://schemas.microsoft.com/office/drawing/2014/main" id="{F2CB8D69-C24C-437B-A437-2BD50F844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11009" y="726047"/>
                <a:ext cx="1001181" cy="1001181"/>
              </a:xfrm>
              <a:prstGeom prst="rect">
                <a:avLst/>
              </a:prstGeom>
            </p:spPr>
          </p:pic>
        </p:grp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6EB40EBF-A365-4825-B59D-7D6465398BF1}"/>
              </a:ext>
            </a:extLst>
          </p:cNvPr>
          <p:cNvSpPr/>
          <p:nvPr/>
        </p:nvSpPr>
        <p:spPr>
          <a:xfrm flipH="1">
            <a:off x="3479922" y="1644802"/>
            <a:ext cx="3776719" cy="3690616"/>
          </a:xfrm>
          <a:prstGeom prst="arc">
            <a:avLst>
              <a:gd name="adj1" fmla="val 15066125"/>
              <a:gd name="adj2" fmla="val 1965054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C702F0D-D5CD-49A6-A74B-917495CA9251}"/>
              </a:ext>
            </a:extLst>
          </p:cNvPr>
          <p:cNvSpPr/>
          <p:nvPr/>
        </p:nvSpPr>
        <p:spPr>
          <a:xfrm rot="14671525" flipH="1">
            <a:off x="3713177" y="1761319"/>
            <a:ext cx="3659925" cy="3922869"/>
          </a:xfrm>
          <a:prstGeom prst="arc">
            <a:avLst>
              <a:gd name="adj1" fmla="val 15133602"/>
              <a:gd name="adj2" fmla="val 1775805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D3CBA5-43AC-4EC6-A97A-F286361B402F}"/>
              </a:ext>
            </a:extLst>
          </p:cNvPr>
          <p:cNvGrpSpPr/>
          <p:nvPr/>
        </p:nvGrpSpPr>
        <p:grpSpPr>
          <a:xfrm>
            <a:off x="6946929" y="3656146"/>
            <a:ext cx="905603" cy="880813"/>
            <a:chOff x="8133118" y="1603813"/>
            <a:chExt cx="1500626" cy="145954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F660700-19A3-4B3C-A45A-6AC8A0FB27F3}"/>
                </a:ext>
              </a:extLst>
            </p:cNvPr>
            <p:cNvSpPr/>
            <p:nvPr/>
          </p:nvSpPr>
          <p:spPr>
            <a:xfrm>
              <a:off x="8133118" y="1603813"/>
              <a:ext cx="1459546" cy="14595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4A92644-C39D-4509-BAC4-54AF6B0F6D26}"/>
                </a:ext>
              </a:extLst>
            </p:cNvPr>
            <p:cNvGrpSpPr/>
            <p:nvPr/>
          </p:nvGrpSpPr>
          <p:grpSpPr>
            <a:xfrm flipH="1">
              <a:off x="8233051" y="1840535"/>
              <a:ext cx="1400693" cy="939589"/>
              <a:chOff x="6489581" y="501596"/>
              <a:chExt cx="1827106" cy="1225632"/>
            </a:xfrm>
            <a:solidFill>
              <a:schemeClr val="accent1"/>
            </a:solidFill>
          </p:grpSpPr>
          <p:pic>
            <p:nvPicPr>
              <p:cNvPr id="86" name="Graphic 85" descr="User">
                <a:extLst>
                  <a:ext uri="{FF2B5EF4-FFF2-40B4-BE49-F238E27FC236}">
                    <a16:creationId xmlns:a16="http://schemas.microsoft.com/office/drawing/2014/main" id="{626F757E-BBBA-4BC7-8A2F-DEEFA781C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2287" y="56226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7" name="Graphic 86" descr="User">
                <a:extLst>
                  <a:ext uri="{FF2B5EF4-FFF2-40B4-BE49-F238E27FC236}">
                    <a16:creationId xmlns:a16="http://schemas.microsoft.com/office/drawing/2014/main" id="{766049DF-37DB-4329-A02C-026BF1620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11009" y="726047"/>
                <a:ext cx="1001181" cy="1001181"/>
              </a:xfrm>
              <a:prstGeom prst="rect">
                <a:avLst/>
              </a:prstGeom>
            </p:spPr>
          </p:pic>
          <p:pic>
            <p:nvPicPr>
              <p:cNvPr id="88" name="Graphic 87" descr="User">
                <a:extLst>
                  <a:ext uri="{FF2B5EF4-FFF2-40B4-BE49-F238E27FC236}">
                    <a16:creationId xmlns:a16="http://schemas.microsoft.com/office/drawing/2014/main" id="{06529246-E3D1-40FC-85F9-8A26F9F12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89581" y="501596"/>
                <a:ext cx="1001185" cy="1001181"/>
              </a:xfrm>
              <a:prstGeom prst="rect">
                <a:avLst/>
              </a:prstGeom>
            </p:spPr>
          </p:pic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15A83E90-8194-4643-8E7F-A6D29C754F1F}"/>
              </a:ext>
            </a:extLst>
          </p:cNvPr>
          <p:cNvSpPr/>
          <p:nvPr/>
        </p:nvSpPr>
        <p:spPr>
          <a:xfrm rot="5999300" flipH="1">
            <a:off x="5207425" y="2184277"/>
            <a:ext cx="2041475" cy="2257523"/>
          </a:xfrm>
          <a:prstGeom prst="arc">
            <a:avLst>
              <a:gd name="adj1" fmla="val 16474697"/>
              <a:gd name="adj2" fmla="val 19207876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6666901-4B82-4B64-B66A-EF9CEAB8008A}"/>
              </a:ext>
            </a:extLst>
          </p:cNvPr>
          <p:cNvGrpSpPr/>
          <p:nvPr/>
        </p:nvGrpSpPr>
        <p:grpSpPr>
          <a:xfrm>
            <a:off x="3096050" y="3455759"/>
            <a:ext cx="448508" cy="448508"/>
            <a:chOff x="3785191" y="2374605"/>
            <a:chExt cx="559982" cy="55998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E40258C-1E26-4C5D-B7F2-E59A2978723C}"/>
                </a:ext>
              </a:extLst>
            </p:cNvPr>
            <p:cNvSpPr/>
            <p:nvPr/>
          </p:nvSpPr>
          <p:spPr>
            <a:xfrm>
              <a:off x="3785191" y="2374605"/>
              <a:ext cx="559982" cy="559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DBD1D53-D380-4C14-983D-7230067EC05A}"/>
                </a:ext>
              </a:extLst>
            </p:cNvPr>
            <p:cNvSpPr/>
            <p:nvPr/>
          </p:nvSpPr>
          <p:spPr>
            <a:xfrm>
              <a:off x="3940568" y="2417679"/>
              <a:ext cx="216566" cy="216057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153907 w 171634"/>
                <a:gd name="connsiteY5" fmla="*/ 66881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7727 w 171634"/>
                <a:gd name="connsiteY16" fmla="*/ 32232 h 171231"/>
                <a:gd name="connsiteX17" fmla="*/ 24174 w 171634"/>
                <a:gd name="connsiteY17" fmla="*/ 51168 h 171231"/>
                <a:gd name="connsiteX18" fmla="*/ 17727 w 171634"/>
                <a:gd name="connsiteY18" fmla="*/ 66881 h 171231"/>
                <a:gd name="connsiteX19" fmla="*/ 0 w 171634"/>
                <a:gd name="connsiteY19" fmla="*/ 75745 h 171231"/>
                <a:gd name="connsiteX20" fmla="*/ 0 w 171634"/>
                <a:gd name="connsiteY20" fmla="*/ 95889 h 171231"/>
                <a:gd name="connsiteX21" fmla="*/ 17727 w 171634"/>
                <a:gd name="connsiteY21" fmla="*/ 104753 h 171231"/>
                <a:gd name="connsiteX22" fmla="*/ 24174 w 171634"/>
                <a:gd name="connsiteY22" fmla="*/ 120466 h 171231"/>
                <a:gd name="connsiteX23" fmla="*/ 17727 w 171634"/>
                <a:gd name="connsiteY23" fmla="*/ 139402 h 171231"/>
                <a:gd name="connsiteX24" fmla="*/ 31829 w 171634"/>
                <a:gd name="connsiteY24" fmla="*/ 153504 h 171231"/>
                <a:gd name="connsiteX25" fmla="*/ 50765 w 171634"/>
                <a:gd name="connsiteY25" fmla="*/ 147057 h 171231"/>
                <a:gd name="connsiteX26" fmla="*/ 66478 w 171634"/>
                <a:gd name="connsiteY26" fmla="*/ 153504 h 171231"/>
                <a:gd name="connsiteX27" fmla="*/ 75342 w 171634"/>
                <a:gd name="connsiteY27" fmla="*/ 171231 h 171231"/>
                <a:gd name="connsiteX28" fmla="*/ 95487 w 171634"/>
                <a:gd name="connsiteY28" fmla="*/ 171231 h 171231"/>
                <a:gd name="connsiteX29" fmla="*/ 104350 w 171634"/>
                <a:gd name="connsiteY29" fmla="*/ 153504 h 171231"/>
                <a:gd name="connsiteX30" fmla="*/ 120063 w 171634"/>
                <a:gd name="connsiteY30" fmla="*/ 147057 h 171231"/>
                <a:gd name="connsiteX31" fmla="*/ 138999 w 171634"/>
                <a:gd name="connsiteY31" fmla="*/ 153504 h 171231"/>
                <a:gd name="connsiteX32" fmla="*/ 153504 w 171634"/>
                <a:gd name="connsiteY32" fmla="*/ 139402 h 171231"/>
                <a:gd name="connsiteX33" fmla="*/ 147057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9298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336" y="116034"/>
                    <a:pt x="85817" y="116034"/>
                  </a:cubicBezTo>
                  <a:close/>
                  <a:moveTo>
                    <a:pt x="153907" y="66881"/>
                  </a:moveTo>
                  <a:cubicBezTo>
                    <a:pt x="152295" y="61240"/>
                    <a:pt x="150281" y="56003"/>
                    <a:pt x="147460" y="51168"/>
                  </a:cubicBez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10394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7727" y="32232"/>
                  </a:lnTo>
                  <a:lnTo>
                    <a:pt x="24174" y="51168"/>
                  </a:lnTo>
                  <a:cubicBezTo>
                    <a:pt x="21354" y="56003"/>
                    <a:pt x="19339" y="61240"/>
                    <a:pt x="17727" y="66881"/>
                  </a:cubicBezTo>
                  <a:lnTo>
                    <a:pt x="0" y="75745"/>
                  </a:lnTo>
                  <a:lnTo>
                    <a:pt x="0" y="95889"/>
                  </a:lnTo>
                  <a:lnTo>
                    <a:pt x="17727" y="104753"/>
                  </a:lnTo>
                  <a:cubicBezTo>
                    <a:pt x="19339" y="110394"/>
                    <a:pt x="21354" y="115631"/>
                    <a:pt x="24174" y="120466"/>
                  </a:cubicBezTo>
                  <a:lnTo>
                    <a:pt x="17727" y="139402"/>
                  </a:lnTo>
                  <a:lnTo>
                    <a:pt x="31829" y="153504"/>
                  </a:lnTo>
                  <a:lnTo>
                    <a:pt x="50765" y="147057"/>
                  </a:lnTo>
                  <a:cubicBezTo>
                    <a:pt x="55600" y="149878"/>
                    <a:pt x="60837" y="151892"/>
                    <a:pt x="66478" y="153504"/>
                  </a:cubicBezTo>
                  <a:lnTo>
                    <a:pt x="75342" y="171231"/>
                  </a:lnTo>
                  <a:lnTo>
                    <a:pt x="95487" y="171231"/>
                  </a:lnTo>
                  <a:lnTo>
                    <a:pt x="104350" y="153504"/>
                  </a:lnTo>
                  <a:cubicBezTo>
                    <a:pt x="109991" y="151892"/>
                    <a:pt x="115229" y="149878"/>
                    <a:pt x="120063" y="147057"/>
                  </a:cubicBezTo>
                  <a:lnTo>
                    <a:pt x="138999" y="153504"/>
                  </a:lnTo>
                  <a:lnTo>
                    <a:pt x="153504" y="139402"/>
                  </a:lnTo>
                  <a:lnTo>
                    <a:pt x="147057" y="120466"/>
                  </a:lnTo>
                  <a:cubicBezTo>
                    <a:pt x="149878" y="115631"/>
                    <a:pt x="152295" y="109991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B99B28B-6719-459B-8C34-C877ECE6E5E3}"/>
                </a:ext>
              </a:extLst>
            </p:cNvPr>
            <p:cNvSpPr/>
            <p:nvPr/>
          </p:nvSpPr>
          <p:spPr>
            <a:xfrm>
              <a:off x="4061179" y="2626094"/>
              <a:ext cx="171634" cy="171231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85817 w 171634"/>
                <a:gd name="connsiteY5" fmla="*/ 116034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8130 w 171634"/>
                <a:gd name="connsiteY16" fmla="*/ 31829 h 171231"/>
                <a:gd name="connsiteX17" fmla="*/ 24174 w 171634"/>
                <a:gd name="connsiteY17" fmla="*/ 50765 h 171231"/>
                <a:gd name="connsiteX18" fmla="*/ 17727 w 171634"/>
                <a:gd name="connsiteY18" fmla="*/ 66478 h 171231"/>
                <a:gd name="connsiteX19" fmla="*/ 0 w 171634"/>
                <a:gd name="connsiteY19" fmla="*/ 75342 h 171231"/>
                <a:gd name="connsiteX20" fmla="*/ 0 w 171634"/>
                <a:gd name="connsiteY20" fmla="*/ 95487 h 171231"/>
                <a:gd name="connsiteX21" fmla="*/ 17727 w 171634"/>
                <a:gd name="connsiteY21" fmla="*/ 104350 h 171231"/>
                <a:gd name="connsiteX22" fmla="*/ 24174 w 171634"/>
                <a:gd name="connsiteY22" fmla="*/ 120063 h 171231"/>
                <a:gd name="connsiteX23" fmla="*/ 18130 w 171634"/>
                <a:gd name="connsiteY23" fmla="*/ 138999 h 171231"/>
                <a:gd name="connsiteX24" fmla="*/ 32232 w 171634"/>
                <a:gd name="connsiteY24" fmla="*/ 153101 h 171231"/>
                <a:gd name="connsiteX25" fmla="*/ 51168 w 171634"/>
                <a:gd name="connsiteY25" fmla="*/ 147057 h 171231"/>
                <a:gd name="connsiteX26" fmla="*/ 66881 w 171634"/>
                <a:gd name="connsiteY26" fmla="*/ 153504 h 171231"/>
                <a:gd name="connsiteX27" fmla="*/ 75745 w 171634"/>
                <a:gd name="connsiteY27" fmla="*/ 171231 h 171231"/>
                <a:gd name="connsiteX28" fmla="*/ 95889 w 171634"/>
                <a:gd name="connsiteY28" fmla="*/ 171231 h 171231"/>
                <a:gd name="connsiteX29" fmla="*/ 104753 w 171634"/>
                <a:gd name="connsiteY29" fmla="*/ 153504 h 171231"/>
                <a:gd name="connsiteX30" fmla="*/ 120466 w 171634"/>
                <a:gd name="connsiteY30" fmla="*/ 147057 h 171231"/>
                <a:gd name="connsiteX31" fmla="*/ 139402 w 171634"/>
                <a:gd name="connsiteY31" fmla="*/ 153504 h 171231"/>
                <a:gd name="connsiteX32" fmla="*/ 153504 w 171634"/>
                <a:gd name="connsiteY32" fmla="*/ 138999 h 171231"/>
                <a:gd name="connsiteX33" fmla="*/ 147460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  <a:gd name="connsiteX38" fmla="*/ 147460 w 171634"/>
                <a:gd name="connsiteY38" fmla="*/ 51168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8895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739" y="116034"/>
                    <a:pt x="85817" y="116034"/>
                  </a:cubicBezTo>
                  <a:lnTo>
                    <a:pt x="85817" y="116034"/>
                  </a:lnTo>
                  <a:close/>
                  <a:moveTo>
                    <a:pt x="147460" y="51168"/>
                  </a:move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09991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8130" y="31829"/>
                  </a:lnTo>
                  <a:lnTo>
                    <a:pt x="24174" y="50765"/>
                  </a:lnTo>
                  <a:cubicBezTo>
                    <a:pt x="21354" y="55600"/>
                    <a:pt x="19339" y="61240"/>
                    <a:pt x="17727" y="66478"/>
                  </a:cubicBezTo>
                  <a:lnTo>
                    <a:pt x="0" y="75342"/>
                  </a:lnTo>
                  <a:lnTo>
                    <a:pt x="0" y="95487"/>
                  </a:lnTo>
                  <a:lnTo>
                    <a:pt x="17727" y="104350"/>
                  </a:lnTo>
                  <a:cubicBezTo>
                    <a:pt x="19339" y="109991"/>
                    <a:pt x="21354" y="115229"/>
                    <a:pt x="24174" y="120063"/>
                  </a:cubicBezTo>
                  <a:lnTo>
                    <a:pt x="18130" y="138999"/>
                  </a:lnTo>
                  <a:lnTo>
                    <a:pt x="32232" y="153101"/>
                  </a:lnTo>
                  <a:lnTo>
                    <a:pt x="51168" y="147057"/>
                  </a:lnTo>
                  <a:cubicBezTo>
                    <a:pt x="56003" y="149878"/>
                    <a:pt x="61240" y="151892"/>
                    <a:pt x="66881" y="153504"/>
                  </a:cubicBezTo>
                  <a:lnTo>
                    <a:pt x="75745" y="171231"/>
                  </a:lnTo>
                  <a:lnTo>
                    <a:pt x="95889" y="171231"/>
                  </a:lnTo>
                  <a:lnTo>
                    <a:pt x="104753" y="153504"/>
                  </a:lnTo>
                  <a:cubicBezTo>
                    <a:pt x="110394" y="151892"/>
                    <a:pt x="115631" y="149878"/>
                    <a:pt x="120466" y="147057"/>
                  </a:cubicBezTo>
                  <a:lnTo>
                    <a:pt x="139402" y="153504"/>
                  </a:lnTo>
                  <a:lnTo>
                    <a:pt x="153504" y="138999"/>
                  </a:lnTo>
                  <a:lnTo>
                    <a:pt x="147460" y="120466"/>
                  </a:lnTo>
                  <a:cubicBezTo>
                    <a:pt x="150281" y="115631"/>
                    <a:pt x="152295" y="110394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ubicBezTo>
                    <a:pt x="152295" y="61240"/>
                    <a:pt x="150281" y="56003"/>
                    <a:pt x="147460" y="51168"/>
                  </a:cubicBez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79" descr="Wrench with solid fill">
              <a:extLst>
                <a:ext uri="{FF2B5EF4-FFF2-40B4-BE49-F238E27FC236}">
                  <a16:creationId xmlns:a16="http://schemas.microsoft.com/office/drawing/2014/main" id="{9891DDF9-419E-4077-B28B-1303C2E5C696}"/>
                </a:ext>
              </a:extLst>
            </p:cNvPr>
            <p:cNvSpPr/>
            <p:nvPr/>
          </p:nvSpPr>
          <p:spPr>
            <a:xfrm rot="4516537">
              <a:off x="3847429" y="2577091"/>
              <a:ext cx="284009" cy="284793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1EBBE8-3ADB-41DA-9124-C94F67936E40}"/>
              </a:ext>
            </a:extLst>
          </p:cNvPr>
          <p:cNvGrpSpPr/>
          <p:nvPr/>
        </p:nvGrpSpPr>
        <p:grpSpPr>
          <a:xfrm>
            <a:off x="6433710" y="2493062"/>
            <a:ext cx="448508" cy="448508"/>
            <a:chOff x="3785191" y="2374605"/>
            <a:chExt cx="559982" cy="55998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9C45017-9BAA-447F-B045-11A5FACDF64E}"/>
                </a:ext>
              </a:extLst>
            </p:cNvPr>
            <p:cNvSpPr/>
            <p:nvPr/>
          </p:nvSpPr>
          <p:spPr>
            <a:xfrm>
              <a:off x="3785191" y="2374605"/>
              <a:ext cx="559982" cy="559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5079487-45D7-4E6F-B06D-227489FE4E25}"/>
                </a:ext>
              </a:extLst>
            </p:cNvPr>
            <p:cNvSpPr/>
            <p:nvPr/>
          </p:nvSpPr>
          <p:spPr>
            <a:xfrm>
              <a:off x="3940568" y="2417679"/>
              <a:ext cx="216566" cy="216057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153907 w 171634"/>
                <a:gd name="connsiteY5" fmla="*/ 66881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7727 w 171634"/>
                <a:gd name="connsiteY16" fmla="*/ 32232 h 171231"/>
                <a:gd name="connsiteX17" fmla="*/ 24174 w 171634"/>
                <a:gd name="connsiteY17" fmla="*/ 51168 h 171231"/>
                <a:gd name="connsiteX18" fmla="*/ 17727 w 171634"/>
                <a:gd name="connsiteY18" fmla="*/ 66881 h 171231"/>
                <a:gd name="connsiteX19" fmla="*/ 0 w 171634"/>
                <a:gd name="connsiteY19" fmla="*/ 75745 h 171231"/>
                <a:gd name="connsiteX20" fmla="*/ 0 w 171634"/>
                <a:gd name="connsiteY20" fmla="*/ 95889 h 171231"/>
                <a:gd name="connsiteX21" fmla="*/ 17727 w 171634"/>
                <a:gd name="connsiteY21" fmla="*/ 104753 h 171231"/>
                <a:gd name="connsiteX22" fmla="*/ 24174 w 171634"/>
                <a:gd name="connsiteY22" fmla="*/ 120466 h 171231"/>
                <a:gd name="connsiteX23" fmla="*/ 17727 w 171634"/>
                <a:gd name="connsiteY23" fmla="*/ 139402 h 171231"/>
                <a:gd name="connsiteX24" fmla="*/ 31829 w 171634"/>
                <a:gd name="connsiteY24" fmla="*/ 153504 h 171231"/>
                <a:gd name="connsiteX25" fmla="*/ 50765 w 171634"/>
                <a:gd name="connsiteY25" fmla="*/ 147057 h 171231"/>
                <a:gd name="connsiteX26" fmla="*/ 66478 w 171634"/>
                <a:gd name="connsiteY26" fmla="*/ 153504 h 171231"/>
                <a:gd name="connsiteX27" fmla="*/ 75342 w 171634"/>
                <a:gd name="connsiteY27" fmla="*/ 171231 h 171231"/>
                <a:gd name="connsiteX28" fmla="*/ 95487 w 171634"/>
                <a:gd name="connsiteY28" fmla="*/ 171231 h 171231"/>
                <a:gd name="connsiteX29" fmla="*/ 104350 w 171634"/>
                <a:gd name="connsiteY29" fmla="*/ 153504 h 171231"/>
                <a:gd name="connsiteX30" fmla="*/ 120063 w 171634"/>
                <a:gd name="connsiteY30" fmla="*/ 147057 h 171231"/>
                <a:gd name="connsiteX31" fmla="*/ 138999 w 171634"/>
                <a:gd name="connsiteY31" fmla="*/ 153504 h 171231"/>
                <a:gd name="connsiteX32" fmla="*/ 153504 w 171634"/>
                <a:gd name="connsiteY32" fmla="*/ 139402 h 171231"/>
                <a:gd name="connsiteX33" fmla="*/ 147057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9298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336" y="116034"/>
                    <a:pt x="85817" y="116034"/>
                  </a:cubicBezTo>
                  <a:close/>
                  <a:moveTo>
                    <a:pt x="153907" y="66881"/>
                  </a:moveTo>
                  <a:cubicBezTo>
                    <a:pt x="152295" y="61240"/>
                    <a:pt x="150281" y="56003"/>
                    <a:pt x="147460" y="51168"/>
                  </a:cubicBez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10394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7727" y="32232"/>
                  </a:lnTo>
                  <a:lnTo>
                    <a:pt x="24174" y="51168"/>
                  </a:lnTo>
                  <a:cubicBezTo>
                    <a:pt x="21354" y="56003"/>
                    <a:pt x="19339" y="61240"/>
                    <a:pt x="17727" y="66881"/>
                  </a:cubicBezTo>
                  <a:lnTo>
                    <a:pt x="0" y="75745"/>
                  </a:lnTo>
                  <a:lnTo>
                    <a:pt x="0" y="95889"/>
                  </a:lnTo>
                  <a:lnTo>
                    <a:pt x="17727" y="104753"/>
                  </a:lnTo>
                  <a:cubicBezTo>
                    <a:pt x="19339" y="110394"/>
                    <a:pt x="21354" y="115631"/>
                    <a:pt x="24174" y="120466"/>
                  </a:cubicBezTo>
                  <a:lnTo>
                    <a:pt x="17727" y="139402"/>
                  </a:lnTo>
                  <a:lnTo>
                    <a:pt x="31829" y="153504"/>
                  </a:lnTo>
                  <a:lnTo>
                    <a:pt x="50765" y="147057"/>
                  </a:lnTo>
                  <a:cubicBezTo>
                    <a:pt x="55600" y="149878"/>
                    <a:pt x="60837" y="151892"/>
                    <a:pt x="66478" y="153504"/>
                  </a:cubicBezTo>
                  <a:lnTo>
                    <a:pt x="75342" y="171231"/>
                  </a:lnTo>
                  <a:lnTo>
                    <a:pt x="95487" y="171231"/>
                  </a:lnTo>
                  <a:lnTo>
                    <a:pt x="104350" y="153504"/>
                  </a:lnTo>
                  <a:cubicBezTo>
                    <a:pt x="109991" y="151892"/>
                    <a:pt x="115229" y="149878"/>
                    <a:pt x="120063" y="147057"/>
                  </a:cubicBezTo>
                  <a:lnTo>
                    <a:pt x="138999" y="153504"/>
                  </a:lnTo>
                  <a:lnTo>
                    <a:pt x="153504" y="139402"/>
                  </a:lnTo>
                  <a:lnTo>
                    <a:pt x="147057" y="120466"/>
                  </a:lnTo>
                  <a:cubicBezTo>
                    <a:pt x="149878" y="115631"/>
                    <a:pt x="152295" y="109991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BEFE12-2EF5-404C-8D79-8A2889AB5FDE}"/>
                </a:ext>
              </a:extLst>
            </p:cNvPr>
            <p:cNvSpPr/>
            <p:nvPr/>
          </p:nvSpPr>
          <p:spPr>
            <a:xfrm>
              <a:off x="4061179" y="2626094"/>
              <a:ext cx="171634" cy="171231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85817 w 171634"/>
                <a:gd name="connsiteY5" fmla="*/ 116034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8130 w 171634"/>
                <a:gd name="connsiteY16" fmla="*/ 31829 h 171231"/>
                <a:gd name="connsiteX17" fmla="*/ 24174 w 171634"/>
                <a:gd name="connsiteY17" fmla="*/ 50765 h 171231"/>
                <a:gd name="connsiteX18" fmla="*/ 17727 w 171634"/>
                <a:gd name="connsiteY18" fmla="*/ 66478 h 171231"/>
                <a:gd name="connsiteX19" fmla="*/ 0 w 171634"/>
                <a:gd name="connsiteY19" fmla="*/ 75342 h 171231"/>
                <a:gd name="connsiteX20" fmla="*/ 0 w 171634"/>
                <a:gd name="connsiteY20" fmla="*/ 95487 h 171231"/>
                <a:gd name="connsiteX21" fmla="*/ 17727 w 171634"/>
                <a:gd name="connsiteY21" fmla="*/ 104350 h 171231"/>
                <a:gd name="connsiteX22" fmla="*/ 24174 w 171634"/>
                <a:gd name="connsiteY22" fmla="*/ 120063 h 171231"/>
                <a:gd name="connsiteX23" fmla="*/ 18130 w 171634"/>
                <a:gd name="connsiteY23" fmla="*/ 138999 h 171231"/>
                <a:gd name="connsiteX24" fmla="*/ 32232 w 171634"/>
                <a:gd name="connsiteY24" fmla="*/ 153101 h 171231"/>
                <a:gd name="connsiteX25" fmla="*/ 51168 w 171634"/>
                <a:gd name="connsiteY25" fmla="*/ 147057 h 171231"/>
                <a:gd name="connsiteX26" fmla="*/ 66881 w 171634"/>
                <a:gd name="connsiteY26" fmla="*/ 153504 h 171231"/>
                <a:gd name="connsiteX27" fmla="*/ 75745 w 171634"/>
                <a:gd name="connsiteY27" fmla="*/ 171231 h 171231"/>
                <a:gd name="connsiteX28" fmla="*/ 95889 w 171634"/>
                <a:gd name="connsiteY28" fmla="*/ 171231 h 171231"/>
                <a:gd name="connsiteX29" fmla="*/ 104753 w 171634"/>
                <a:gd name="connsiteY29" fmla="*/ 153504 h 171231"/>
                <a:gd name="connsiteX30" fmla="*/ 120466 w 171634"/>
                <a:gd name="connsiteY30" fmla="*/ 147057 h 171231"/>
                <a:gd name="connsiteX31" fmla="*/ 139402 w 171634"/>
                <a:gd name="connsiteY31" fmla="*/ 153504 h 171231"/>
                <a:gd name="connsiteX32" fmla="*/ 153504 w 171634"/>
                <a:gd name="connsiteY32" fmla="*/ 138999 h 171231"/>
                <a:gd name="connsiteX33" fmla="*/ 147460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  <a:gd name="connsiteX38" fmla="*/ 147460 w 171634"/>
                <a:gd name="connsiteY38" fmla="*/ 51168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8895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739" y="116034"/>
                    <a:pt x="85817" y="116034"/>
                  </a:cubicBezTo>
                  <a:lnTo>
                    <a:pt x="85817" y="116034"/>
                  </a:lnTo>
                  <a:close/>
                  <a:moveTo>
                    <a:pt x="147460" y="51168"/>
                  </a:move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09991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8130" y="31829"/>
                  </a:lnTo>
                  <a:lnTo>
                    <a:pt x="24174" y="50765"/>
                  </a:lnTo>
                  <a:cubicBezTo>
                    <a:pt x="21354" y="55600"/>
                    <a:pt x="19339" y="61240"/>
                    <a:pt x="17727" y="66478"/>
                  </a:cubicBezTo>
                  <a:lnTo>
                    <a:pt x="0" y="75342"/>
                  </a:lnTo>
                  <a:lnTo>
                    <a:pt x="0" y="95487"/>
                  </a:lnTo>
                  <a:lnTo>
                    <a:pt x="17727" y="104350"/>
                  </a:lnTo>
                  <a:cubicBezTo>
                    <a:pt x="19339" y="109991"/>
                    <a:pt x="21354" y="115229"/>
                    <a:pt x="24174" y="120063"/>
                  </a:cubicBezTo>
                  <a:lnTo>
                    <a:pt x="18130" y="138999"/>
                  </a:lnTo>
                  <a:lnTo>
                    <a:pt x="32232" y="153101"/>
                  </a:lnTo>
                  <a:lnTo>
                    <a:pt x="51168" y="147057"/>
                  </a:lnTo>
                  <a:cubicBezTo>
                    <a:pt x="56003" y="149878"/>
                    <a:pt x="61240" y="151892"/>
                    <a:pt x="66881" y="153504"/>
                  </a:cubicBezTo>
                  <a:lnTo>
                    <a:pt x="75745" y="171231"/>
                  </a:lnTo>
                  <a:lnTo>
                    <a:pt x="95889" y="171231"/>
                  </a:lnTo>
                  <a:lnTo>
                    <a:pt x="104753" y="153504"/>
                  </a:lnTo>
                  <a:cubicBezTo>
                    <a:pt x="110394" y="151892"/>
                    <a:pt x="115631" y="149878"/>
                    <a:pt x="120466" y="147057"/>
                  </a:cubicBezTo>
                  <a:lnTo>
                    <a:pt x="139402" y="153504"/>
                  </a:lnTo>
                  <a:lnTo>
                    <a:pt x="153504" y="138999"/>
                  </a:lnTo>
                  <a:lnTo>
                    <a:pt x="147460" y="120466"/>
                  </a:lnTo>
                  <a:cubicBezTo>
                    <a:pt x="150281" y="115631"/>
                    <a:pt x="152295" y="110394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ubicBezTo>
                    <a:pt x="152295" y="61240"/>
                    <a:pt x="150281" y="56003"/>
                    <a:pt x="147460" y="51168"/>
                  </a:cubicBez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79" descr="Wrench with solid fill">
              <a:extLst>
                <a:ext uri="{FF2B5EF4-FFF2-40B4-BE49-F238E27FC236}">
                  <a16:creationId xmlns:a16="http://schemas.microsoft.com/office/drawing/2014/main" id="{75DA4D1A-5255-41C6-B8B2-0C2970C6B98D}"/>
                </a:ext>
              </a:extLst>
            </p:cNvPr>
            <p:cNvSpPr/>
            <p:nvPr/>
          </p:nvSpPr>
          <p:spPr>
            <a:xfrm rot="4516537">
              <a:off x="3847429" y="2577091"/>
              <a:ext cx="284009" cy="284793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983FB6-C2B8-4B7A-ADFC-14F51F1A9A8D}"/>
              </a:ext>
            </a:extLst>
          </p:cNvPr>
          <p:cNvGrpSpPr/>
          <p:nvPr/>
        </p:nvGrpSpPr>
        <p:grpSpPr>
          <a:xfrm>
            <a:off x="7234271" y="4437804"/>
            <a:ext cx="448508" cy="448508"/>
            <a:chOff x="3785191" y="2374605"/>
            <a:chExt cx="559982" cy="55998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AEF6B59-01EA-4060-BD70-A9AB5F137A3B}"/>
                </a:ext>
              </a:extLst>
            </p:cNvPr>
            <p:cNvSpPr/>
            <p:nvPr/>
          </p:nvSpPr>
          <p:spPr>
            <a:xfrm>
              <a:off x="3785191" y="2374605"/>
              <a:ext cx="559982" cy="559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C00E7A7-CA91-4789-A9D9-36A70D483870}"/>
                </a:ext>
              </a:extLst>
            </p:cNvPr>
            <p:cNvSpPr/>
            <p:nvPr/>
          </p:nvSpPr>
          <p:spPr>
            <a:xfrm>
              <a:off x="3940568" y="2417679"/>
              <a:ext cx="216566" cy="216057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153907 w 171634"/>
                <a:gd name="connsiteY5" fmla="*/ 66881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7727 w 171634"/>
                <a:gd name="connsiteY16" fmla="*/ 32232 h 171231"/>
                <a:gd name="connsiteX17" fmla="*/ 24174 w 171634"/>
                <a:gd name="connsiteY17" fmla="*/ 51168 h 171231"/>
                <a:gd name="connsiteX18" fmla="*/ 17727 w 171634"/>
                <a:gd name="connsiteY18" fmla="*/ 66881 h 171231"/>
                <a:gd name="connsiteX19" fmla="*/ 0 w 171634"/>
                <a:gd name="connsiteY19" fmla="*/ 75745 h 171231"/>
                <a:gd name="connsiteX20" fmla="*/ 0 w 171634"/>
                <a:gd name="connsiteY20" fmla="*/ 95889 h 171231"/>
                <a:gd name="connsiteX21" fmla="*/ 17727 w 171634"/>
                <a:gd name="connsiteY21" fmla="*/ 104753 h 171231"/>
                <a:gd name="connsiteX22" fmla="*/ 24174 w 171634"/>
                <a:gd name="connsiteY22" fmla="*/ 120466 h 171231"/>
                <a:gd name="connsiteX23" fmla="*/ 17727 w 171634"/>
                <a:gd name="connsiteY23" fmla="*/ 139402 h 171231"/>
                <a:gd name="connsiteX24" fmla="*/ 31829 w 171634"/>
                <a:gd name="connsiteY24" fmla="*/ 153504 h 171231"/>
                <a:gd name="connsiteX25" fmla="*/ 50765 w 171634"/>
                <a:gd name="connsiteY25" fmla="*/ 147057 h 171231"/>
                <a:gd name="connsiteX26" fmla="*/ 66478 w 171634"/>
                <a:gd name="connsiteY26" fmla="*/ 153504 h 171231"/>
                <a:gd name="connsiteX27" fmla="*/ 75342 w 171634"/>
                <a:gd name="connsiteY27" fmla="*/ 171231 h 171231"/>
                <a:gd name="connsiteX28" fmla="*/ 95487 w 171634"/>
                <a:gd name="connsiteY28" fmla="*/ 171231 h 171231"/>
                <a:gd name="connsiteX29" fmla="*/ 104350 w 171634"/>
                <a:gd name="connsiteY29" fmla="*/ 153504 h 171231"/>
                <a:gd name="connsiteX30" fmla="*/ 120063 w 171634"/>
                <a:gd name="connsiteY30" fmla="*/ 147057 h 171231"/>
                <a:gd name="connsiteX31" fmla="*/ 138999 w 171634"/>
                <a:gd name="connsiteY31" fmla="*/ 153504 h 171231"/>
                <a:gd name="connsiteX32" fmla="*/ 153504 w 171634"/>
                <a:gd name="connsiteY32" fmla="*/ 139402 h 171231"/>
                <a:gd name="connsiteX33" fmla="*/ 147057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9298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336" y="116034"/>
                    <a:pt x="85817" y="116034"/>
                  </a:cubicBezTo>
                  <a:close/>
                  <a:moveTo>
                    <a:pt x="153907" y="66881"/>
                  </a:moveTo>
                  <a:cubicBezTo>
                    <a:pt x="152295" y="61240"/>
                    <a:pt x="150281" y="56003"/>
                    <a:pt x="147460" y="51168"/>
                  </a:cubicBez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10394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7727" y="32232"/>
                  </a:lnTo>
                  <a:lnTo>
                    <a:pt x="24174" y="51168"/>
                  </a:lnTo>
                  <a:cubicBezTo>
                    <a:pt x="21354" y="56003"/>
                    <a:pt x="19339" y="61240"/>
                    <a:pt x="17727" y="66881"/>
                  </a:cubicBezTo>
                  <a:lnTo>
                    <a:pt x="0" y="75745"/>
                  </a:lnTo>
                  <a:lnTo>
                    <a:pt x="0" y="95889"/>
                  </a:lnTo>
                  <a:lnTo>
                    <a:pt x="17727" y="104753"/>
                  </a:lnTo>
                  <a:cubicBezTo>
                    <a:pt x="19339" y="110394"/>
                    <a:pt x="21354" y="115631"/>
                    <a:pt x="24174" y="120466"/>
                  </a:cubicBezTo>
                  <a:lnTo>
                    <a:pt x="17727" y="139402"/>
                  </a:lnTo>
                  <a:lnTo>
                    <a:pt x="31829" y="153504"/>
                  </a:lnTo>
                  <a:lnTo>
                    <a:pt x="50765" y="147057"/>
                  </a:lnTo>
                  <a:cubicBezTo>
                    <a:pt x="55600" y="149878"/>
                    <a:pt x="60837" y="151892"/>
                    <a:pt x="66478" y="153504"/>
                  </a:cubicBezTo>
                  <a:lnTo>
                    <a:pt x="75342" y="171231"/>
                  </a:lnTo>
                  <a:lnTo>
                    <a:pt x="95487" y="171231"/>
                  </a:lnTo>
                  <a:lnTo>
                    <a:pt x="104350" y="153504"/>
                  </a:lnTo>
                  <a:cubicBezTo>
                    <a:pt x="109991" y="151892"/>
                    <a:pt x="115229" y="149878"/>
                    <a:pt x="120063" y="147057"/>
                  </a:cubicBezTo>
                  <a:lnTo>
                    <a:pt x="138999" y="153504"/>
                  </a:lnTo>
                  <a:lnTo>
                    <a:pt x="153504" y="139402"/>
                  </a:lnTo>
                  <a:lnTo>
                    <a:pt x="147057" y="120466"/>
                  </a:lnTo>
                  <a:cubicBezTo>
                    <a:pt x="149878" y="115631"/>
                    <a:pt x="152295" y="109991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1741AC5-D19B-45BA-B178-A2BEF68F94A6}"/>
                </a:ext>
              </a:extLst>
            </p:cNvPr>
            <p:cNvSpPr/>
            <p:nvPr/>
          </p:nvSpPr>
          <p:spPr>
            <a:xfrm>
              <a:off x="4061179" y="2626094"/>
              <a:ext cx="171634" cy="171231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85817 w 171634"/>
                <a:gd name="connsiteY5" fmla="*/ 116034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8130 w 171634"/>
                <a:gd name="connsiteY16" fmla="*/ 31829 h 171231"/>
                <a:gd name="connsiteX17" fmla="*/ 24174 w 171634"/>
                <a:gd name="connsiteY17" fmla="*/ 50765 h 171231"/>
                <a:gd name="connsiteX18" fmla="*/ 17727 w 171634"/>
                <a:gd name="connsiteY18" fmla="*/ 66478 h 171231"/>
                <a:gd name="connsiteX19" fmla="*/ 0 w 171634"/>
                <a:gd name="connsiteY19" fmla="*/ 75342 h 171231"/>
                <a:gd name="connsiteX20" fmla="*/ 0 w 171634"/>
                <a:gd name="connsiteY20" fmla="*/ 95487 h 171231"/>
                <a:gd name="connsiteX21" fmla="*/ 17727 w 171634"/>
                <a:gd name="connsiteY21" fmla="*/ 104350 h 171231"/>
                <a:gd name="connsiteX22" fmla="*/ 24174 w 171634"/>
                <a:gd name="connsiteY22" fmla="*/ 120063 h 171231"/>
                <a:gd name="connsiteX23" fmla="*/ 18130 w 171634"/>
                <a:gd name="connsiteY23" fmla="*/ 138999 h 171231"/>
                <a:gd name="connsiteX24" fmla="*/ 32232 w 171634"/>
                <a:gd name="connsiteY24" fmla="*/ 153101 h 171231"/>
                <a:gd name="connsiteX25" fmla="*/ 51168 w 171634"/>
                <a:gd name="connsiteY25" fmla="*/ 147057 h 171231"/>
                <a:gd name="connsiteX26" fmla="*/ 66881 w 171634"/>
                <a:gd name="connsiteY26" fmla="*/ 153504 h 171231"/>
                <a:gd name="connsiteX27" fmla="*/ 75745 w 171634"/>
                <a:gd name="connsiteY27" fmla="*/ 171231 h 171231"/>
                <a:gd name="connsiteX28" fmla="*/ 95889 w 171634"/>
                <a:gd name="connsiteY28" fmla="*/ 171231 h 171231"/>
                <a:gd name="connsiteX29" fmla="*/ 104753 w 171634"/>
                <a:gd name="connsiteY29" fmla="*/ 153504 h 171231"/>
                <a:gd name="connsiteX30" fmla="*/ 120466 w 171634"/>
                <a:gd name="connsiteY30" fmla="*/ 147057 h 171231"/>
                <a:gd name="connsiteX31" fmla="*/ 139402 w 171634"/>
                <a:gd name="connsiteY31" fmla="*/ 153504 h 171231"/>
                <a:gd name="connsiteX32" fmla="*/ 153504 w 171634"/>
                <a:gd name="connsiteY32" fmla="*/ 138999 h 171231"/>
                <a:gd name="connsiteX33" fmla="*/ 147460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  <a:gd name="connsiteX38" fmla="*/ 147460 w 171634"/>
                <a:gd name="connsiteY38" fmla="*/ 51168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8895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739" y="116034"/>
                    <a:pt x="85817" y="116034"/>
                  </a:cubicBezTo>
                  <a:lnTo>
                    <a:pt x="85817" y="116034"/>
                  </a:lnTo>
                  <a:close/>
                  <a:moveTo>
                    <a:pt x="147460" y="51168"/>
                  </a:move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09991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8130" y="31829"/>
                  </a:lnTo>
                  <a:lnTo>
                    <a:pt x="24174" y="50765"/>
                  </a:lnTo>
                  <a:cubicBezTo>
                    <a:pt x="21354" y="55600"/>
                    <a:pt x="19339" y="61240"/>
                    <a:pt x="17727" y="66478"/>
                  </a:cubicBezTo>
                  <a:lnTo>
                    <a:pt x="0" y="75342"/>
                  </a:lnTo>
                  <a:lnTo>
                    <a:pt x="0" y="95487"/>
                  </a:lnTo>
                  <a:lnTo>
                    <a:pt x="17727" y="104350"/>
                  </a:lnTo>
                  <a:cubicBezTo>
                    <a:pt x="19339" y="109991"/>
                    <a:pt x="21354" y="115229"/>
                    <a:pt x="24174" y="120063"/>
                  </a:cubicBezTo>
                  <a:lnTo>
                    <a:pt x="18130" y="138999"/>
                  </a:lnTo>
                  <a:lnTo>
                    <a:pt x="32232" y="153101"/>
                  </a:lnTo>
                  <a:lnTo>
                    <a:pt x="51168" y="147057"/>
                  </a:lnTo>
                  <a:cubicBezTo>
                    <a:pt x="56003" y="149878"/>
                    <a:pt x="61240" y="151892"/>
                    <a:pt x="66881" y="153504"/>
                  </a:cubicBezTo>
                  <a:lnTo>
                    <a:pt x="75745" y="171231"/>
                  </a:lnTo>
                  <a:lnTo>
                    <a:pt x="95889" y="171231"/>
                  </a:lnTo>
                  <a:lnTo>
                    <a:pt x="104753" y="153504"/>
                  </a:lnTo>
                  <a:cubicBezTo>
                    <a:pt x="110394" y="151892"/>
                    <a:pt x="115631" y="149878"/>
                    <a:pt x="120466" y="147057"/>
                  </a:cubicBezTo>
                  <a:lnTo>
                    <a:pt x="139402" y="153504"/>
                  </a:lnTo>
                  <a:lnTo>
                    <a:pt x="153504" y="138999"/>
                  </a:lnTo>
                  <a:lnTo>
                    <a:pt x="147460" y="120466"/>
                  </a:lnTo>
                  <a:cubicBezTo>
                    <a:pt x="150281" y="115631"/>
                    <a:pt x="152295" y="110394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ubicBezTo>
                    <a:pt x="152295" y="61240"/>
                    <a:pt x="150281" y="56003"/>
                    <a:pt x="147460" y="51168"/>
                  </a:cubicBez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79" descr="Wrench with solid fill">
              <a:extLst>
                <a:ext uri="{FF2B5EF4-FFF2-40B4-BE49-F238E27FC236}">
                  <a16:creationId xmlns:a16="http://schemas.microsoft.com/office/drawing/2014/main" id="{195A072D-CDE1-4AB7-B96E-5A358BD1FB34}"/>
                </a:ext>
              </a:extLst>
            </p:cNvPr>
            <p:cNvSpPr/>
            <p:nvPr/>
          </p:nvSpPr>
          <p:spPr>
            <a:xfrm rot="4516537">
              <a:off x="3847429" y="2577091"/>
              <a:ext cx="284009" cy="284793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8D945B3-22B8-40B0-8735-48823635F97B}"/>
              </a:ext>
            </a:extLst>
          </p:cNvPr>
          <p:cNvSpPr txBox="1"/>
          <p:nvPr/>
        </p:nvSpPr>
        <p:spPr>
          <a:xfrm>
            <a:off x="1073959" y="2448045"/>
            <a:ext cx="2197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domain experts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FC59F8-E837-4DA4-96D6-8E0C9668E46A}"/>
              </a:ext>
            </a:extLst>
          </p:cNvPr>
          <p:cNvSpPr txBox="1"/>
          <p:nvPr/>
        </p:nvSpPr>
        <p:spPr>
          <a:xfrm>
            <a:off x="7217525" y="1940845"/>
            <a:ext cx="3000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metadata specialists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276032-AAC2-4943-92EA-E987C48E57FB}"/>
              </a:ext>
            </a:extLst>
          </p:cNvPr>
          <p:cNvSpPr txBox="1"/>
          <p:nvPr/>
        </p:nvSpPr>
        <p:spPr>
          <a:xfrm>
            <a:off x="8084972" y="3799143"/>
            <a:ext cx="2685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service  provider /</a:t>
            </a:r>
          </a:p>
          <a:p>
            <a:r>
              <a:rPr lang="en-US" sz="2400"/>
              <a:t>technology experts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7DE081-38CB-48F6-AF6A-85874231F8B8}"/>
              </a:ext>
            </a:extLst>
          </p:cNvPr>
          <p:cNvSpPr txBox="1"/>
          <p:nvPr/>
        </p:nvSpPr>
        <p:spPr>
          <a:xfrm>
            <a:off x="5071268" y="4585606"/>
            <a:ext cx="79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ARC</a:t>
            </a:r>
          </a:p>
        </p:txBody>
      </p:sp>
    </p:spTree>
    <p:extLst>
      <p:ext uri="{BB962C8B-B14F-4D97-AF65-F5344CB8AC3E}">
        <p14:creationId xmlns:p14="http://schemas.microsoft.com/office/powerpoint/2010/main" val="26696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1AFBA94-3C60-4BEF-B291-77A9BBAB356F}"/>
              </a:ext>
            </a:extLst>
          </p:cNvPr>
          <p:cNvSpPr/>
          <p:nvPr/>
        </p:nvSpPr>
        <p:spPr>
          <a:xfrm>
            <a:off x="2413455" y="2614041"/>
            <a:ext cx="2013410" cy="204073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A211B-9340-4F5C-BB86-8E2B5086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29" y="9525"/>
            <a:ext cx="10515600" cy="1325563"/>
          </a:xfrm>
        </p:spPr>
        <p:txBody>
          <a:bodyPr/>
          <a:lstStyle/>
          <a:p>
            <a:r>
              <a:rPr lang="en-US"/>
              <a:t>Bag your research in an ARC</a:t>
            </a:r>
          </a:p>
        </p:txBody>
      </p:sp>
      <p:sp>
        <p:nvSpPr>
          <p:cNvPr id="121" name="Content Placeholder 105">
            <a:extLst>
              <a:ext uri="{FF2B5EF4-FFF2-40B4-BE49-F238E27FC236}">
                <a16:creationId xmlns:a16="http://schemas.microsoft.com/office/drawing/2014/main" id="{FDEB537D-7563-4F7E-9548-8FBDD909E203}"/>
              </a:ext>
            </a:extLst>
          </p:cNvPr>
          <p:cNvSpPr txBox="1">
            <a:spLocks/>
          </p:cNvSpPr>
          <p:nvPr/>
        </p:nvSpPr>
        <p:spPr>
          <a:xfrm>
            <a:off x="1495153" y="5769359"/>
            <a:ext cx="9874976" cy="620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Your whole investigation in a single unified bag </a:t>
            </a:r>
            <a:endParaRPr lang="en-US" dirty="0">
              <a:cs typeface="Calibri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5533BB-2F48-4E74-9BEF-3CC1AB20C03A}"/>
              </a:ext>
            </a:extLst>
          </p:cNvPr>
          <p:cNvGrpSpPr/>
          <p:nvPr/>
        </p:nvGrpSpPr>
        <p:grpSpPr>
          <a:xfrm>
            <a:off x="6259950" y="3629915"/>
            <a:ext cx="1661928" cy="1640619"/>
            <a:chOff x="1789667" y="2507452"/>
            <a:chExt cx="1908036" cy="188357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0BBB049-4CF0-454F-9E8E-8A8BBB521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9667" y="2828216"/>
              <a:ext cx="1908036" cy="1562808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5560740-6388-498A-BE84-6FFE2FB31E47}"/>
                </a:ext>
              </a:extLst>
            </p:cNvPr>
            <p:cNvGrpSpPr/>
            <p:nvPr/>
          </p:nvGrpSpPr>
          <p:grpSpPr>
            <a:xfrm>
              <a:off x="1836469" y="2507452"/>
              <a:ext cx="525065" cy="365523"/>
              <a:chOff x="1763316" y="2459831"/>
              <a:chExt cx="525065" cy="365523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87ED3D9-BE27-4F53-91D1-1C603D3F62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316" y="2463403"/>
                <a:ext cx="245268" cy="361951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A37760B-F840-4631-8155-E62524734388}"/>
                  </a:ext>
                </a:extLst>
              </p:cNvPr>
              <p:cNvCxnSpPr/>
              <p:nvPr/>
            </p:nvCxnSpPr>
            <p:spPr>
              <a:xfrm>
                <a:off x="2008584" y="2459831"/>
                <a:ext cx="279797" cy="0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584DC07-0D66-4B4D-9F2E-ED132F3D4BF1}"/>
                </a:ext>
              </a:extLst>
            </p:cNvPr>
            <p:cNvGrpSpPr/>
            <p:nvPr/>
          </p:nvGrpSpPr>
          <p:grpSpPr>
            <a:xfrm flipH="1">
              <a:off x="3122360" y="2507452"/>
              <a:ext cx="525065" cy="365523"/>
              <a:chOff x="1763316" y="2459831"/>
              <a:chExt cx="525065" cy="365523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CC181C0-AAF4-43DD-9E5E-C468654FD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316" y="2463403"/>
                <a:ext cx="245268" cy="361951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BE273A0-3133-4CF6-A45F-2AFF41DB6CED}"/>
                  </a:ext>
                </a:extLst>
              </p:cNvPr>
              <p:cNvCxnSpPr/>
              <p:nvPr/>
            </p:nvCxnSpPr>
            <p:spPr>
              <a:xfrm>
                <a:off x="2008584" y="2459831"/>
                <a:ext cx="279797" cy="0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C066FC7-99D0-4730-A91F-EF381B7134A9}"/>
              </a:ext>
            </a:extLst>
          </p:cNvPr>
          <p:cNvSpPr txBox="1"/>
          <p:nvPr/>
        </p:nvSpPr>
        <p:spPr>
          <a:xfrm>
            <a:off x="4588112" y="2919337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/>
              <a:t>=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B750637-76B3-40E0-858D-DDECA953828D}"/>
              </a:ext>
            </a:extLst>
          </p:cNvPr>
          <p:cNvGrpSpPr/>
          <p:nvPr/>
        </p:nvGrpSpPr>
        <p:grpSpPr>
          <a:xfrm>
            <a:off x="2736326" y="2759099"/>
            <a:ext cx="1414038" cy="1741631"/>
            <a:chOff x="5638800" y="2441329"/>
            <a:chExt cx="1250606" cy="1540338"/>
          </a:xfrm>
        </p:grpSpPr>
        <p:pic>
          <p:nvPicPr>
            <p:cNvPr id="118" name="Graphic 117" descr="Beaker">
              <a:extLst>
                <a:ext uri="{FF2B5EF4-FFF2-40B4-BE49-F238E27FC236}">
                  <a16:creationId xmlns:a16="http://schemas.microsoft.com/office/drawing/2014/main" id="{15BCD9DF-56EC-485B-B75F-A48A7D2F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08695" y="2441329"/>
              <a:ext cx="914400" cy="914400"/>
            </a:xfrm>
            <a:prstGeom prst="rect">
              <a:avLst/>
            </a:prstGeom>
          </p:spPr>
        </p:pic>
        <p:pic>
          <p:nvPicPr>
            <p:cNvPr id="119" name="Graphic 118" descr="Alterations &amp; Tailoring">
              <a:extLst>
                <a:ext uri="{FF2B5EF4-FFF2-40B4-BE49-F238E27FC236}">
                  <a16:creationId xmlns:a16="http://schemas.microsoft.com/office/drawing/2014/main" id="{7464B246-39F1-4075-B664-8EF34D78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120" name="Graphic 119" descr="Ruler">
              <a:extLst>
                <a:ext uri="{FF2B5EF4-FFF2-40B4-BE49-F238E27FC236}">
                  <a16:creationId xmlns:a16="http://schemas.microsoft.com/office/drawing/2014/main" id="{8DF0E31F-4136-40AB-9FAC-1DC9BD9F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75006" y="3067267"/>
              <a:ext cx="914400" cy="914400"/>
            </a:xfrm>
            <a:prstGeom prst="rect">
              <a:avLst/>
            </a:prstGeom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DBBD41-43BA-4A66-A306-6E67931C7B97}"/>
              </a:ext>
            </a:extLst>
          </p:cNvPr>
          <p:cNvGrpSpPr/>
          <p:nvPr/>
        </p:nvGrpSpPr>
        <p:grpSpPr>
          <a:xfrm>
            <a:off x="7026919" y="2161122"/>
            <a:ext cx="779805" cy="503413"/>
            <a:chOff x="3503777" y="3770281"/>
            <a:chExt cx="605520" cy="390901"/>
          </a:xfrm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6AED900-8DDA-41E0-9441-D24493D04B30}"/>
                </a:ext>
              </a:extLst>
            </p:cNvPr>
            <p:cNvSpPr/>
            <p:nvPr/>
          </p:nvSpPr>
          <p:spPr>
            <a:xfrm rot="3600000">
              <a:off x="3785799" y="3801395"/>
              <a:ext cx="348271" cy="298725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9DD7422-7D10-44C7-908C-0392846EEBB0}"/>
                </a:ext>
              </a:extLst>
            </p:cNvPr>
            <p:cNvSpPr/>
            <p:nvPr/>
          </p:nvSpPr>
          <p:spPr>
            <a:xfrm rot="3600000">
              <a:off x="3648874" y="3816239"/>
              <a:ext cx="216735" cy="124819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E5A6AAE-85CC-4855-BBDD-563F9B0F446B}"/>
                </a:ext>
              </a:extLst>
            </p:cNvPr>
            <p:cNvSpPr/>
            <p:nvPr/>
          </p:nvSpPr>
          <p:spPr>
            <a:xfrm rot="3600000">
              <a:off x="3688251" y="3915467"/>
              <a:ext cx="121423" cy="5137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878D863-A3E5-4AAD-8492-2DB94BA3E08E}"/>
                </a:ext>
              </a:extLst>
            </p:cNvPr>
            <p:cNvSpPr/>
            <p:nvPr/>
          </p:nvSpPr>
          <p:spPr>
            <a:xfrm rot="3600000">
              <a:off x="3518424" y="3842278"/>
              <a:ext cx="209518" cy="238811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B399163-7A3F-4271-8FFF-9ABAE012F316}"/>
                </a:ext>
              </a:extLst>
            </p:cNvPr>
            <p:cNvSpPr/>
            <p:nvPr/>
          </p:nvSpPr>
          <p:spPr>
            <a:xfrm rot="3600000">
              <a:off x="3766771" y="4063005"/>
              <a:ext cx="116115" cy="80240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A20FEF5F-B33B-4CF3-B3F5-5F534BD935E3}"/>
                </a:ext>
              </a:extLst>
            </p:cNvPr>
            <p:cNvSpPr/>
            <p:nvPr/>
          </p:nvSpPr>
          <p:spPr>
            <a:xfrm rot="3600000">
              <a:off x="3793167" y="3946616"/>
              <a:ext cx="41182" cy="52008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4897ADD-9E4B-4114-9A62-E89E9F7C1D15}"/>
                </a:ext>
              </a:extLst>
            </p:cNvPr>
            <p:cNvSpPr/>
            <p:nvPr/>
          </p:nvSpPr>
          <p:spPr>
            <a:xfrm rot="3600000">
              <a:off x="3751651" y="3986596"/>
              <a:ext cx="76632" cy="72810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49D723F-48A4-4CE1-97EE-D8230C531AFA}"/>
              </a:ext>
            </a:extLst>
          </p:cNvPr>
          <p:cNvGrpSpPr/>
          <p:nvPr/>
        </p:nvGrpSpPr>
        <p:grpSpPr>
          <a:xfrm>
            <a:off x="7548950" y="2847275"/>
            <a:ext cx="1204176" cy="830610"/>
            <a:chOff x="6221921" y="4973041"/>
            <a:chExt cx="1204176" cy="628717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3BE239A-1AAA-4C14-B6F8-99E6AB64E792}"/>
                </a:ext>
              </a:extLst>
            </p:cNvPr>
            <p:cNvSpPr txBox="1"/>
            <p:nvPr/>
          </p:nvSpPr>
          <p:spPr>
            <a:xfrm>
              <a:off x="6221921" y="5069075"/>
              <a:ext cx="7537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CAGAG</a:t>
              </a:r>
              <a:endParaRPr lang="en-US" sz="11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B5B8DFD-B322-4865-9CCA-37F9EA5AA0F0}"/>
                </a:ext>
              </a:extLst>
            </p:cNvPr>
            <p:cNvSpPr txBox="1"/>
            <p:nvPr/>
          </p:nvSpPr>
          <p:spPr>
            <a:xfrm>
              <a:off x="6330932" y="5139420"/>
              <a:ext cx="7649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AGAGG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DE7060A-3622-40B3-AF48-2584684B3676}"/>
                </a:ext>
              </a:extLst>
            </p:cNvPr>
            <p:cNvSpPr txBox="1"/>
            <p:nvPr/>
          </p:nvSpPr>
          <p:spPr>
            <a:xfrm>
              <a:off x="6441346" y="5210833"/>
              <a:ext cx="7537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GAGGT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15198D4-41FA-483F-B377-8A796F1A397C}"/>
                </a:ext>
              </a:extLst>
            </p:cNvPr>
            <p:cNvSpPr txBox="1"/>
            <p:nvPr/>
          </p:nvSpPr>
          <p:spPr>
            <a:xfrm>
              <a:off x="6553073" y="5282245"/>
              <a:ext cx="7537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AGGTG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144D81C-B1D3-45B9-8D0A-0967B35EDEEB}"/>
                </a:ext>
              </a:extLst>
            </p:cNvPr>
            <p:cNvSpPr txBox="1"/>
            <p:nvPr/>
          </p:nvSpPr>
          <p:spPr>
            <a:xfrm>
              <a:off x="6664799" y="5355537"/>
              <a:ext cx="7537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GGTGA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7E6DB97-DF50-4607-8FEC-C011F8BEC5EB}"/>
                </a:ext>
              </a:extLst>
            </p:cNvPr>
            <p:cNvSpPr txBox="1"/>
            <p:nvPr/>
          </p:nvSpPr>
          <p:spPr>
            <a:xfrm>
              <a:off x="6221921" y="4973041"/>
              <a:ext cx="12041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CAGAGGTGA</a:t>
              </a:r>
              <a:endParaRPr lang="en-US" sz="11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67D4A2-2633-4878-8151-35254B074BF8}"/>
              </a:ext>
            </a:extLst>
          </p:cNvPr>
          <p:cNvGrpSpPr/>
          <p:nvPr/>
        </p:nvGrpSpPr>
        <p:grpSpPr>
          <a:xfrm>
            <a:off x="6309753" y="2617144"/>
            <a:ext cx="1393120" cy="620485"/>
            <a:chOff x="6632325" y="2332992"/>
            <a:chExt cx="1521971" cy="620485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59A9FDDA-9FB8-4EF1-A3DA-95C33BD6F5CD}"/>
                </a:ext>
              </a:extLst>
            </p:cNvPr>
            <p:cNvGrpSpPr/>
            <p:nvPr/>
          </p:nvGrpSpPr>
          <p:grpSpPr>
            <a:xfrm>
              <a:off x="6632325" y="2332992"/>
              <a:ext cx="1521971" cy="620485"/>
              <a:chOff x="6310343" y="4165438"/>
              <a:chExt cx="2506091" cy="1359015"/>
            </a:xfrm>
          </p:grpSpPr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D915F7AA-8FE2-4B11-8E09-BEA322489C7B}"/>
                  </a:ext>
                </a:extLst>
              </p:cNvPr>
              <p:cNvCxnSpPr/>
              <p:nvPr/>
            </p:nvCxnSpPr>
            <p:spPr>
              <a:xfrm flipV="1">
                <a:off x="6659648" y="4165438"/>
                <a:ext cx="0" cy="102352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2FB69463-9704-4C20-8A5E-1C78A2597AA8}"/>
                  </a:ext>
                </a:extLst>
              </p:cNvPr>
              <p:cNvCxnSpPr/>
              <p:nvPr/>
            </p:nvCxnSpPr>
            <p:spPr>
              <a:xfrm flipV="1">
                <a:off x="6659648" y="5188456"/>
                <a:ext cx="1732177" cy="1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3ACFA78D-38EA-4EEA-8FF3-3CB6A7B1D8F7}"/>
                  </a:ext>
                </a:extLst>
              </p:cNvPr>
              <p:cNvSpPr txBox="1"/>
              <p:nvPr/>
            </p:nvSpPr>
            <p:spPr>
              <a:xfrm>
                <a:off x="8141414" y="5117745"/>
                <a:ext cx="675020" cy="406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sz="600"/>
                  <a:t>m/z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A51A256-0460-4021-95BA-E1DDDC2034E4}"/>
                  </a:ext>
                </a:extLst>
              </p:cNvPr>
              <p:cNvSpPr txBox="1"/>
              <p:nvPr/>
            </p:nvSpPr>
            <p:spPr>
              <a:xfrm rot="16200000">
                <a:off x="6012020" y="4488195"/>
                <a:ext cx="1003354" cy="406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intensity</a:t>
                </a:r>
                <a:endParaRPr lang="en-US" sz="7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0CFD614-788E-41FE-BB8D-0593C73C45FA}"/>
                </a:ext>
              </a:extLst>
            </p:cNvPr>
            <p:cNvGrpSpPr/>
            <p:nvPr/>
          </p:nvGrpSpPr>
          <p:grpSpPr>
            <a:xfrm>
              <a:off x="6961983" y="2383615"/>
              <a:ext cx="689092" cy="417488"/>
              <a:chOff x="6130446" y="3519519"/>
              <a:chExt cx="1509285" cy="914400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82DE6399-17E9-4DEC-B6DB-8F1FFCA62BFA}"/>
                  </a:ext>
                </a:extLst>
              </p:cNvPr>
              <p:cNvGrpSpPr/>
              <p:nvPr/>
            </p:nvGrpSpPr>
            <p:grpSpPr>
              <a:xfrm>
                <a:off x="6182169" y="3519519"/>
                <a:ext cx="1441956" cy="914400"/>
                <a:chOff x="6759817" y="4276309"/>
                <a:chExt cx="1441956" cy="914400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87429E87-F576-4D11-81AD-9E9A400683FE}"/>
                    </a:ext>
                  </a:extLst>
                </p:cNvPr>
                <p:cNvCxnSpPr/>
                <p:nvPr/>
              </p:nvCxnSpPr>
              <p:spPr>
                <a:xfrm flipV="1">
                  <a:off x="6759817" y="4507878"/>
                  <a:ext cx="0" cy="682831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FDFB4933-DE32-456B-A2A5-42EF5B312735}"/>
                    </a:ext>
                  </a:extLst>
                </p:cNvPr>
                <p:cNvCxnSpPr/>
                <p:nvPr/>
              </p:nvCxnSpPr>
              <p:spPr>
                <a:xfrm>
                  <a:off x="6848236" y="4905701"/>
                  <a:ext cx="0" cy="285008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41C682F6-77DF-4F09-92A2-ABEE3D0B1DD8}"/>
                    </a:ext>
                  </a:extLst>
                </p:cNvPr>
                <p:cNvCxnSpPr/>
                <p:nvPr/>
              </p:nvCxnSpPr>
              <p:spPr>
                <a:xfrm>
                  <a:off x="7078200" y="4905701"/>
                  <a:ext cx="0" cy="285008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5CDED31-2BC6-411F-8ACA-55905385A45E}"/>
                    </a:ext>
                  </a:extLst>
                </p:cNvPr>
                <p:cNvCxnSpPr/>
                <p:nvPr/>
              </p:nvCxnSpPr>
              <p:spPr>
                <a:xfrm>
                  <a:off x="7592568" y="4905701"/>
                  <a:ext cx="0" cy="285008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A3F28DAF-DDCC-4090-A124-D4714A1948B4}"/>
                    </a:ext>
                  </a:extLst>
                </p:cNvPr>
                <p:cNvCxnSpPr/>
                <p:nvPr/>
              </p:nvCxnSpPr>
              <p:spPr>
                <a:xfrm>
                  <a:off x="6997238" y="4618267"/>
                  <a:ext cx="0" cy="57244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AF00D78D-3073-4B69-970E-AABB0C3C264C}"/>
                    </a:ext>
                  </a:extLst>
                </p:cNvPr>
                <p:cNvCxnSpPr/>
                <p:nvPr/>
              </p:nvCxnSpPr>
              <p:spPr>
                <a:xfrm>
                  <a:off x="7525917" y="4618267"/>
                  <a:ext cx="0" cy="57244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BBE7EC09-5233-4DAE-A673-959B934B2001}"/>
                    </a:ext>
                  </a:extLst>
                </p:cNvPr>
                <p:cNvCxnSpPr/>
                <p:nvPr/>
              </p:nvCxnSpPr>
              <p:spPr>
                <a:xfrm>
                  <a:off x="7940337" y="4618267"/>
                  <a:ext cx="0" cy="57244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D7E8A9D0-3207-469E-8A68-40AB619C8B2E}"/>
                    </a:ext>
                  </a:extLst>
                </p:cNvPr>
                <p:cNvCxnSpPr/>
                <p:nvPr/>
              </p:nvCxnSpPr>
              <p:spPr>
                <a:xfrm>
                  <a:off x="8201773" y="4618267"/>
                  <a:ext cx="0" cy="57244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82E64735-C946-4B25-B012-D8B24680EAD0}"/>
                    </a:ext>
                  </a:extLst>
                </p:cNvPr>
                <p:cNvCxnSpPr/>
                <p:nvPr/>
              </p:nvCxnSpPr>
              <p:spPr>
                <a:xfrm>
                  <a:off x="7282990" y="4412875"/>
                  <a:ext cx="0" cy="77783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1E0065F5-50EE-4218-8DA9-9C88B5605963}"/>
                    </a:ext>
                  </a:extLst>
                </p:cNvPr>
                <p:cNvCxnSpPr/>
                <p:nvPr/>
              </p:nvCxnSpPr>
              <p:spPr>
                <a:xfrm>
                  <a:off x="7696491" y="4276309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7C869DCA-B806-4D4E-8C08-16A809256CB3}"/>
                    </a:ext>
                  </a:extLst>
                </p:cNvPr>
                <p:cNvCxnSpPr/>
                <p:nvPr/>
              </p:nvCxnSpPr>
              <p:spPr>
                <a:xfrm>
                  <a:off x="7821744" y="4276309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3C2ED13B-AAC1-4C9E-A792-E7B4E7EB41BB}"/>
                    </a:ext>
                  </a:extLst>
                </p:cNvPr>
                <p:cNvCxnSpPr/>
                <p:nvPr/>
              </p:nvCxnSpPr>
              <p:spPr>
                <a:xfrm>
                  <a:off x="7869669" y="4504125"/>
                  <a:ext cx="0" cy="68658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0B7A78E7-E6B8-4F0F-B987-730A5AC967C9}"/>
                  </a:ext>
                </a:extLst>
              </p:cNvPr>
              <p:cNvGrpSpPr/>
              <p:nvPr/>
            </p:nvGrpSpPr>
            <p:grpSpPr>
              <a:xfrm>
                <a:off x="6130446" y="4309884"/>
                <a:ext cx="1509285" cy="116892"/>
                <a:chOff x="6708094" y="5066674"/>
                <a:chExt cx="1509285" cy="116892"/>
              </a:xfrm>
            </p:grpSpPr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7F947E04-C97F-4D33-90D1-5D80A6B83CEE}"/>
                    </a:ext>
                  </a:extLst>
                </p:cNvPr>
                <p:cNvCxnSpPr/>
                <p:nvPr/>
              </p:nvCxnSpPr>
              <p:spPr>
                <a:xfrm>
                  <a:off x="6729526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0F61E21-C606-47D1-8203-3DF1656A5E6D}"/>
                    </a:ext>
                  </a:extLst>
                </p:cNvPr>
                <p:cNvCxnSpPr/>
                <p:nvPr/>
              </p:nvCxnSpPr>
              <p:spPr>
                <a:xfrm>
                  <a:off x="6708094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2C2B2925-AADD-43C8-843C-9ED7E0D1375A}"/>
                    </a:ext>
                  </a:extLst>
                </p:cNvPr>
                <p:cNvCxnSpPr/>
                <p:nvPr/>
              </p:nvCxnSpPr>
              <p:spPr>
                <a:xfrm flipH="1">
                  <a:off x="6883720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F77EC2E7-AF6B-4867-96BC-5E43E860B8CA}"/>
                    </a:ext>
                  </a:extLst>
                </p:cNvPr>
                <p:cNvCxnSpPr/>
                <p:nvPr/>
              </p:nvCxnSpPr>
              <p:spPr>
                <a:xfrm flipH="1">
                  <a:off x="6792397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E0C89F10-A455-4C3D-B705-07C9EF8E0FF8}"/>
                    </a:ext>
                  </a:extLst>
                </p:cNvPr>
                <p:cNvCxnSpPr/>
                <p:nvPr/>
              </p:nvCxnSpPr>
              <p:spPr>
                <a:xfrm flipH="1">
                  <a:off x="6830474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BFFAECF5-9C8E-4598-BD78-53F183A86C8C}"/>
                    </a:ext>
                  </a:extLst>
                </p:cNvPr>
                <p:cNvCxnSpPr/>
                <p:nvPr/>
              </p:nvCxnSpPr>
              <p:spPr>
                <a:xfrm flipH="1">
                  <a:off x="6956680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70A2F548-2A53-450A-A89E-2432F614A3E1}"/>
                    </a:ext>
                  </a:extLst>
                </p:cNvPr>
                <p:cNvCxnSpPr/>
                <p:nvPr/>
              </p:nvCxnSpPr>
              <p:spPr>
                <a:xfrm flipH="1">
                  <a:off x="6912884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BC702C4F-2DE5-43C4-9FB0-60B78DBAD88E}"/>
                    </a:ext>
                  </a:extLst>
                </p:cNvPr>
                <p:cNvCxnSpPr/>
                <p:nvPr/>
              </p:nvCxnSpPr>
              <p:spPr>
                <a:xfrm flipH="1">
                  <a:off x="6934316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847DDB8A-2C15-4E48-9D14-A421C6B5BDB6}"/>
                    </a:ext>
                  </a:extLst>
                </p:cNvPr>
                <p:cNvCxnSpPr/>
                <p:nvPr/>
              </p:nvCxnSpPr>
              <p:spPr>
                <a:xfrm>
                  <a:off x="7250296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9B378E6C-E24E-4F87-8E30-47CC6388CBF7}"/>
                    </a:ext>
                  </a:extLst>
                </p:cNvPr>
                <p:cNvCxnSpPr/>
                <p:nvPr/>
              </p:nvCxnSpPr>
              <p:spPr>
                <a:xfrm>
                  <a:off x="7228864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22B02391-E3ED-492C-B582-78B7FBA01DEA}"/>
                    </a:ext>
                  </a:extLst>
                </p:cNvPr>
                <p:cNvCxnSpPr/>
                <p:nvPr/>
              </p:nvCxnSpPr>
              <p:spPr>
                <a:xfrm flipH="1">
                  <a:off x="7404490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6F7D9659-B1F2-416C-BBEA-300B0C23ECE6}"/>
                    </a:ext>
                  </a:extLst>
                </p:cNvPr>
                <p:cNvCxnSpPr/>
                <p:nvPr/>
              </p:nvCxnSpPr>
              <p:spPr>
                <a:xfrm flipH="1">
                  <a:off x="7313167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68D58946-7395-4FC5-9342-0C02BCB161E3}"/>
                    </a:ext>
                  </a:extLst>
                </p:cNvPr>
                <p:cNvCxnSpPr/>
                <p:nvPr/>
              </p:nvCxnSpPr>
              <p:spPr>
                <a:xfrm flipH="1">
                  <a:off x="7351244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F0C4C1C3-EBCD-4FD0-9CEB-9CEDB208DA00}"/>
                    </a:ext>
                  </a:extLst>
                </p:cNvPr>
                <p:cNvCxnSpPr/>
                <p:nvPr/>
              </p:nvCxnSpPr>
              <p:spPr>
                <a:xfrm flipH="1">
                  <a:off x="7477450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0393636F-9920-48FE-A7F6-E788B68A193C}"/>
                    </a:ext>
                  </a:extLst>
                </p:cNvPr>
                <p:cNvCxnSpPr/>
                <p:nvPr/>
              </p:nvCxnSpPr>
              <p:spPr>
                <a:xfrm flipH="1">
                  <a:off x="7433654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D73AD289-2FE7-43D3-AAAF-D75ABB769675}"/>
                    </a:ext>
                  </a:extLst>
                </p:cNvPr>
                <p:cNvCxnSpPr/>
                <p:nvPr/>
              </p:nvCxnSpPr>
              <p:spPr>
                <a:xfrm flipH="1">
                  <a:off x="7455086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C6E95752-601E-4CA9-8F70-81840F913EF8}"/>
                    </a:ext>
                  </a:extLst>
                </p:cNvPr>
                <p:cNvCxnSpPr/>
                <p:nvPr/>
              </p:nvCxnSpPr>
              <p:spPr>
                <a:xfrm flipH="1">
                  <a:off x="7180072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431822F5-14D1-42BC-A46B-83F516825E53}"/>
                    </a:ext>
                  </a:extLst>
                </p:cNvPr>
                <p:cNvCxnSpPr/>
                <p:nvPr/>
              </p:nvCxnSpPr>
              <p:spPr>
                <a:xfrm flipH="1">
                  <a:off x="7201504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E3526C67-FD36-4C95-BC78-FBB4A66DE1E1}"/>
                    </a:ext>
                  </a:extLst>
                </p:cNvPr>
                <p:cNvCxnSpPr/>
                <p:nvPr/>
              </p:nvCxnSpPr>
              <p:spPr>
                <a:xfrm>
                  <a:off x="7052235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5B2EEB86-F162-4FAD-B541-B88050A24ED6}"/>
                    </a:ext>
                  </a:extLst>
                </p:cNvPr>
                <p:cNvCxnSpPr/>
                <p:nvPr/>
              </p:nvCxnSpPr>
              <p:spPr>
                <a:xfrm>
                  <a:off x="7030803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92E1EFE5-5E91-42BE-97AA-7796557AFE6A}"/>
                    </a:ext>
                  </a:extLst>
                </p:cNvPr>
                <p:cNvCxnSpPr/>
                <p:nvPr/>
              </p:nvCxnSpPr>
              <p:spPr>
                <a:xfrm flipH="1">
                  <a:off x="7115106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C36C64D9-5850-43C4-93E8-0EF392F6651D}"/>
                    </a:ext>
                  </a:extLst>
                </p:cNvPr>
                <p:cNvCxnSpPr/>
                <p:nvPr/>
              </p:nvCxnSpPr>
              <p:spPr>
                <a:xfrm flipH="1">
                  <a:off x="7153183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633746C-4589-4079-A754-E2D3E802064F}"/>
                    </a:ext>
                  </a:extLst>
                </p:cNvPr>
                <p:cNvCxnSpPr/>
                <p:nvPr/>
              </p:nvCxnSpPr>
              <p:spPr>
                <a:xfrm>
                  <a:off x="7696609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B42F82F9-938F-46A7-8C7E-FF53BE71FB3C}"/>
                    </a:ext>
                  </a:extLst>
                </p:cNvPr>
                <p:cNvCxnSpPr/>
                <p:nvPr/>
              </p:nvCxnSpPr>
              <p:spPr>
                <a:xfrm>
                  <a:off x="7675177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9CBCBD0B-5B2F-4260-93EE-D271956C8477}"/>
                    </a:ext>
                  </a:extLst>
                </p:cNvPr>
                <p:cNvCxnSpPr/>
                <p:nvPr/>
              </p:nvCxnSpPr>
              <p:spPr>
                <a:xfrm flipH="1">
                  <a:off x="7850803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899E03E6-80F5-4D82-A427-F196B5DB8EEF}"/>
                    </a:ext>
                  </a:extLst>
                </p:cNvPr>
                <p:cNvCxnSpPr/>
                <p:nvPr/>
              </p:nvCxnSpPr>
              <p:spPr>
                <a:xfrm flipH="1">
                  <a:off x="7759480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8084E78-D21C-4002-A8C9-0FB36F66C7DA}"/>
                    </a:ext>
                  </a:extLst>
                </p:cNvPr>
                <p:cNvCxnSpPr/>
                <p:nvPr/>
              </p:nvCxnSpPr>
              <p:spPr>
                <a:xfrm flipH="1">
                  <a:off x="7797557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2251EADB-F12A-40D4-88C5-8E724263C1F3}"/>
                    </a:ext>
                  </a:extLst>
                </p:cNvPr>
                <p:cNvCxnSpPr/>
                <p:nvPr/>
              </p:nvCxnSpPr>
              <p:spPr>
                <a:xfrm flipH="1">
                  <a:off x="7923763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47F43171-C70E-4CCD-93CC-0A7D25AEC1B5}"/>
                    </a:ext>
                  </a:extLst>
                </p:cNvPr>
                <p:cNvCxnSpPr/>
                <p:nvPr/>
              </p:nvCxnSpPr>
              <p:spPr>
                <a:xfrm flipH="1">
                  <a:off x="7879967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F21FB9DF-D00E-442C-BEB7-86E4F8E0A133}"/>
                    </a:ext>
                  </a:extLst>
                </p:cNvPr>
                <p:cNvCxnSpPr/>
                <p:nvPr/>
              </p:nvCxnSpPr>
              <p:spPr>
                <a:xfrm flipH="1">
                  <a:off x="7901399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6B82F460-CF18-4E0F-8EF4-AF0E0EF4584F}"/>
                    </a:ext>
                  </a:extLst>
                </p:cNvPr>
                <p:cNvCxnSpPr/>
                <p:nvPr/>
              </p:nvCxnSpPr>
              <p:spPr>
                <a:xfrm>
                  <a:off x="8217379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74ACBE33-CBC8-41C5-97A7-F4A7F56B2E5D}"/>
                    </a:ext>
                  </a:extLst>
                </p:cNvPr>
                <p:cNvCxnSpPr/>
                <p:nvPr/>
              </p:nvCxnSpPr>
              <p:spPr>
                <a:xfrm>
                  <a:off x="8195947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D6EEFBDD-248E-469C-AF03-0BEA405BE093}"/>
                    </a:ext>
                  </a:extLst>
                </p:cNvPr>
                <p:cNvCxnSpPr/>
                <p:nvPr/>
              </p:nvCxnSpPr>
              <p:spPr>
                <a:xfrm flipH="1">
                  <a:off x="8147155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B0E58046-1CE2-41CE-BEBC-0674C6F9FF8E}"/>
                    </a:ext>
                  </a:extLst>
                </p:cNvPr>
                <p:cNvCxnSpPr/>
                <p:nvPr/>
              </p:nvCxnSpPr>
              <p:spPr>
                <a:xfrm flipH="1">
                  <a:off x="8168587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97E10ABB-B226-4A43-9D27-CCDBA959EB13}"/>
                    </a:ext>
                  </a:extLst>
                </p:cNvPr>
                <p:cNvCxnSpPr/>
                <p:nvPr/>
              </p:nvCxnSpPr>
              <p:spPr>
                <a:xfrm>
                  <a:off x="8019318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4985B72-C84E-416B-9851-C6B0B8FDEF0C}"/>
                    </a:ext>
                  </a:extLst>
                </p:cNvPr>
                <p:cNvCxnSpPr/>
                <p:nvPr/>
              </p:nvCxnSpPr>
              <p:spPr>
                <a:xfrm>
                  <a:off x="7997886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0DA4F550-8453-434D-AA1B-F06A03956DD8}"/>
                    </a:ext>
                  </a:extLst>
                </p:cNvPr>
                <p:cNvCxnSpPr/>
                <p:nvPr/>
              </p:nvCxnSpPr>
              <p:spPr>
                <a:xfrm flipH="1">
                  <a:off x="8082189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14F992-6BE7-4E4D-8F41-5260924406AB}"/>
                    </a:ext>
                  </a:extLst>
                </p:cNvPr>
                <p:cNvCxnSpPr/>
                <p:nvPr/>
              </p:nvCxnSpPr>
              <p:spPr>
                <a:xfrm flipH="1">
                  <a:off x="8120266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2209D336-A63E-4EFD-A0FD-F9D486B241CE}"/>
                    </a:ext>
                  </a:extLst>
                </p:cNvPr>
                <p:cNvCxnSpPr/>
                <p:nvPr/>
              </p:nvCxnSpPr>
              <p:spPr>
                <a:xfrm>
                  <a:off x="7574504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DB2C77-4AF6-4DBE-9361-35D77D83C457}"/>
                    </a:ext>
                  </a:extLst>
                </p:cNvPr>
                <p:cNvCxnSpPr/>
                <p:nvPr/>
              </p:nvCxnSpPr>
              <p:spPr>
                <a:xfrm>
                  <a:off x="7553072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7351C44C-701C-49F7-B85D-E5F2F12D3ACA}"/>
                    </a:ext>
                  </a:extLst>
                </p:cNvPr>
                <p:cNvCxnSpPr/>
                <p:nvPr/>
              </p:nvCxnSpPr>
              <p:spPr>
                <a:xfrm flipH="1">
                  <a:off x="7637375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40445845-168C-4E83-963D-554FEB3FD3BB}"/>
                    </a:ext>
                  </a:extLst>
                </p:cNvPr>
                <p:cNvCxnSpPr/>
                <p:nvPr/>
              </p:nvCxnSpPr>
              <p:spPr>
                <a:xfrm flipH="1">
                  <a:off x="7675452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D551EA91-B87F-4D6B-A62C-1D0CD9467C05}"/>
              </a:ext>
            </a:extLst>
          </p:cNvPr>
          <p:cNvSpPr txBox="1"/>
          <p:nvPr/>
        </p:nvSpPr>
        <p:spPr>
          <a:xfrm>
            <a:off x="6864371" y="1310257"/>
            <a:ext cx="291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experimental data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53E5A0F-D9AF-480B-A257-02DCA15096B6}"/>
              </a:ext>
            </a:extLst>
          </p:cNvPr>
          <p:cNvSpPr txBox="1"/>
          <p:nvPr/>
        </p:nvSpPr>
        <p:spPr>
          <a:xfrm>
            <a:off x="8067463" y="2356581"/>
            <a:ext cx="2096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computation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B3B31D-A944-4B05-821F-2F8F7EA4FC8F}"/>
              </a:ext>
            </a:extLst>
          </p:cNvPr>
          <p:cNvSpPr txBox="1"/>
          <p:nvPr/>
        </p:nvSpPr>
        <p:spPr>
          <a:xfrm>
            <a:off x="8171108" y="3690821"/>
            <a:ext cx="1833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annotation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48532AC-6BD2-4EC8-988F-E38ADB1F96FF}"/>
              </a:ext>
            </a:extLst>
          </p:cNvPr>
          <p:cNvCxnSpPr>
            <a:cxnSpLocks/>
          </p:cNvCxnSpPr>
          <p:nvPr/>
        </p:nvCxnSpPr>
        <p:spPr>
          <a:xfrm>
            <a:off x="7096942" y="3237629"/>
            <a:ext cx="0" cy="551223"/>
          </a:xfrm>
          <a:prstGeom prst="line">
            <a:avLst/>
          </a:prstGeom>
          <a:ln w="79375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ontent Placeholder 5">
            <a:extLst>
              <a:ext uri="{FF2B5EF4-FFF2-40B4-BE49-F238E27FC236}">
                <a16:creationId xmlns:a16="http://schemas.microsoft.com/office/drawing/2014/main" id="{4714589F-9E1F-441A-937F-7619750E0241}"/>
              </a:ext>
            </a:extLst>
          </p:cNvPr>
          <p:cNvSpPr txBox="1">
            <a:spLocks/>
          </p:cNvSpPr>
          <p:nvPr/>
        </p:nvSpPr>
        <p:spPr>
          <a:xfrm>
            <a:off x="821871" y="878914"/>
            <a:ext cx="4941101" cy="64868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200" i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b="1" i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200" i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nnotated </a:t>
            </a:r>
            <a:r>
              <a:rPr lang="en-US" sz="3200" b="1" i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3200" i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esearch </a:t>
            </a:r>
            <a:r>
              <a:rPr lang="en-US" sz="3200" b="1" i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3200" i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ontext)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2E7622-C5A7-4891-AE47-8E69E516638F}"/>
              </a:ext>
            </a:extLst>
          </p:cNvPr>
          <p:cNvSpPr txBox="1"/>
          <p:nvPr/>
        </p:nvSpPr>
        <p:spPr>
          <a:xfrm>
            <a:off x="7535298" y="6293016"/>
            <a:ext cx="4281146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https://github.com/nfdi4plants/ARC-specification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93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8BDB2F-BCE6-4203-9747-C8D9841BE68E}"/>
              </a:ext>
            </a:extLst>
          </p:cNvPr>
          <p:cNvGrpSpPr/>
          <p:nvPr/>
        </p:nvGrpSpPr>
        <p:grpSpPr>
          <a:xfrm>
            <a:off x="2098651" y="1685661"/>
            <a:ext cx="1661928" cy="1640619"/>
            <a:chOff x="1789667" y="2507452"/>
            <a:chExt cx="1908036" cy="18835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EB8527-93D1-4374-9A71-C0048DF56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9667" y="2828216"/>
              <a:ext cx="1908036" cy="156280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B0B5E7-920A-465C-A6E2-2E2FBE926DDF}"/>
                </a:ext>
              </a:extLst>
            </p:cNvPr>
            <p:cNvGrpSpPr/>
            <p:nvPr/>
          </p:nvGrpSpPr>
          <p:grpSpPr>
            <a:xfrm>
              <a:off x="1836469" y="2507452"/>
              <a:ext cx="525065" cy="365523"/>
              <a:chOff x="1763316" y="2459831"/>
              <a:chExt cx="525065" cy="36552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882C1F3-63D3-4BD9-969F-F112510E18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316" y="2463403"/>
                <a:ext cx="245268" cy="361951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D0ACD43-46CC-449E-B93C-23ECF62580B3}"/>
                  </a:ext>
                </a:extLst>
              </p:cNvPr>
              <p:cNvCxnSpPr/>
              <p:nvPr/>
            </p:nvCxnSpPr>
            <p:spPr>
              <a:xfrm>
                <a:off x="2008584" y="2459831"/>
                <a:ext cx="279797" cy="0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E62A96-7D2E-47BB-B9BB-8C564FFBC3E7}"/>
                </a:ext>
              </a:extLst>
            </p:cNvPr>
            <p:cNvGrpSpPr/>
            <p:nvPr/>
          </p:nvGrpSpPr>
          <p:grpSpPr>
            <a:xfrm flipH="1">
              <a:off x="3122360" y="2507452"/>
              <a:ext cx="525065" cy="365523"/>
              <a:chOff x="1763316" y="2459831"/>
              <a:chExt cx="525065" cy="365523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A50A578-464B-47B3-A833-2DB3FDF763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316" y="2463403"/>
                <a:ext cx="245268" cy="361951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7AA877C-E990-4B68-A56D-5B72132FFF9D}"/>
                  </a:ext>
                </a:extLst>
              </p:cNvPr>
              <p:cNvCxnSpPr/>
              <p:nvPr/>
            </p:nvCxnSpPr>
            <p:spPr>
              <a:xfrm>
                <a:off x="2008584" y="2459831"/>
                <a:ext cx="279797" cy="0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1337C2-B9CB-490F-A24F-3161285FD4BF}"/>
              </a:ext>
            </a:extLst>
          </p:cNvPr>
          <p:cNvCxnSpPr>
            <a:cxnSpLocks/>
          </p:cNvCxnSpPr>
          <p:nvPr/>
        </p:nvCxnSpPr>
        <p:spPr>
          <a:xfrm>
            <a:off x="2935643" y="1293375"/>
            <a:ext cx="0" cy="551223"/>
          </a:xfrm>
          <a:prstGeom prst="line">
            <a:avLst/>
          </a:prstGeom>
          <a:ln w="79375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6B3A60B-581A-4CC5-95C6-114F60C70C80}"/>
              </a:ext>
            </a:extLst>
          </p:cNvPr>
          <p:cNvSpPr/>
          <p:nvPr/>
        </p:nvSpPr>
        <p:spPr>
          <a:xfrm>
            <a:off x="6350258" y="4871703"/>
            <a:ext cx="186729" cy="601309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286B0-87FD-43C8-8B09-019876AA83B4}"/>
              </a:ext>
            </a:extLst>
          </p:cNvPr>
          <p:cNvSpPr txBox="1"/>
          <p:nvPr/>
        </p:nvSpPr>
        <p:spPr>
          <a:xfrm>
            <a:off x="6693365" y="3310442"/>
            <a:ext cx="3010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measurement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2975D-F46F-46DB-A6D9-3F82522808AD}"/>
              </a:ext>
            </a:extLst>
          </p:cNvPr>
          <p:cNvSpPr txBox="1"/>
          <p:nvPr/>
        </p:nvSpPr>
        <p:spPr>
          <a:xfrm>
            <a:off x="6693365" y="4125224"/>
            <a:ext cx="315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FB3D9"/>
                </a:solidFill>
              </a:rPr>
              <a:t>computation / tools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5A61C-6D2B-49E5-AA73-193CD44A3F93}"/>
              </a:ext>
            </a:extLst>
          </p:cNvPr>
          <p:cNvSpPr txBox="1"/>
          <p:nvPr/>
        </p:nvSpPr>
        <p:spPr>
          <a:xfrm>
            <a:off x="6693365" y="4886990"/>
            <a:ext cx="2838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21F3A"/>
                </a:solidFill>
              </a:rPr>
              <a:t>processing results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69FDA9C-E831-4F16-BC13-18894EF5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737" y="5846358"/>
            <a:ext cx="10194527" cy="8770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595959"/>
                </a:solidFill>
                <a:cs typeface="Arial" panose="020B0604020202020204" pitchFamily="34" charset="0"/>
              </a:rPr>
              <a:t>User-friendly scaffold for research data and analyses, including a change tracking system to ensure provenance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CFC92BA-9B0A-46C4-BC2E-5B99A88F544F}"/>
              </a:ext>
            </a:extLst>
          </p:cNvPr>
          <p:cNvSpPr/>
          <p:nvPr/>
        </p:nvSpPr>
        <p:spPr>
          <a:xfrm>
            <a:off x="6350258" y="4083721"/>
            <a:ext cx="186729" cy="601309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693C5CA-5052-44A6-AE4B-E5EF55BC994F}"/>
              </a:ext>
            </a:extLst>
          </p:cNvPr>
          <p:cNvSpPr/>
          <p:nvPr/>
        </p:nvSpPr>
        <p:spPr>
          <a:xfrm>
            <a:off x="6338501" y="3187864"/>
            <a:ext cx="186730" cy="768377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4A7BB45-2091-42B5-A0F3-32F11472216F}"/>
              </a:ext>
            </a:extLst>
          </p:cNvPr>
          <p:cNvSpPr/>
          <p:nvPr/>
        </p:nvSpPr>
        <p:spPr>
          <a:xfrm>
            <a:off x="6338501" y="2325216"/>
            <a:ext cx="186730" cy="768377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F5587-0698-4B48-ABB1-52739E3145C3}"/>
              </a:ext>
            </a:extLst>
          </p:cNvPr>
          <p:cNvSpPr txBox="1"/>
          <p:nvPr/>
        </p:nvSpPr>
        <p:spPr>
          <a:xfrm>
            <a:off x="6693365" y="2448052"/>
            <a:ext cx="3741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sample material or data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4E7A93F-9C69-4C87-A6BD-8C653085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96" y="9525"/>
            <a:ext cx="10662974" cy="1325563"/>
          </a:xfrm>
        </p:spPr>
        <p:txBody>
          <a:bodyPr>
            <a:normAutofit/>
          </a:bodyPr>
          <a:lstStyle/>
          <a:p>
            <a:r>
              <a:rPr lang="en-US" dirty="0"/>
              <a:t>A real-world ARC is a folder structure 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DFF0A80-64E6-3C47-95AD-978962EBD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3441" y="2222691"/>
            <a:ext cx="2425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4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>
            <a:extLst>
              <a:ext uri="{FF2B5EF4-FFF2-40B4-BE49-F238E27FC236}">
                <a16:creationId xmlns:a16="http://schemas.microsoft.com/office/drawing/2014/main" id="{6F7A3E9B-12B4-436D-8A65-D4AA80382C1F}"/>
              </a:ext>
            </a:extLst>
          </p:cNvPr>
          <p:cNvSpPr txBox="1"/>
          <p:nvPr/>
        </p:nvSpPr>
        <p:spPr>
          <a:xfrm>
            <a:off x="2055645" y="3284422"/>
            <a:ext cx="542570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assays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51569D9-34D9-4D97-9182-B5D49541C13F}"/>
              </a:ext>
            </a:extLst>
          </p:cNvPr>
          <p:cNvGrpSpPr/>
          <p:nvPr/>
        </p:nvGrpSpPr>
        <p:grpSpPr>
          <a:xfrm>
            <a:off x="2199374" y="1792858"/>
            <a:ext cx="286601" cy="237165"/>
            <a:chOff x="5085481" y="2862781"/>
            <a:chExt cx="1227461" cy="1168495"/>
          </a:xfrm>
        </p:grpSpPr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9C7D7E0D-2E3E-49F8-8BB5-A163835843C4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noFill/>
            <a:ln w="28575" cap="rnd" cmpd="sng" algn="ctr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F5473DA-778A-40B1-BDE6-76A86DEE1E47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28575" cap="rnd" cmpd="sng" algn="ctr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B902BF0-4812-404C-A073-693181DB88DE}"/>
              </a:ext>
            </a:extLst>
          </p:cNvPr>
          <p:cNvGrpSpPr/>
          <p:nvPr/>
        </p:nvGrpSpPr>
        <p:grpSpPr>
          <a:xfrm>
            <a:off x="1931110" y="5963078"/>
            <a:ext cx="894853" cy="543756"/>
            <a:chOff x="1596571" y="5845041"/>
            <a:chExt cx="1006188" cy="611409"/>
          </a:xfrm>
        </p:grpSpPr>
        <p:pic>
          <p:nvPicPr>
            <p:cNvPr id="281" name="Picture 8" descr="isa">
              <a:extLst>
                <a:ext uri="{FF2B5EF4-FFF2-40B4-BE49-F238E27FC236}">
                  <a16:creationId xmlns:a16="http://schemas.microsoft.com/office/drawing/2014/main" id="{BDA5FD20-B135-42E5-901F-E7603E2D42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1611965" y="5898128"/>
              <a:ext cx="990794" cy="47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161050A-D171-4050-9538-488080763F69}"/>
                </a:ext>
              </a:extLst>
            </p:cNvPr>
            <p:cNvGrpSpPr/>
            <p:nvPr/>
          </p:nvGrpSpPr>
          <p:grpSpPr>
            <a:xfrm>
              <a:off x="1596571" y="5845041"/>
              <a:ext cx="990924" cy="611409"/>
              <a:chOff x="3797857" y="2077992"/>
              <a:chExt cx="3940810" cy="2797199"/>
            </a:xfrm>
          </p:grpSpPr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46F6DB15-C92A-4899-8232-1BD2EBCC5334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14AE5F34-E694-4701-A91E-247BD3D379AE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A3C18358-FEF3-436B-BCEA-311865316661}"/>
                    </a:ext>
                  </a:extLst>
                </p:cNvPr>
                <p:cNvCxnSpPr>
                  <a:cxnSpLocks/>
                  <a:stCxn id="292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5B3C71A0-C603-43D9-948D-69F8D4773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A7814AC1-BB5C-47C5-9844-56DDE4F7E7C1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CB34A375-ACD8-4AB3-8A2B-7E5DF3BC2FD2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DBCF0B94-F7F8-45C2-9D41-D9A7D692AF8E}"/>
                    </a:ext>
                  </a:extLst>
                </p:cNvPr>
                <p:cNvCxnSpPr>
                  <a:cxnSpLocks/>
                  <a:stCxn id="289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3F596017-DF19-49EB-8E85-365D8EA627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AC4089B6-5E46-4852-8901-11DBEBEE18AD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52FDE6E7-C31A-4021-AB03-5F08BDE5F620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4A19240-92B3-49F4-96BC-E28D20F5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958BF737-D966-48F8-9F5E-63CCB8F54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203" name="Graphic 202" descr="Folder">
            <a:extLst>
              <a:ext uri="{FF2B5EF4-FFF2-40B4-BE49-F238E27FC236}">
                <a16:creationId xmlns:a16="http://schemas.microsoft.com/office/drawing/2014/main" id="{FE70C653-FB48-4831-91EE-DA1210840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4714" y="3844651"/>
            <a:ext cx="813221" cy="706906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89771F39-7A75-42EC-9BDC-CB60AD901D36}"/>
              </a:ext>
            </a:extLst>
          </p:cNvPr>
          <p:cNvSpPr txBox="1"/>
          <p:nvPr/>
        </p:nvSpPr>
        <p:spPr>
          <a:xfrm>
            <a:off x="1961997" y="4389593"/>
            <a:ext cx="776461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workflows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844CDC5-5A7F-4735-8F8B-3D50F4151845}"/>
              </a:ext>
            </a:extLst>
          </p:cNvPr>
          <p:cNvGrpSpPr/>
          <p:nvPr/>
        </p:nvGrpSpPr>
        <p:grpSpPr>
          <a:xfrm>
            <a:off x="2189827" y="4095960"/>
            <a:ext cx="329287" cy="250681"/>
            <a:chOff x="5857974" y="3824529"/>
            <a:chExt cx="1442884" cy="1263650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958018D2-B4B3-45C6-B03E-C4E37D3C7F0E}"/>
                </a:ext>
              </a:extLst>
            </p:cNvPr>
            <p:cNvSpPr/>
            <p:nvPr/>
          </p:nvSpPr>
          <p:spPr>
            <a:xfrm>
              <a:off x="5857974" y="4256754"/>
              <a:ext cx="403385" cy="831425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33341C-9FD3-4148-A5E5-9D0BF8383E49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C24FABE-8022-4C0A-88EE-524304C27C23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8AE63EC-8301-4C50-B72E-5DF06830ABFB}"/>
              </a:ext>
            </a:extLst>
          </p:cNvPr>
          <p:cNvCxnSpPr/>
          <p:nvPr/>
        </p:nvCxnSpPr>
        <p:spPr>
          <a:xfrm>
            <a:off x="1824707" y="1377393"/>
            <a:ext cx="424926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pic>
        <p:nvPicPr>
          <p:cNvPr id="146" name="Graphic 145" descr="Folder">
            <a:extLst>
              <a:ext uri="{FF2B5EF4-FFF2-40B4-BE49-F238E27FC236}">
                <a16:creationId xmlns:a16="http://schemas.microsoft.com/office/drawing/2014/main" id="{7BA465F5-6273-4076-A62D-A8E4D2C9D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2938" y="1532754"/>
            <a:ext cx="813221" cy="706906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F87C4774-D1B5-4D71-9640-4C8B98738E50}"/>
              </a:ext>
            </a:extLst>
          </p:cNvPr>
          <p:cNvSpPr txBox="1"/>
          <p:nvPr/>
        </p:nvSpPr>
        <p:spPr>
          <a:xfrm>
            <a:off x="2062567" y="2064124"/>
            <a:ext cx="585773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studies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22F719A-3E02-4D5F-B42F-997628E1D555}"/>
              </a:ext>
            </a:extLst>
          </p:cNvPr>
          <p:cNvCxnSpPr>
            <a:cxnSpLocks/>
          </p:cNvCxnSpPr>
          <p:nvPr/>
        </p:nvCxnSpPr>
        <p:spPr>
          <a:xfrm flipV="1">
            <a:off x="2363775" y="1403458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638F551-FDA9-4C50-88F1-1A373A3C272E}"/>
              </a:ext>
            </a:extLst>
          </p:cNvPr>
          <p:cNvCxnSpPr>
            <a:cxnSpLocks/>
          </p:cNvCxnSpPr>
          <p:nvPr/>
        </p:nvCxnSpPr>
        <p:spPr>
          <a:xfrm flipV="1">
            <a:off x="2343657" y="4648828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pic>
        <p:nvPicPr>
          <p:cNvPr id="221" name="Graphic 220" descr="Folder">
            <a:extLst>
              <a:ext uri="{FF2B5EF4-FFF2-40B4-BE49-F238E27FC236}">
                <a16:creationId xmlns:a16="http://schemas.microsoft.com/office/drawing/2014/main" id="{36797373-1CFD-431E-AE0B-85D939D8B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2452" y="4830782"/>
            <a:ext cx="813221" cy="706906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A08B9FE7-5959-4CEC-8E19-F711469FD04D}"/>
              </a:ext>
            </a:extLst>
          </p:cNvPr>
          <p:cNvSpPr txBox="1"/>
          <p:nvPr/>
        </p:nvSpPr>
        <p:spPr>
          <a:xfrm>
            <a:off x="2134780" y="5375724"/>
            <a:ext cx="426369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runs</a:t>
            </a:r>
          </a:p>
        </p:txBody>
      </p:sp>
      <p:grpSp>
        <p:nvGrpSpPr>
          <p:cNvPr id="224" name="Graphic 11" descr="Gears">
            <a:extLst>
              <a:ext uri="{FF2B5EF4-FFF2-40B4-BE49-F238E27FC236}">
                <a16:creationId xmlns:a16="http://schemas.microsoft.com/office/drawing/2014/main" id="{1FC3F644-8C67-4CCB-8C53-643F1FD1B7F7}"/>
              </a:ext>
            </a:extLst>
          </p:cNvPr>
          <p:cNvGrpSpPr/>
          <p:nvPr/>
        </p:nvGrpSpPr>
        <p:grpSpPr>
          <a:xfrm rot="20446813" flipH="1">
            <a:off x="2216617" y="5064410"/>
            <a:ext cx="241731" cy="292525"/>
            <a:chOff x="5986457" y="5441275"/>
            <a:chExt cx="621029" cy="751522"/>
          </a:xfrm>
          <a:solidFill>
            <a:srgbClr val="C00000"/>
          </a:solidFill>
        </p:grpSpPr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9368132-8E5D-4A24-A51F-DF85EBE1DB7F}"/>
                </a:ext>
              </a:extLst>
            </p:cNvPr>
            <p:cNvSpPr/>
            <p:nvPr/>
          </p:nvSpPr>
          <p:spPr>
            <a:xfrm>
              <a:off x="6201723" y="5441275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761C77D-48AC-4E77-9161-162D749D18E9}"/>
                </a:ext>
              </a:extLst>
            </p:cNvPr>
            <p:cNvSpPr/>
            <p:nvPr/>
          </p:nvSpPr>
          <p:spPr>
            <a:xfrm>
              <a:off x="5986457" y="5787985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21" name="Graphic 320" descr="Folder">
            <a:extLst>
              <a:ext uri="{FF2B5EF4-FFF2-40B4-BE49-F238E27FC236}">
                <a16:creationId xmlns:a16="http://schemas.microsoft.com/office/drawing/2014/main" id="{91832A4D-0C78-457B-9C74-15D17D6E4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5412" y="2728806"/>
            <a:ext cx="813221" cy="7069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A5B5580-37D0-46FB-BE43-28BE6CD752B7}"/>
              </a:ext>
            </a:extLst>
          </p:cNvPr>
          <p:cNvGrpSpPr/>
          <p:nvPr/>
        </p:nvGrpSpPr>
        <p:grpSpPr>
          <a:xfrm>
            <a:off x="2131618" y="2967752"/>
            <a:ext cx="408337" cy="257430"/>
            <a:chOff x="2846189" y="2844264"/>
            <a:chExt cx="616235" cy="38849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5770D81-247D-47A1-A0CF-3A8292048DA4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DCB6683-D6DC-4AD4-864C-94C0B60FC90E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6D45A3-C0C2-4EA1-9CF9-BDD35F741696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A1CD5C6F-E641-43E4-857D-457F19F93516}"/>
              </a:ext>
            </a:extLst>
          </p:cNvPr>
          <p:cNvCxnSpPr>
            <a:cxnSpLocks/>
          </p:cNvCxnSpPr>
          <p:nvPr/>
        </p:nvCxnSpPr>
        <p:spPr>
          <a:xfrm flipV="1">
            <a:off x="2324249" y="5685928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AF11847F-6519-4CA4-8641-D377BAC2D31D}"/>
              </a:ext>
            </a:extLst>
          </p:cNvPr>
          <p:cNvCxnSpPr>
            <a:cxnSpLocks/>
          </p:cNvCxnSpPr>
          <p:nvPr/>
        </p:nvCxnSpPr>
        <p:spPr>
          <a:xfrm flipV="1">
            <a:off x="2335265" y="3650546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ECC6B04-DBFC-4790-9A99-19075D111D39}"/>
              </a:ext>
            </a:extLst>
          </p:cNvPr>
          <p:cNvCxnSpPr>
            <a:cxnSpLocks/>
          </p:cNvCxnSpPr>
          <p:nvPr/>
        </p:nvCxnSpPr>
        <p:spPr>
          <a:xfrm flipV="1">
            <a:off x="2350227" y="2482146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CC9475-632D-41FF-9864-E4E9FF48A497}"/>
              </a:ext>
            </a:extLst>
          </p:cNvPr>
          <p:cNvGrpSpPr/>
          <p:nvPr/>
        </p:nvGrpSpPr>
        <p:grpSpPr>
          <a:xfrm>
            <a:off x="3904395" y="1280162"/>
            <a:ext cx="4051774" cy="996481"/>
            <a:chOff x="3749658" y="1246183"/>
            <a:chExt cx="4754341" cy="1169268"/>
          </a:xfrm>
        </p:grpSpPr>
        <p:pic>
          <p:nvPicPr>
            <p:cNvPr id="409" name="Picture 408">
              <a:extLst>
                <a:ext uri="{FF2B5EF4-FFF2-40B4-BE49-F238E27FC236}">
                  <a16:creationId xmlns:a16="http://schemas.microsoft.com/office/drawing/2014/main" id="{2E4A37AE-FD4F-463B-ADBD-7C4A7A2CC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7695" y="1329565"/>
              <a:ext cx="895359" cy="637894"/>
            </a:xfrm>
            <a:prstGeom prst="rect">
              <a:avLst/>
            </a:prstGeom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7C6F2B2-F7C2-448D-A361-77C298AA1CEF}"/>
                </a:ext>
              </a:extLst>
            </p:cNvPr>
            <p:cNvSpPr/>
            <p:nvPr/>
          </p:nvSpPr>
          <p:spPr>
            <a:xfrm>
              <a:off x="7113990" y="1551663"/>
              <a:ext cx="629043" cy="706397"/>
            </a:xfrm>
            <a:prstGeom prst="roundRect">
              <a:avLst>
                <a:gd name="adj" fmla="val 98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5C026E-0833-480B-8F73-9E832D93828A}"/>
                </a:ext>
              </a:extLst>
            </p:cNvPr>
            <p:cNvGrpSpPr/>
            <p:nvPr/>
          </p:nvGrpSpPr>
          <p:grpSpPr>
            <a:xfrm>
              <a:off x="4236101" y="1246183"/>
              <a:ext cx="689565" cy="568415"/>
              <a:chOff x="5657916" y="3095789"/>
              <a:chExt cx="876515" cy="66658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AA78E52-F125-400B-9D9A-340080824FF7}"/>
                  </a:ext>
                </a:extLst>
              </p:cNvPr>
              <p:cNvSpPr/>
              <p:nvPr/>
            </p:nvSpPr>
            <p:spPr>
              <a:xfrm>
                <a:off x="5895975" y="3305175"/>
                <a:ext cx="390525" cy="457200"/>
              </a:xfrm>
              <a:custGeom>
                <a:avLst/>
                <a:gdLst>
                  <a:gd name="connsiteX0" fmla="*/ 271463 w 390525"/>
                  <a:gd name="connsiteY0" fmla="*/ 0 h 457200"/>
                  <a:gd name="connsiteX1" fmla="*/ 119063 w 390525"/>
                  <a:gd name="connsiteY1" fmla="*/ 0 h 457200"/>
                  <a:gd name="connsiteX2" fmla="*/ 119063 w 390525"/>
                  <a:gd name="connsiteY2" fmla="*/ 228600 h 457200"/>
                  <a:gd name="connsiteX3" fmla="*/ 0 w 390525"/>
                  <a:gd name="connsiteY3" fmla="*/ 228600 h 457200"/>
                  <a:gd name="connsiteX4" fmla="*/ 195263 w 390525"/>
                  <a:gd name="connsiteY4" fmla="*/ 457200 h 457200"/>
                  <a:gd name="connsiteX5" fmla="*/ 390525 w 390525"/>
                  <a:gd name="connsiteY5" fmla="*/ 228600 h 457200"/>
                  <a:gd name="connsiteX6" fmla="*/ 271463 w 390525"/>
                  <a:gd name="connsiteY6" fmla="*/ 228600 h 457200"/>
                  <a:gd name="connsiteX7" fmla="*/ 271463 w 390525"/>
                  <a:gd name="connsiteY7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0525" h="457200" fill="none" extrusionOk="0">
                    <a:moveTo>
                      <a:pt x="271463" y="0"/>
                    </a:moveTo>
                    <a:cubicBezTo>
                      <a:pt x="203262" y="17648"/>
                      <a:pt x="176255" y="-8518"/>
                      <a:pt x="119063" y="0"/>
                    </a:cubicBezTo>
                    <a:cubicBezTo>
                      <a:pt x="130410" y="76516"/>
                      <a:pt x="96198" y="161827"/>
                      <a:pt x="119063" y="228600"/>
                    </a:cubicBezTo>
                    <a:cubicBezTo>
                      <a:pt x="60409" y="237382"/>
                      <a:pt x="57985" y="222656"/>
                      <a:pt x="0" y="228600"/>
                    </a:cubicBezTo>
                    <a:cubicBezTo>
                      <a:pt x="56925" y="294969"/>
                      <a:pt x="99909" y="354240"/>
                      <a:pt x="195263" y="457200"/>
                    </a:cubicBezTo>
                    <a:cubicBezTo>
                      <a:pt x="249604" y="347473"/>
                      <a:pt x="356346" y="323221"/>
                      <a:pt x="390525" y="228600"/>
                    </a:cubicBezTo>
                    <a:cubicBezTo>
                      <a:pt x="331863" y="239958"/>
                      <a:pt x="300964" y="228054"/>
                      <a:pt x="271463" y="228600"/>
                    </a:cubicBezTo>
                    <a:cubicBezTo>
                      <a:pt x="249559" y="127234"/>
                      <a:pt x="291597" y="59416"/>
                      <a:pt x="271463" y="0"/>
                    </a:cubicBezTo>
                    <a:close/>
                  </a:path>
                  <a:path w="390525" h="457200" stroke="0" extrusionOk="0">
                    <a:moveTo>
                      <a:pt x="271463" y="0"/>
                    </a:moveTo>
                    <a:cubicBezTo>
                      <a:pt x="230180" y="12983"/>
                      <a:pt x="168357" y="-16862"/>
                      <a:pt x="119063" y="0"/>
                    </a:cubicBezTo>
                    <a:cubicBezTo>
                      <a:pt x="141852" y="46588"/>
                      <a:pt x="118141" y="167658"/>
                      <a:pt x="119063" y="228600"/>
                    </a:cubicBezTo>
                    <a:cubicBezTo>
                      <a:pt x="65032" y="236395"/>
                      <a:pt x="58707" y="225907"/>
                      <a:pt x="0" y="228600"/>
                    </a:cubicBezTo>
                    <a:cubicBezTo>
                      <a:pt x="64579" y="281238"/>
                      <a:pt x="103276" y="356084"/>
                      <a:pt x="195263" y="457200"/>
                    </a:cubicBezTo>
                    <a:cubicBezTo>
                      <a:pt x="233770" y="390527"/>
                      <a:pt x="330653" y="328771"/>
                      <a:pt x="390525" y="228600"/>
                    </a:cubicBezTo>
                    <a:cubicBezTo>
                      <a:pt x="355623" y="233517"/>
                      <a:pt x="316695" y="224574"/>
                      <a:pt x="271463" y="228600"/>
                    </a:cubicBezTo>
                    <a:cubicBezTo>
                      <a:pt x="248837" y="138797"/>
                      <a:pt x="283831" y="76561"/>
                      <a:pt x="271463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760662881">
                      <a:custGeom>
                        <a:avLst/>
                        <a:gdLst>
                          <a:gd name="connsiteX0" fmla="*/ 271463 w 390525"/>
                          <a:gd name="connsiteY0" fmla="*/ 0 h 457200"/>
                          <a:gd name="connsiteX1" fmla="*/ 119063 w 390525"/>
                          <a:gd name="connsiteY1" fmla="*/ 0 h 457200"/>
                          <a:gd name="connsiteX2" fmla="*/ 119063 w 390525"/>
                          <a:gd name="connsiteY2" fmla="*/ 228600 h 457200"/>
                          <a:gd name="connsiteX3" fmla="*/ 0 w 390525"/>
                          <a:gd name="connsiteY3" fmla="*/ 228600 h 457200"/>
                          <a:gd name="connsiteX4" fmla="*/ 195263 w 390525"/>
                          <a:gd name="connsiteY4" fmla="*/ 457200 h 457200"/>
                          <a:gd name="connsiteX5" fmla="*/ 390525 w 390525"/>
                          <a:gd name="connsiteY5" fmla="*/ 228600 h 457200"/>
                          <a:gd name="connsiteX6" fmla="*/ 271463 w 390525"/>
                          <a:gd name="connsiteY6" fmla="*/ 228600 h 457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90525" h="457200">
                            <a:moveTo>
                              <a:pt x="271463" y="0"/>
                            </a:moveTo>
                            <a:lnTo>
                              <a:pt x="119063" y="0"/>
                            </a:lnTo>
                            <a:lnTo>
                              <a:pt x="119063" y="228600"/>
                            </a:lnTo>
                            <a:lnTo>
                              <a:pt x="0" y="228600"/>
                            </a:lnTo>
                            <a:lnTo>
                              <a:pt x="195263" y="457200"/>
                            </a:lnTo>
                            <a:lnTo>
                              <a:pt x="390525" y="228600"/>
                            </a:lnTo>
                            <a:lnTo>
                              <a:pt x="271463" y="2286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270A2ED-3106-4C35-B57C-4E9F24D01FBA}"/>
                  </a:ext>
                </a:extLst>
              </p:cNvPr>
              <p:cNvSpPr/>
              <p:nvPr/>
            </p:nvSpPr>
            <p:spPr>
              <a:xfrm>
                <a:off x="5657916" y="3095789"/>
                <a:ext cx="876515" cy="533235"/>
              </a:xfrm>
              <a:custGeom>
                <a:avLst/>
                <a:gdLst>
                  <a:gd name="connsiteX0" fmla="*/ 748599 w 876515"/>
                  <a:gd name="connsiteY0" fmla="*/ 237008 h 533235"/>
                  <a:gd name="connsiteX1" fmla="*/ 677161 w 876515"/>
                  <a:gd name="connsiteY1" fmla="*/ 120803 h 533235"/>
                  <a:gd name="connsiteX2" fmla="*/ 540954 w 876515"/>
                  <a:gd name="connsiteY2" fmla="*/ 92228 h 533235"/>
                  <a:gd name="connsiteX3" fmla="*/ 324736 w 876515"/>
                  <a:gd name="connsiteY3" fmla="*/ 5550 h 533235"/>
                  <a:gd name="connsiteX4" fmla="*/ 170431 w 876515"/>
                  <a:gd name="connsiteY4" fmla="*/ 177000 h 533235"/>
                  <a:gd name="connsiteX5" fmla="*/ 34224 w 876515"/>
                  <a:gd name="connsiteY5" fmla="*/ 247485 h 533235"/>
                  <a:gd name="connsiteX6" fmla="*/ 16126 w 876515"/>
                  <a:gd name="connsiteY6" fmla="*/ 430365 h 533235"/>
                  <a:gd name="connsiteX7" fmla="*/ 165669 w 876515"/>
                  <a:gd name="connsiteY7" fmla="*/ 532283 h 533235"/>
                  <a:gd name="connsiteX8" fmla="*/ 235201 w 876515"/>
                  <a:gd name="connsiteY8" fmla="*/ 532283 h 533235"/>
                  <a:gd name="connsiteX9" fmla="*/ 209484 w 876515"/>
                  <a:gd name="connsiteY9" fmla="*/ 500850 h 533235"/>
                  <a:gd name="connsiteX10" fmla="*/ 185671 w 876515"/>
                  <a:gd name="connsiteY10" fmla="*/ 473228 h 533235"/>
                  <a:gd name="connsiteX11" fmla="*/ 168526 w 876515"/>
                  <a:gd name="connsiteY11" fmla="*/ 473228 h 533235"/>
                  <a:gd name="connsiteX12" fmla="*/ 68514 w 876515"/>
                  <a:gd name="connsiteY12" fmla="*/ 405600 h 533235"/>
                  <a:gd name="connsiteX13" fmla="*/ 80896 w 876515"/>
                  <a:gd name="connsiteY13" fmla="*/ 283680 h 533235"/>
                  <a:gd name="connsiteX14" fmla="*/ 193291 w 876515"/>
                  <a:gd name="connsiteY14" fmla="*/ 237960 h 533235"/>
                  <a:gd name="connsiteX15" fmla="*/ 226629 w 876515"/>
                  <a:gd name="connsiteY15" fmla="*/ 243675 h 533235"/>
                  <a:gd name="connsiteX16" fmla="*/ 226629 w 876515"/>
                  <a:gd name="connsiteY16" fmla="*/ 206528 h 533235"/>
                  <a:gd name="connsiteX17" fmla="*/ 338071 w 876515"/>
                  <a:gd name="connsiteY17" fmla="*/ 63653 h 533235"/>
                  <a:gd name="connsiteX18" fmla="*/ 501901 w 876515"/>
                  <a:gd name="connsiteY18" fmla="*/ 139853 h 533235"/>
                  <a:gd name="connsiteX19" fmla="*/ 513331 w 876515"/>
                  <a:gd name="connsiteY19" fmla="*/ 162713 h 533235"/>
                  <a:gd name="connsiteX20" fmla="*/ 537144 w 876515"/>
                  <a:gd name="connsiteY20" fmla="*/ 154140 h 533235"/>
                  <a:gd name="connsiteX21" fmla="*/ 643824 w 876515"/>
                  <a:gd name="connsiteY21" fmla="*/ 169380 h 533235"/>
                  <a:gd name="connsiteX22" fmla="*/ 693354 w 876515"/>
                  <a:gd name="connsiteY22" fmla="*/ 265583 h 533235"/>
                  <a:gd name="connsiteX23" fmla="*/ 693354 w 876515"/>
                  <a:gd name="connsiteY23" fmla="*/ 295110 h 533235"/>
                  <a:gd name="connsiteX24" fmla="*/ 732406 w 876515"/>
                  <a:gd name="connsiteY24" fmla="*/ 295110 h 533235"/>
                  <a:gd name="connsiteX25" fmla="*/ 818131 w 876515"/>
                  <a:gd name="connsiteY25" fmla="*/ 384645 h 533235"/>
                  <a:gd name="connsiteX26" fmla="*/ 731454 w 876515"/>
                  <a:gd name="connsiteY26" fmla="*/ 473228 h 533235"/>
                  <a:gd name="connsiteX27" fmla="*/ 681924 w 876515"/>
                  <a:gd name="connsiteY27" fmla="*/ 473228 h 533235"/>
                  <a:gd name="connsiteX28" fmla="*/ 657159 w 876515"/>
                  <a:gd name="connsiteY28" fmla="*/ 500850 h 533235"/>
                  <a:gd name="connsiteX29" fmla="*/ 630489 w 876515"/>
                  <a:gd name="connsiteY29" fmla="*/ 533235 h 533235"/>
                  <a:gd name="connsiteX30" fmla="*/ 731454 w 876515"/>
                  <a:gd name="connsiteY30" fmla="*/ 533235 h 533235"/>
                  <a:gd name="connsiteX31" fmla="*/ 876234 w 876515"/>
                  <a:gd name="connsiteY31" fmla="*/ 393218 h 533235"/>
                  <a:gd name="connsiteX32" fmla="*/ 748599 w 876515"/>
                  <a:gd name="connsiteY32" fmla="*/ 237008 h 53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76515" h="533235" fill="none" extrusionOk="0">
                    <a:moveTo>
                      <a:pt x="748599" y="237008"/>
                    </a:moveTo>
                    <a:cubicBezTo>
                      <a:pt x="728861" y="187421"/>
                      <a:pt x="708280" y="149712"/>
                      <a:pt x="677161" y="120803"/>
                    </a:cubicBezTo>
                    <a:cubicBezTo>
                      <a:pt x="632131" y="93794"/>
                      <a:pt x="587330" y="71674"/>
                      <a:pt x="540954" y="92228"/>
                    </a:cubicBezTo>
                    <a:cubicBezTo>
                      <a:pt x="492430" y="22646"/>
                      <a:pt x="408990" y="-13112"/>
                      <a:pt x="324736" y="5550"/>
                    </a:cubicBezTo>
                    <a:cubicBezTo>
                      <a:pt x="262498" y="12024"/>
                      <a:pt x="191861" y="88610"/>
                      <a:pt x="170431" y="177000"/>
                    </a:cubicBezTo>
                    <a:cubicBezTo>
                      <a:pt x="116229" y="185923"/>
                      <a:pt x="62217" y="216944"/>
                      <a:pt x="34224" y="247485"/>
                    </a:cubicBezTo>
                    <a:cubicBezTo>
                      <a:pt x="1247" y="295215"/>
                      <a:pt x="-19945" y="383770"/>
                      <a:pt x="16126" y="430365"/>
                    </a:cubicBezTo>
                    <a:cubicBezTo>
                      <a:pt x="44329" y="483678"/>
                      <a:pt x="97720" y="511620"/>
                      <a:pt x="165669" y="532283"/>
                    </a:cubicBezTo>
                    <a:cubicBezTo>
                      <a:pt x="199815" y="529084"/>
                      <a:pt x="208638" y="539560"/>
                      <a:pt x="235201" y="532283"/>
                    </a:cubicBezTo>
                    <a:cubicBezTo>
                      <a:pt x="223340" y="518024"/>
                      <a:pt x="220495" y="510552"/>
                      <a:pt x="209484" y="500850"/>
                    </a:cubicBezTo>
                    <a:cubicBezTo>
                      <a:pt x="196946" y="492747"/>
                      <a:pt x="193602" y="481288"/>
                      <a:pt x="185671" y="473228"/>
                    </a:cubicBezTo>
                    <a:cubicBezTo>
                      <a:pt x="180743" y="475060"/>
                      <a:pt x="175615" y="472780"/>
                      <a:pt x="168526" y="473228"/>
                    </a:cubicBezTo>
                    <a:cubicBezTo>
                      <a:pt x="113747" y="467415"/>
                      <a:pt x="91200" y="451222"/>
                      <a:pt x="68514" y="405600"/>
                    </a:cubicBezTo>
                    <a:cubicBezTo>
                      <a:pt x="41171" y="366621"/>
                      <a:pt x="51760" y="313348"/>
                      <a:pt x="80896" y="283680"/>
                    </a:cubicBezTo>
                    <a:cubicBezTo>
                      <a:pt x="115772" y="247621"/>
                      <a:pt x="150223" y="242667"/>
                      <a:pt x="193291" y="237960"/>
                    </a:cubicBezTo>
                    <a:cubicBezTo>
                      <a:pt x="204940" y="238168"/>
                      <a:pt x="216879" y="246073"/>
                      <a:pt x="226629" y="243675"/>
                    </a:cubicBezTo>
                    <a:cubicBezTo>
                      <a:pt x="225956" y="234822"/>
                      <a:pt x="229929" y="219055"/>
                      <a:pt x="226629" y="206528"/>
                    </a:cubicBezTo>
                    <a:cubicBezTo>
                      <a:pt x="223303" y="158557"/>
                      <a:pt x="258753" y="66262"/>
                      <a:pt x="338071" y="63653"/>
                    </a:cubicBezTo>
                    <a:cubicBezTo>
                      <a:pt x="409921" y="38256"/>
                      <a:pt x="478461" y="74633"/>
                      <a:pt x="501901" y="139853"/>
                    </a:cubicBezTo>
                    <a:cubicBezTo>
                      <a:pt x="504641" y="144792"/>
                      <a:pt x="509825" y="157684"/>
                      <a:pt x="513331" y="162713"/>
                    </a:cubicBezTo>
                    <a:cubicBezTo>
                      <a:pt x="522408" y="156930"/>
                      <a:pt x="527141" y="159096"/>
                      <a:pt x="537144" y="154140"/>
                    </a:cubicBezTo>
                    <a:cubicBezTo>
                      <a:pt x="580477" y="149609"/>
                      <a:pt x="608156" y="145176"/>
                      <a:pt x="643824" y="169380"/>
                    </a:cubicBezTo>
                    <a:cubicBezTo>
                      <a:pt x="674028" y="182850"/>
                      <a:pt x="686490" y="227463"/>
                      <a:pt x="693354" y="265583"/>
                    </a:cubicBezTo>
                    <a:cubicBezTo>
                      <a:pt x="696745" y="272715"/>
                      <a:pt x="690878" y="283082"/>
                      <a:pt x="693354" y="295110"/>
                    </a:cubicBezTo>
                    <a:cubicBezTo>
                      <a:pt x="707564" y="292476"/>
                      <a:pt x="719158" y="298626"/>
                      <a:pt x="732406" y="295110"/>
                    </a:cubicBezTo>
                    <a:cubicBezTo>
                      <a:pt x="781507" y="286688"/>
                      <a:pt x="814093" y="342053"/>
                      <a:pt x="818131" y="384645"/>
                    </a:cubicBezTo>
                    <a:cubicBezTo>
                      <a:pt x="818963" y="434186"/>
                      <a:pt x="780689" y="464213"/>
                      <a:pt x="731454" y="473228"/>
                    </a:cubicBezTo>
                    <a:cubicBezTo>
                      <a:pt x="713385" y="475954"/>
                      <a:pt x="697842" y="469075"/>
                      <a:pt x="681924" y="473228"/>
                    </a:cubicBezTo>
                    <a:cubicBezTo>
                      <a:pt x="679307" y="481208"/>
                      <a:pt x="659981" y="492186"/>
                      <a:pt x="657159" y="500850"/>
                    </a:cubicBezTo>
                    <a:cubicBezTo>
                      <a:pt x="648411" y="514259"/>
                      <a:pt x="637835" y="522733"/>
                      <a:pt x="630489" y="533235"/>
                    </a:cubicBezTo>
                    <a:cubicBezTo>
                      <a:pt x="661480" y="529169"/>
                      <a:pt x="698814" y="536933"/>
                      <a:pt x="731454" y="533235"/>
                    </a:cubicBezTo>
                    <a:cubicBezTo>
                      <a:pt x="818249" y="524511"/>
                      <a:pt x="885139" y="485536"/>
                      <a:pt x="876234" y="393218"/>
                    </a:cubicBezTo>
                    <a:cubicBezTo>
                      <a:pt x="880643" y="314005"/>
                      <a:pt x="819050" y="269554"/>
                      <a:pt x="748599" y="237008"/>
                    </a:cubicBezTo>
                    <a:close/>
                  </a:path>
                  <a:path w="876515" h="533235" stroke="0" extrusionOk="0">
                    <a:moveTo>
                      <a:pt x="748599" y="237008"/>
                    </a:moveTo>
                    <a:cubicBezTo>
                      <a:pt x="738059" y="198404"/>
                      <a:pt x="718507" y="150873"/>
                      <a:pt x="677161" y="120803"/>
                    </a:cubicBezTo>
                    <a:cubicBezTo>
                      <a:pt x="643749" y="94915"/>
                      <a:pt x="593848" y="82070"/>
                      <a:pt x="540954" y="92228"/>
                    </a:cubicBezTo>
                    <a:cubicBezTo>
                      <a:pt x="494055" y="14492"/>
                      <a:pt x="432244" y="-15758"/>
                      <a:pt x="324736" y="5550"/>
                    </a:cubicBezTo>
                    <a:cubicBezTo>
                      <a:pt x="253114" y="14765"/>
                      <a:pt x="204985" y="93617"/>
                      <a:pt x="170431" y="177000"/>
                    </a:cubicBezTo>
                    <a:cubicBezTo>
                      <a:pt x="116386" y="180121"/>
                      <a:pt x="75694" y="198056"/>
                      <a:pt x="34224" y="247485"/>
                    </a:cubicBezTo>
                    <a:cubicBezTo>
                      <a:pt x="-6336" y="301487"/>
                      <a:pt x="-11847" y="368329"/>
                      <a:pt x="16126" y="430365"/>
                    </a:cubicBezTo>
                    <a:cubicBezTo>
                      <a:pt x="35363" y="478634"/>
                      <a:pt x="108998" y="519097"/>
                      <a:pt x="165669" y="532283"/>
                    </a:cubicBezTo>
                    <a:cubicBezTo>
                      <a:pt x="188676" y="529416"/>
                      <a:pt x="207500" y="538903"/>
                      <a:pt x="235201" y="532283"/>
                    </a:cubicBezTo>
                    <a:cubicBezTo>
                      <a:pt x="219986" y="520066"/>
                      <a:pt x="222629" y="510010"/>
                      <a:pt x="209484" y="500850"/>
                    </a:cubicBezTo>
                    <a:cubicBezTo>
                      <a:pt x="202265" y="494719"/>
                      <a:pt x="199258" y="484130"/>
                      <a:pt x="185671" y="473228"/>
                    </a:cubicBezTo>
                    <a:cubicBezTo>
                      <a:pt x="177119" y="474724"/>
                      <a:pt x="175645" y="472719"/>
                      <a:pt x="168526" y="473228"/>
                    </a:cubicBezTo>
                    <a:cubicBezTo>
                      <a:pt x="135776" y="463531"/>
                      <a:pt x="81263" y="445490"/>
                      <a:pt x="68514" y="405600"/>
                    </a:cubicBezTo>
                    <a:cubicBezTo>
                      <a:pt x="57480" y="373219"/>
                      <a:pt x="48852" y="326653"/>
                      <a:pt x="80896" y="283680"/>
                    </a:cubicBezTo>
                    <a:cubicBezTo>
                      <a:pt x="108665" y="248533"/>
                      <a:pt x="151917" y="231398"/>
                      <a:pt x="193291" y="237960"/>
                    </a:cubicBezTo>
                    <a:cubicBezTo>
                      <a:pt x="209975" y="237718"/>
                      <a:pt x="218729" y="243728"/>
                      <a:pt x="226629" y="243675"/>
                    </a:cubicBezTo>
                    <a:cubicBezTo>
                      <a:pt x="226082" y="227720"/>
                      <a:pt x="227748" y="224787"/>
                      <a:pt x="226629" y="206528"/>
                    </a:cubicBezTo>
                    <a:cubicBezTo>
                      <a:pt x="231508" y="143299"/>
                      <a:pt x="280459" y="69678"/>
                      <a:pt x="338071" y="63653"/>
                    </a:cubicBezTo>
                    <a:cubicBezTo>
                      <a:pt x="414593" y="44299"/>
                      <a:pt x="462647" y="67509"/>
                      <a:pt x="501901" y="139853"/>
                    </a:cubicBezTo>
                    <a:cubicBezTo>
                      <a:pt x="507410" y="144086"/>
                      <a:pt x="505095" y="153002"/>
                      <a:pt x="513331" y="162713"/>
                    </a:cubicBezTo>
                    <a:cubicBezTo>
                      <a:pt x="517993" y="159433"/>
                      <a:pt x="528143" y="158035"/>
                      <a:pt x="537144" y="154140"/>
                    </a:cubicBezTo>
                    <a:cubicBezTo>
                      <a:pt x="573882" y="144227"/>
                      <a:pt x="605426" y="144556"/>
                      <a:pt x="643824" y="169380"/>
                    </a:cubicBezTo>
                    <a:cubicBezTo>
                      <a:pt x="672741" y="192443"/>
                      <a:pt x="691390" y="225523"/>
                      <a:pt x="693354" y="265583"/>
                    </a:cubicBezTo>
                    <a:cubicBezTo>
                      <a:pt x="695414" y="272341"/>
                      <a:pt x="690507" y="284129"/>
                      <a:pt x="693354" y="295110"/>
                    </a:cubicBezTo>
                    <a:cubicBezTo>
                      <a:pt x="703289" y="292388"/>
                      <a:pt x="717858" y="299532"/>
                      <a:pt x="732406" y="295110"/>
                    </a:cubicBezTo>
                    <a:cubicBezTo>
                      <a:pt x="787897" y="295372"/>
                      <a:pt x="820040" y="333290"/>
                      <a:pt x="818131" y="384645"/>
                    </a:cubicBezTo>
                    <a:cubicBezTo>
                      <a:pt x="815390" y="430501"/>
                      <a:pt x="783387" y="470503"/>
                      <a:pt x="731454" y="473228"/>
                    </a:cubicBezTo>
                    <a:cubicBezTo>
                      <a:pt x="711365" y="478113"/>
                      <a:pt x="698020" y="468916"/>
                      <a:pt x="681924" y="473228"/>
                    </a:cubicBezTo>
                    <a:cubicBezTo>
                      <a:pt x="673957" y="485365"/>
                      <a:pt x="662648" y="489393"/>
                      <a:pt x="657159" y="500850"/>
                    </a:cubicBezTo>
                    <a:cubicBezTo>
                      <a:pt x="647017" y="516487"/>
                      <a:pt x="639466" y="519727"/>
                      <a:pt x="630489" y="533235"/>
                    </a:cubicBezTo>
                    <a:cubicBezTo>
                      <a:pt x="671911" y="527476"/>
                      <a:pt x="704483" y="537290"/>
                      <a:pt x="731454" y="533235"/>
                    </a:cubicBezTo>
                    <a:cubicBezTo>
                      <a:pt x="817965" y="514898"/>
                      <a:pt x="872107" y="448290"/>
                      <a:pt x="876234" y="393218"/>
                    </a:cubicBezTo>
                    <a:cubicBezTo>
                      <a:pt x="868332" y="307575"/>
                      <a:pt x="828637" y="262755"/>
                      <a:pt x="748599" y="237008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853487591">
                      <a:custGeom>
                        <a:avLst/>
                        <a:gdLst>
                          <a:gd name="connsiteX0" fmla="*/ 748599 w 876515"/>
                          <a:gd name="connsiteY0" fmla="*/ 237008 h 533235"/>
                          <a:gd name="connsiteX1" fmla="*/ 677161 w 876515"/>
                          <a:gd name="connsiteY1" fmla="*/ 120803 h 533235"/>
                          <a:gd name="connsiteX2" fmla="*/ 540954 w 876515"/>
                          <a:gd name="connsiteY2" fmla="*/ 92228 h 533235"/>
                          <a:gd name="connsiteX3" fmla="*/ 324736 w 876515"/>
                          <a:gd name="connsiteY3" fmla="*/ 5550 h 533235"/>
                          <a:gd name="connsiteX4" fmla="*/ 170431 w 876515"/>
                          <a:gd name="connsiteY4" fmla="*/ 177000 h 533235"/>
                          <a:gd name="connsiteX5" fmla="*/ 34224 w 876515"/>
                          <a:gd name="connsiteY5" fmla="*/ 247485 h 533235"/>
                          <a:gd name="connsiteX6" fmla="*/ 16126 w 876515"/>
                          <a:gd name="connsiteY6" fmla="*/ 430365 h 533235"/>
                          <a:gd name="connsiteX7" fmla="*/ 165669 w 876515"/>
                          <a:gd name="connsiteY7" fmla="*/ 532283 h 533235"/>
                          <a:gd name="connsiteX8" fmla="*/ 235201 w 876515"/>
                          <a:gd name="connsiteY8" fmla="*/ 532283 h 533235"/>
                          <a:gd name="connsiteX9" fmla="*/ 209484 w 876515"/>
                          <a:gd name="connsiteY9" fmla="*/ 500850 h 533235"/>
                          <a:gd name="connsiteX10" fmla="*/ 185671 w 876515"/>
                          <a:gd name="connsiteY10" fmla="*/ 473228 h 533235"/>
                          <a:gd name="connsiteX11" fmla="*/ 168526 w 876515"/>
                          <a:gd name="connsiteY11" fmla="*/ 473228 h 533235"/>
                          <a:gd name="connsiteX12" fmla="*/ 68514 w 876515"/>
                          <a:gd name="connsiteY12" fmla="*/ 405600 h 533235"/>
                          <a:gd name="connsiteX13" fmla="*/ 80896 w 876515"/>
                          <a:gd name="connsiteY13" fmla="*/ 283680 h 533235"/>
                          <a:gd name="connsiteX14" fmla="*/ 193291 w 876515"/>
                          <a:gd name="connsiteY14" fmla="*/ 237960 h 533235"/>
                          <a:gd name="connsiteX15" fmla="*/ 226629 w 876515"/>
                          <a:gd name="connsiteY15" fmla="*/ 243675 h 533235"/>
                          <a:gd name="connsiteX16" fmla="*/ 226629 w 876515"/>
                          <a:gd name="connsiteY16" fmla="*/ 206528 h 533235"/>
                          <a:gd name="connsiteX17" fmla="*/ 338071 w 876515"/>
                          <a:gd name="connsiteY17" fmla="*/ 63653 h 533235"/>
                          <a:gd name="connsiteX18" fmla="*/ 501901 w 876515"/>
                          <a:gd name="connsiteY18" fmla="*/ 139853 h 533235"/>
                          <a:gd name="connsiteX19" fmla="*/ 513331 w 876515"/>
                          <a:gd name="connsiteY19" fmla="*/ 162713 h 533235"/>
                          <a:gd name="connsiteX20" fmla="*/ 537144 w 876515"/>
                          <a:gd name="connsiteY20" fmla="*/ 154140 h 533235"/>
                          <a:gd name="connsiteX21" fmla="*/ 643824 w 876515"/>
                          <a:gd name="connsiteY21" fmla="*/ 169380 h 533235"/>
                          <a:gd name="connsiteX22" fmla="*/ 693354 w 876515"/>
                          <a:gd name="connsiteY22" fmla="*/ 265583 h 533235"/>
                          <a:gd name="connsiteX23" fmla="*/ 693354 w 876515"/>
                          <a:gd name="connsiteY23" fmla="*/ 295110 h 533235"/>
                          <a:gd name="connsiteX24" fmla="*/ 732406 w 876515"/>
                          <a:gd name="connsiteY24" fmla="*/ 295110 h 533235"/>
                          <a:gd name="connsiteX25" fmla="*/ 818131 w 876515"/>
                          <a:gd name="connsiteY25" fmla="*/ 384645 h 533235"/>
                          <a:gd name="connsiteX26" fmla="*/ 731454 w 876515"/>
                          <a:gd name="connsiteY26" fmla="*/ 473228 h 533235"/>
                          <a:gd name="connsiteX27" fmla="*/ 681924 w 876515"/>
                          <a:gd name="connsiteY27" fmla="*/ 473228 h 533235"/>
                          <a:gd name="connsiteX28" fmla="*/ 657159 w 876515"/>
                          <a:gd name="connsiteY28" fmla="*/ 500850 h 533235"/>
                          <a:gd name="connsiteX29" fmla="*/ 630489 w 876515"/>
                          <a:gd name="connsiteY29" fmla="*/ 533235 h 533235"/>
                          <a:gd name="connsiteX30" fmla="*/ 731454 w 876515"/>
                          <a:gd name="connsiteY30" fmla="*/ 533235 h 533235"/>
                          <a:gd name="connsiteX31" fmla="*/ 876234 w 876515"/>
                          <a:gd name="connsiteY31" fmla="*/ 393218 h 533235"/>
                          <a:gd name="connsiteX32" fmla="*/ 748599 w 876515"/>
                          <a:gd name="connsiteY32" fmla="*/ 237008 h 5332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876515" h="533235">
                            <a:moveTo>
                              <a:pt x="748599" y="237008"/>
                            </a:moveTo>
                            <a:cubicBezTo>
                              <a:pt x="740979" y="190335"/>
                              <a:pt x="715261" y="148425"/>
                              <a:pt x="677161" y="120803"/>
                            </a:cubicBezTo>
                            <a:cubicBezTo>
                              <a:pt x="638109" y="93180"/>
                              <a:pt x="588579" y="82703"/>
                              <a:pt x="540954" y="92228"/>
                            </a:cubicBezTo>
                            <a:cubicBezTo>
                              <a:pt x="494281" y="20790"/>
                              <a:pt x="407604" y="-14452"/>
                              <a:pt x="324736" y="5550"/>
                            </a:cubicBezTo>
                            <a:cubicBezTo>
                              <a:pt x="243774" y="26505"/>
                              <a:pt x="182814" y="94133"/>
                              <a:pt x="170431" y="177000"/>
                            </a:cubicBezTo>
                            <a:cubicBezTo>
                              <a:pt x="117091" y="178905"/>
                              <a:pt x="66609" y="204623"/>
                              <a:pt x="34224" y="247485"/>
                            </a:cubicBezTo>
                            <a:cubicBezTo>
                              <a:pt x="-3876" y="300825"/>
                              <a:pt x="-10544" y="370358"/>
                              <a:pt x="16126" y="430365"/>
                            </a:cubicBezTo>
                            <a:cubicBezTo>
                              <a:pt x="43749" y="489420"/>
                              <a:pt x="100899" y="528473"/>
                              <a:pt x="165669" y="532283"/>
                            </a:cubicBezTo>
                            <a:lnTo>
                              <a:pt x="235201" y="532283"/>
                            </a:lnTo>
                            <a:lnTo>
                              <a:pt x="209484" y="500850"/>
                            </a:lnTo>
                            <a:lnTo>
                              <a:pt x="185671" y="473228"/>
                            </a:lnTo>
                            <a:lnTo>
                              <a:pt x="168526" y="473228"/>
                            </a:lnTo>
                            <a:cubicBezTo>
                              <a:pt x="125664" y="470370"/>
                              <a:pt x="87564" y="444653"/>
                              <a:pt x="68514" y="405600"/>
                            </a:cubicBezTo>
                            <a:cubicBezTo>
                              <a:pt x="50416" y="365595"/>
                              <a:pt x="55179" y="319875"/>
                              <a:pt x="80896" y="283680"/>
                            </a:cubicBezTo>
                            <a:cubicBezTo>
                              <a:pt x="106614" y="248438"/>
                              <a:pt x="149476" y="231293"/>
                              <a:pt x="193291" y="237960"/>
                            </a:cubicBezTo>
                            <a:lnTo>
                              <a:pt x="226629" y="243675"/>
                            </a:lnTo>
                            <a:lnTo>
                              <a:pt x="226629" y="206528"/>
                            </a:lnTo>
                            <a:cubicBezTo>
                              <a:pt x="226629" y="138900"/>
                              <a:pt x="272349" y="79845"/>
                              <a:pt x="338071" y="63653"/>
                            </a:cubicBezTo>
                            <a:cubicBezTo>
                              <a:pt x="403794" y="47460"/>
                              <a:pt x="471421" y="79845"/>
                              <a:pt x="501901" y="139853"/>
                            </a:cubicBezTo>
                            <a:lnTo>
                              <a:pt x="513331" y="162713"/>
                            </a:lnTo>
                            <a:lnTo>
                              <a:pt x="537144" y="154140"/>
                            </a:lnTo>
                            <a:cubicBezTo>
                              <a:pt x="573339" y="141758"/>
                              <a:pt x="612391" y="147473"/>
                              <a:pt x="643824" y="169380"/>
                            </a:cubicBezTo>
                            <a:cubicBezTo>
                              <a:pt x="674304" y="192240"/>
                              <a:pt x="692401" y="227483"/>
                              <a:pt x="693354" y="265583"/>
                            </a:cubicBezTo>
                            <a:lnTo>
                              <a:pt x="693354" y="295110"/>
                            </a:lnTo>
                            <a:lnTo>
                              <a:pt x="732406" y="295110"/>
                            </a:lnTo>
                            <a:cubicBezTo>
                              <a:pt x="780984" y="297015"/>
                              <a:pt x="819084" y="337020"/>
                              <a:pt x="818131" y="384645"/>
                            </a:cubicBezTo>
                            <a:cubicBezTo>
                              <a:pt x="818131" y="433223"/>
                              <a:pt x="779079" y="472275"/>
                              <a:pt x="731454" y="473228"/>
                            </a:cubicBezTo>
                            <a:lnTo>
                              <a:pt x="681924" y="473228"/>
                            </a:lnTo>
                            <a:lnTo>
                              <a:pt x="657159" y="500850"/>
                            </a:lnTo>
                            <a:lnTo>
                              <a:pt x="630489" y="533235"/>
                            </a:lnTo>
                            <a:lnTo>
                              <a:pt x="731454" y="533235"/>
                            </a:lnTo>
                            <a:cubicBezTo>
                              <a:pt x="808606" y="531330"/>
                              <a:pt x="871471" y="470370"/>
                              <a:pt x="876234" y="393218"/>
                            </a:cubicBezTo>
                            <a:cubicBezTo>
                              <a:pt x="880996" y="316065"/>
                              <a:pt x="824799" y="248438"/>
                              <a:pt x="748599" y="237008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DDBACF-8259-4522-BE40-9A5C10C5B78E}"/>
                </a:ext>
              </a:extLst>
            </p:cNvPr>
            <p:cNvGrpSpPr/>
            <p:nvPr/>
          </p:nvGrpSpPr>
          <p:grpSpPr>
            <a:xfrm>
              <a:off x="3749658" y="1594527"/>
              <a:ext cx="805894" cy="520256"/>
              <a:chOff x="2052118" y="2964701"/>
              <a:chExt cx="950411" cy="613551"/>
            </a:xfrm>
          </p:grpSpPr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AC484687-1F66-4D1B-978D-84C95491B806}"/>
                  </a:ext>
                </a:extLst>
              </p:cNvPr>
              <p:cNvSpPr/>
              <p:nvPr/>
            </p:nvSpPr>
            <p:spPr>
              <a:xfrm rot="3600000">
                <a:off x="2494773" y="3013537"/>
                <a:ext cx="546639" cy="468872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5BA9153-A316-45B9-ACA6-EE53219AB63E}"/>
                  </a:ext>
                </a:extLst>
              </p:cNvPr>
              <p:cNvSpPr/>
              <p:nvPr/>
            </p:nvSpPr>
            <p:spPr>
              <a:xfrm rot="3600000">
                <a:off x="2279859" y="3036836"/>
                <a:ext cx="340183" cy="195913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4091304-DA3B-413D-B621-08F86FF5CBFD}"/>
                  </a:ext>
                </a:extLst>
              </p:cNvPr>
              <p:cNvSpPr/>
              <p:nvPr/>
            </p:nvSpPr>
            <p:spPr>
              <a:xfrm rot="3600000">
                <a:off x="2341664" y="3192582"/>
                <a:ext cx="190583" cy="8063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2E83BFA0-C461-4DA5-8ED0-FDBEE3A6B85F}"/>
                  </a:ext>
                </a:extLst>
              </p:cNvPr>
              <p:cNvSpPr/>
              <p:nvPr/>
            </p:nvSpPr>
            <p:spPr>
              <a:xfrm rot="3600000">
                <a:off x="2075107" y="3077706"/>
                <a:ext cx="328855" cy="374833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301DA033-AD32-4DE2-87B7-0F5AC8039B81}"/>
                  </a:ext>
                </a:extLst>
              </p:cNvPr>
              <p:cNvSpPr/>
              <p:nvPr/>
            </p:nvSpPr>
            <p:spPr>
              <a:xfrm rot="3600000">
                <a:off x="2464907" y="3424154"/>
                <a:ext cx="182252" cy="125943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1DE583A8-20CF-4728-94C9-84591539429D}"/>
                  </a:ext>
                </a:extLst>
              </p:cNvPr>
              <p:cNvSpPr/>
              <p:nvPr/>
            </p:nvSpPr>
            <p:spPr>
              <a:xfrm rot="3600000">
                <a:off x="2506338" y="3241473"/>
                <a:ext cx="64638" cy="81631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4AE4594A-E54A-409A-9A47-899A017EC3AE}"/>
                  </a:ext>
                </a:extLst>
              </p:cNvPr>
              <p:cNvSpPr/>
              <p:nvPr/>
            </p:nvSpPr>
            <p:spPr>
              <a:xfrm rot="3600000">
                <a:off x="2441175" y="3304224"/>
                <a:ext cx="120280" cy="114281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5DEA93D8-6770-4C2B-983D-B1DC556C3040}"/>
                </a:ext>
              </a:extLst>
            </p:cNvPr>
            <p:cNvGrpSpPr/>
            <p:nvPr/>
          </p:nvGrpSpPr>
          <p:grpSpPr>
            <a:xfrm>
              <a:off x="7372680" y="1607300"/>
              <a:ext cx="274164" cy="510369"/>
              <a:chOff x="4253132" y="2562093"/>
              <a:chExt cx="269213" cy="501153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ECBE6F96-BAEE-46A2-8A27-2C4AC4B819EA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356" name="Freeform 373">
                  <a:extLst>
                    <a:ext uri="{FF2B5EF4-FFF2-40B4-BE49-F238E27FC236}">
                      <a16:creationId xmlns:a16="http://schemas.microsoft.com/office/drawing/2014/main" id="{D7F92843-F00C-43AE-98C8-D839FADBA8A7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843B2CD4-D84A-4E17-BBBD-C77FF82254F8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62" name="Freeform 378">
                    <a:extLst>
                      <a:ext uri="{FF2B5EF4-FFF2-40B4-BE49-F238E27FC236}">
                        <a16:creationId xmlns:a16="http://schemas.microsoft.com/office/drawing/2014/main" id="{7D9DB5B8-98E3-4A37-BF17-4E096211E539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A025A7FC-B3A0-4961-8D34-210A8552F9F8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64" name="Group 363">
                    <a:extLst>
                      <a:ext uri="{FF2B5EF4-FFF2-40B4-BE49-F238E27FC236}">
                        <a16:creationId xmlns:a16="http://schemas.microsoft.com/office/drawing/2014/main" id="{638E9942-4C63-4C52-8B5E-BD72ED891258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5AE0C3D-1499-4917-8B58-05C545EA5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3" name="Rectangle 372">
                      <a:extLst>
                        <a:ext uri="{FF2B5EF4-FFF2-40B4-BE49-F238E27FC236}">
                          <a16:creationId xmlns:a16="http://schemas.microsoft.com/office/drawing/2014/main" id="{E46DC7FB-EB5E-4884-8F2B-BC10DCE76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65" name="Freeform 381">
                    <a:extLst>
                      <a:ext uri="{FF2B5EF4-FFF2-40B4-BE49-F238E27FC236}">
                        <a16:creationId xmlns:a16="http://schemas.microsoft.com/office/drawing/2014/main" id="{B7F00C36-1A72-4624-9DE9-1EC2FBE1EEE2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B313193-690A-4AA5-8517-0A633F6BD331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EAF93C05-B477-4C36-A0A0-586006DE4668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60" name="Freeform 377">
                  <a:extLst>
                    <a:ext uri="{FF2B5EF4-FFF2-40B4-BE49-F238E27FC236}">
                      <a16:creationId xmlns:a16="http://schemas.microsoft.com/office/drawing/2014/main" id="{89D16380-D509-45BE-AE9D-06EBFD9EDFE4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26730DF1-78C2-4B09-AAA3-A0405A1F3EF6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338" name="Freeform 362">
                  <a:extLst>
                    <a:ext uri="{FF2B5EF4-FFF2-40B4-BE49-F238E27FC236}">
                      <a16:creationId xmlns:a16="http://schemas.microsoft.com/office/drawing/2014/main" id="{F37CE637-2BF6-463F-924E-F71751CBA311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2BD8A00C-F924-4074-B53E-BA5621AE0DB3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50" name="Freeform 367">
                    <a:extLst>
                      <a:ext uri="{FF2B5EF4-FFF2-40B4-BE49-F238E27FC236}">
                        <a16:creationId xmlns:a16="http://schemas.microsoft.com/office/drawing/2014/main" id="{F23AC0B3-C431-4580-B0F9-9AB390D89E78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6F34F3CD-A049-42DB-BB8A-C1402C349B0A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52" name="Group 351">
                    <a:extLst>
                      <a:ext uri="{FF2B5EF4-FFF2-40B4-BE49-F238E27FC236}">
                        <a16:creationId xmlns:a16="http://schemas.microsoft.com/office/drawing/2014/main" id="{97E48A8F-3F0A-422D-9271-B648AB4A930B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54" name="Rectangle 353">
                      <a:extLst>
                        <a:ext uri="{FF2B5EF4-FFF2-40B4-BE49-F238E27FC236}">
                          <a16:creationId xmlns:a16="http://schemas.microsoft.com/office/drawing/2014/main" id="{32B0006E-1BE2-4FE8-889B-F59610709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C73DEEE0-AE8D-44BF-9FB8-4A83AEC910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53" name="Freeform 370">
                    <a:extLst>
                      <a:ext uri="{FF2B5EF4-FFF2-40B4-BE49-F238E27FC236}">
                        <a16:creationId xmlns:a16="http://schemas.microsoft.com/office/drawing/2014/main" id="{8D104C0E-0D9A-4617-81C6-158ED24AF10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7B6CA2BF-190F-4A06-AD75-12D1B57217FF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54DA2B5C-F6F2-4A5B-B30C-F3667A66D6B5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47" name="Freeform 366">
                  <a:extLst>
                    <a:ext uri="{FF2B5EF4-FFF2-40B4-BE49-F238E27FC236}">
                      <a16:creationId xmlns:a16="http://schemas.microsoft.com/office/drawing/2014/main" id="{59E9D29B-2CC6-47AD-B3D1-A253B52DCDE7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4730D65-EA35-49D3-B6C2-C3BA4CB73AE0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238" name="Freeform 351">
                  <a:extLst>
                    <a:ext uri="{FF2B5EF4-FFF2-40B4-BE49-F238E27FC236}">
                      <a16:creationId xmlns:a16="http://schemas.microsoft.com/office/drawing/2014/main" id="{642AAFF1-5AFC-47D6-B105-8ADDF00C6B13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089EC653-CB62-437E-8CF4-8AAEEEDADD52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28" name="Freeform 356">
                    <a:extLst>
                      <a:ext uri="{FF2B5EF4-FFF2-40B4-BE49-F238E27FC236}">
                        <a16:creationId xmlns:a16="http://schemas.microsoft.com/office/drawing/2014/main" id="{8F6D6090-6331-48D9-B34D-E85CF703FF21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A9F5EF08-B728-4354-A9B2-06A1DC024AAA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4" name="Group 333">
                    <a:extLst>
                      <a:ext uri="{FF2B5EF4-FFF2-40B4-BE49-F238E27FC236}">
                        <a16:creationId xmlns:a16="http://schemas.microsoft.com/office/drawing/2014/main" id="{C73B4F12-B59C-4AB6-AD02-1C30DCC27804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36" name="Rectangle 335">
                      <a:extLst>
                        <a:ext uri="{FF2B5EF4-FFF2-40B4-BE49-F238E27FC236}">
                          <a16:creationId xmlns:a16="http://schemas.microsoft.com/office/drawing/2014/main" id="{2A473837-9522-48C7-B6E0-CA51913BE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4EF61923-C95A-47F1-9C49-54626ECDF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35" name="Freeform 359">
                    <a:extLst>
                      <a:ext uri="{FF2B5EF4-FFF2-40B4-BE49-F238E27FC236}">
                        <a16:creationId xmlns:a16="http://schemas.microsoft.com/office/drawing/2014/main" id="{1CD4B5A8-9754-4524-AE94-3A48389B1B8C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4E380391-7317-44E4-98E8-2E0D9C8CEBF6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8DFB1CAE-0A56-4EFD-94B4-24B38FC5C396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25" name="Freeform 355">
                  <a:extLst>
                    <a:ext uri="{FF2B5EF4-FFF2-40B4-BE49-F238E27FC236}">
                      <a16:creationId xmlns:a16="http://schemas.microsoft.com/office/drawing/2014/main" id="{C7376BBE-0635-4757-B660-4EA2C284A08B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CED81F-7617-4C1E-B5D3-1E1505BE462F}"/>
                </a:ext>
              </a:extLst>
            </p:cNvPr>
            <p:cNvSpPr txBox="1"/>
            <p:nvPr/>
          </p:nvSpPr>
          <p:spPr>
            <a:xfrm>
              <a:off x="4231045" y="2034914"/>
              <a:ext cx="930999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material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BD45C0A0-F30D-4320-B1E9-2C9725F005D2}"/>
                </a:ext>
              </a:extLst>
            </p:cNvPr>
            <p:cNvSpPr txBox="1"/>
            <p:nvPr/>
          </p:nvSpPr>
          <p:spPr>
            <a:xfrm>
              <a:off x="7125632" y="2054306"/>
              <a:ext cx="1378367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samples/data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627BAA4E-1DB7-4734-A2E6-8BA70A085AF3}"/>
                </a:ext>
              </a:extLst>
            </p:cNvPr>
            <p:cNvCxnSpPr>
              <a:cxnSpLocks/>
            </p:cNvCxnSpPr>
            <p:nvPr/>
          </p:nvCxnSpPr>
          <p:spPr>
            <a:xfrm>
              <a:off x="4966317" y="1713678"/>
              <a:ext cx="21593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9CCE4129-4939-407E-B7D9-F3896A4F7C27}"/>
                </a:ext>
              </a:extLst>
            </p:cNvPr>
            <p:cNvSpPr txBox="1"/>
            <p:nvPr/>
          </p:nvSpPr>
          <p:spPr>
            <a:xfrm>
              <a:off x="4966317" y="1252107"/>
              <a:ext cx="2120798" cy="36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595959"/>
                  </a:solidFill>
                  <a:latin typeface="Calibri" panose="020F0502020204030204"/>
                </a:rPr>
                <a:t>characteristics 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B2AE539D-4EE2-4EC2-9963-41D1746E13F6}"/>
                </a:ext>
              </a:extLst>
            </p:cNvPr>
            <p:cNvSpPr/>
            <p:nvPr/>
          </p:nvSpPr>
          <p:spPr>
            <a:xfrm>
              <a:off x="6451552" y="1670568"/>
              <a:ext cx="71208" cy="8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600"/>
            </a:p>
          </p:txBody>
        </p: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AD034A1C-F296-4CB8-B8A0-E9520B5283B5}"/>
                </a:ext>
              </a:extLst>
            </p:cNvPr>
            <p:cNvGrpSpPr/>
            <p:nvPr/>
          </p:nvGrpSpPr>
          <p:grpSpPr>
            <a:xfrm>
              <a:off x="5213891" y="1610070"/>
              <a:ext cx="290182" cy="190454"/>
              <a:chOff x="4524962" y="5302934"/>
              <a:chExt cx="538736" cy="353589"/>
            </a:xfrm>
          </p:grpSpPr>
          <p:sp>
            <p:nvSpPr>
              <p:cNvPr id="389" name="Rechteck: abgerundete Ecken 87">
                <a:extLst>
                  <a:ext uri="{FF2B5EF4-FFF2-40B4-BE49-F238E27FC236}">
                    <a16:creationId xmlns:a16="http://schemas.microsoft.com/office/drawing/2014/main" id="{A45F44A1-A218-4CA1-8A08-0C6988648C55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E4094F47-7AA2-4E38-AE26-C4682A0EE865}"/>
                  </a:ext>
                </a:extLst>
              </p:cNvPr>
              <p:cNvSpPr txBox="1"/>
              <p:nvPr/>
            </p:nvSpPr>
            <p:spPr>
              <a:xfrm>
                <a:off x="4641527" y="5302934"/>
                <a:ext cx="422171" cy="335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C</a:t>
                </a:r>
                <a:r>
                  <a:rPr kumimoji="0" lang="en-US" sz="10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392" name="Rechteck: abgerundete Ecken 87">
              <a:extLst>
                <a:ext uri="{FF2B5EF4-FFF2-40B4-BE49-F238E27FC236}">
                  <a16:creationId xmlns:a16="http://schemas.microsoft.com/office/drawing/2014/main" id="{98E456A3-EABC-48ED-AA17-EC6C748DAF37}"/>
                </a:ext>
              </a:extLst>
            </p:cNvPr>
            <p:cNvSpPr/>
            <p:nvPr/>
          </p:nvSpPr>
          <p:spPr>
            <a:xfrm>
              <a:off x="5484388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Rechteck: abgerundete Ecken 87">
              <a:extLst>
                <a:ext uri="{FF2B5EF4-FFF2-40B4-BE49-F238E27FC236}">
                  <a16:creationId xmlns:a16="http://schemas.microsoft.com/office/drawing/2014/main" id="{84A7546B-092F-4AD7-ACC1-CFF0DED322C2}"/>
                </a:ext>
              </a:extLst>
            </p:cNvPr>
            <p:cNvSpPr/>
            <p:nvPr/>
          </p:nvSpPr>
          <p:spPr>
            <a:xfrm>
              <a:off x="5754892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Rechteck: abgerundete Ecken 87">
              <a:extLst>
                <a:ext uri="{FF2B5EF4-FFF2-40B4-BE49-F238E27FC236}">
                  <a16:creationId xmlns:a16="http://schemas.microsoft.com/office/drawing/2014/main" id="{4E94894D-2E8B-45B7-AE28-34389982A9E6}"/>
                </a:ext>
              </a:extLst>
            </p:cNvPr>
            <p:cNvSpPr/>
            <p:nvPr/>
          </p:nvSpPr>
          <p:spPr>
            <a:xfrm>
              <a:off x="6035858" y="1626831"/>
              <a:ext cx="479587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Rechteck: abgerundete Ecken 87">
              <a:extLst>
                <a:ext uri="{FF2B5EF4-FFF2-40B4-BE49-F238E27FC236}">
                  <a16:creationId xmlns:a16="http://schemas.microsoft.com/office/drawing/2014/main" id="{BED7159D-4D6B-4538-A74D-492D6C53684B}"/>
                </a:ext>
              </a:extLst>
            </p:cNvPr>
            <p:cNvSpPr/>
            <p:nvPr/>
          </p:nvSpPr>
          <p:spPr>
            <a:xfrm>
              <a:off x="6566403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C8FB80F-6991-423B-BF34-D65C30512E73}"/>
                </a:ext>
              </a:extLst>
            </p:cNvPr>
            <p:cNvSpPr txBox="1"/>
            <p:nvPr/>
          </p:nvSpPr>
          <p:spPr>
            <a:xfrm>
              <a:off x="5537472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A9B7EEE7-6F94-495F-9FAF-13DF0A0DFE9A}"/>
                </a:ext>
              </a:extLst>
            </p:cNvPr>
            <p:cNvSpPr txBox="1"/>
            <p:nvPr/>
          </p:nvSpPr>
          <p:spPr>
            <a:xfrm>
              <a:off x="5804591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CE337B23-7A4C-4744-B743-32C27BEC2C92}"/>
                </a:ext>
              </a:extLst>
            </p:cNvPr>
            <p:cNvSpPr txBox="1"/>
            <p:nvPr/>
          </p:nvSpPr>
          <p:spPr>
            <a:xfrm>
              <a:off x="6209494" y="1613456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0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BEB7AB93-6D75-472F-B297-02A2C6540640}"/>
                </a:ext>
              </a:extLst>
            </p:cNvPr>
            <p:cNvSpPr txBox="1"/>
            <p:nvPr/>
          </p:nvSpPr>
          <p:spPr>
            <a:xfrm>
              <a:off x="6617574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8203C294-701D-4D78-A073-AA5A45FAD006}"/>
              </a:ext>
            </a:extLst>
          </p:cNvPr>
          <p:cNvGrpSpPr/>
          <p:nvPr/>
        </p:nvGrpSpPr>
        <p:grpSpPr>
          <a:xfrm>
            <a:off x="6771557" y="2808256"/>
            <a:ext cx="1087279" cy="443267"/>
            <a:chOff x="5240353" y="2201107"/>
            <a:chExt cx="1186877" cy="483872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B2EC57F-FCE7-4004-BAD9-F28C219E4812}"/>
                </a:ext>
              </a:extLst>
            </p:cNvPr>
            <p:cNvGrpSpPr/>
            <p:nvPr/>
          </p:nvGrpSpPr>
          <p:grpSpPr>
            <a:xfrm>
              <a:off x="5240353" y="2201107"/>
              <a:ext cx="1186877" cy="483872"/>
              <a:chOff x="6310343" y="4165438"/>
              <a:chExt cx="2506091" cy="1359015"/>
            </a:xfrm>
          </p:grpSpPr>
          <p:cxnSp>
            <p:nvCxnSpPr>
              <p:cNvPr id="469" name="Straight Arrow Connector 468">
                <a:extLst>
                  <a:ext uri="{FF2B5EF4-FFF2-40B4-BE49-F238E27FC236}">
                    <a16:creationId xmlns:a16="http://schemas.microsoft.com/office/drawing/2014/main" id="{42FC88C4-EB33-4BB2-A69A-027C4A7B0E60}"/>
                  </a:ext>
                </a:extLst>
              </p:cNvPr>
              <p:cNvCxnSpPr/>
              <p:nvPr/>
            </p:nvCxnSpPr>
            <p:spPr>
              <a:xfrm flipV="1">
                <a:off x="6659648" y="4165438"/>
                <a:ext cx="0" cy="1023522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>
                    <a:lumMod val="50000"/>
                    <a:lumOff val="5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70" name="Straight Arrow Connector 469">
                <a:extLst>
                  <a:ext uri="{FF2B5EF4-FFF2-40B4-BE49-F238E27FC236}">
                    <a16:creationId xmlns:a16="http://schemas.microsoft.com/office/drawing/2014/main" id="{1F911AFB-7787-4DD6-BBCC-9F8D896736FB}"/>
                  </a:ext>
                </a:extLst>
              </p:cNvPr>
              <p:cNvCxnSpPr/>
              <p:nvPr/>
            </p:nvCxnSpPr>
            <p:spPr>
              <a:xfrm flipV="1">
                <a:off x="6659648" y="5188456"/>
                <a:ext cx="1732177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>
                    <a:lumMod val="50000"/>
                    <a:lumOff val="5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EBFB504A-805D-44CF-9129-F20E8AAD6A90}"/>
                  </a:ext>
                </a:extLst>
              </p:cNvPr>
              <p:cNvSpPr txBox="1"/>
              <p:nvPr/>
            </p:nvSpPr>
            <p:spPr>
              <a:xfrm>
                <a:off x="8141414" y="5117745"/>
                <a:ext cx="675020" cy="406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rPr>
                  <a:t>m/z</a:t>
                </a:r>
              </a:p>
            </p:txBody>
          </p:sp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8B8F16A4-26CC-4335-89FB-324B669C36BF}"/>
                  </a:ext>
                </a:extLst>
              </p:cNvPr>
              <p:cNvSpPr txBox="1"/>
              <p:nvPr/>
            </p:nvSpPr>
            <p:spPr>
              <a:xfrm rot="16200000">
                <a:off x="6012020" y="4488195"/>
                <a:ext cx="1003354" cy="406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rPr>
                  <a:t>intensity</a:t>
                </a: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595959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9C1F3F6B-AE4F-447C-959E-8B3089EB9126}"/>
                </a:ext>
              </a:extLst>
            </p:cNvPr>
            <p:cNvGrpSpPr/>
            <p:nvPr/>
          </p:nvGrpSpPr>
          <p:grpSpPr>
            <a:xfrm>
              <a:off x="5476103" y="2235602"/>
              <a:ext cx="537374" cy="325569"/>
              <a:chOff x="6130446" y="3519519"/>
              <a:chExt cx="1509285" cy="914400"/>
            </a:xfrm>
          </p:grpSpPr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5576CF58-B23A-4CFB-BB1E-16DFAA20BB4F}"/>
                  </a:ext>
                </a:extLst>
              </p:cNvPr>
              <p:cNvGrpSpPr/>
              <p:nvPr/>
            </p:nvGrpSpPr>
            <p:grpSpPr>
              <a:xfrm>
                <a:off x="6182169" y="3519519"/>
                <a:ext cx="1441956" cy="914400"/>
                <a:chOff x="6759817" y="4276309"/>
                <a:chExt cx="1441956" cy="914400"/>
              </a:xfrm>
            </p:grpSpPr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05CFD4D1-6F27-49EC-8D0E-F3156395AFDB}"/>
                    </a:ext>
                  </a:extLst>
                </p:cNvPr>
                <p:cNvCxnSpPr/>
                <p:nvPr/>
              </p:nvCxnSpPr>
              <p:spPr>
                <a:xfrm flipV="1">
                  <a:off x="6759817" y="4507878"/>
                  <a:ext cx="0" cy="68283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20F09023-25BA-4E25-953F-77F2F98FDCA6}"/>
                    </a:ext>
                  </a:extLst>
                </p:cNvPr>
                <p:cNvCxnSpPr/>
                <p:nvPr/>
              </p:nvCxnSpPr>
              <p:spPr>
                <a:xfrm>
                  <a:off x="6848236" y="4905701"/>
                  <a:ext cx="0" cy="28500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3D3FCCC9-FE42-4CD6-B683-326BDBEAD85C}"/>
                    </a:ext>
                  </a:extLst>
                </p:cNvPr>
                <p:cNvCxnSpPr/>
                <p:nvPr/>
              </p:nvCxnSpPr>
              <p:spPr>
                <a:xfrm>
                  <a:off x="7078200" y="4905701"/>
                  <a:ext cx="0" cy="28500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C02E9B64-09B4-4C34-A733-05725605EE48}"/>
                    </a:ext>
                  </a:extLst>
                </p:cNvPr>
                <p:cNvCxnSpPr/>
                <p:nvPr/>
              </p:nvCxnSpPr>
              <p:spPr>
                <a:xfrm>
                  <a:off x="7592568" y="4905701"/>
                  <a:ext cx="0" cy="28500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61" name="Straight Connector 460">
                  <a:extLst>
                    <a:ext uri="{FF2B5EF4-FFF2-40B4-BE49-F238E27FC236}">
                      <a16:creationId xmlns:a16="http://schemas.microsoft.com/office/drawing/2014/main" id="{43FF072F-9783-4930-BA07-23F4C86D6A22}"/>
                    </a:ext>
                  </a:extLst>
                </p:cNvPr>
                <p:cNvCxnSpPr/>
                <p:nvPr/>
              </p:nvCxnSpPr>
              <p:spPr>
                <a:xfrm>
                  <a:off x="6997238" y="4618267"/>
                  <a:ext cx="0" cy="57244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BB858CCD-22FA-4832-BBB4-051D5B42D1CB}"/>
                    </a:ext>
                  </a:extLst>
                </p:cNvPr>
                <p:cNvCxnSpPr/>
                <p:nvPr/>
              </p:nvCxnSpPr>
              <p:spPr>
                <a:xfrm>
                  <a:off x="7525917" y="4618267"/>
                  <a:ext cx="0" cy="57244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D4D783DA-D439-49B2-A6F8-CCA3B2D01452}"/>
                    </a:ext>
                  </a:extLst>
                </p:cNvPr>
                <p:cNvCxnSpPr/>
                <p:nvPr/>
              </p:nvCxnSpPr>
              <p:spPr>
                <a:xfrm>
                  <a:off x="7940337" y="4618267"/>
                  <a:ext cx="0" cy="57244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D84EDFF6-89EE-450A-8649-36A3FF51F99D}"/>
                    </a:ext>
                  </a:extLst>
                </p:cNvPr>
                <p:cNvCxnSpPr/>
                <p:nvPr/>
              </p:nvCxnSpPr>
              <p:spPr>
                <a:xfrm>
                  <a:off x="8201773" y="4618267"/>
                  <a:ext cx="0" cy="57244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1D739ABF-8390-4859-8ED0-1B4E3692BE6D}"/>
                    </a:ext>
                  </a:extLst>
                </p:cNvPr>
                <p:cNvCxnSpPr/>
                <p:nvPr/>
              </p:nvCxnSpPr>
              <p:spPr>
                <a:xfrm>
                  <a:off x="7282990" y="4412875"/>
                  <a:ext cx="0" cy="7778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8C4E56E2-A08C-4BDF-BF4F-D8A5E6A4B928}"/>
                    </a:ext>
                  </a:extLst>
                </p:cNvPr>
                <p:cNvCxnSpPr/>
                <p:nvPr/>
              </p:nvCxnSpPr>
              <p:spPr>
                <a:xfrm>
                  <a:off x="7696491" y="4276309"/>
                  <a:ext cx="0" cy="9144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3A78C120-836D-4F42-9354-E6422985D778}"/>
                    </a:ext>
                  </a:extLst>
                </p:cNvPr>
                <p:cNvCxnSpPr/>
                <p:nvPr/>
              </p:nvCxnSpPr>
              <p:spPr>
                <a:xfrm>
                  <a:off x="7821744" y="4276309"/>
                  <a:ext cx="0" cy="9144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E06DA426-986B-4942-A1EF-8E3338BA19C2}"/>
                    </a:ext>
                  </a:extLst>
                </p:cNvPr>
                <p:cNvCxnSpPr/>
                <p:nvPr/>
              </p:nvCxnSpPr>
              <p:spPr>
                <a:xfrm>
                  <a:off x="7869669" y="4504125"/>
                  <a:ext cx="0" cy="68658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57C5F24A-C1A5-4C5A-8EE4-E80AED4E8341}"/>
                  </a:ext>
                </a:extLst>
              </p:cNvPr>
              <p:cNvGrpSpPr/>
              <p:nvPr/>
            </p:nvGrpSpPr>
            <p:grpSpPr>
              <a:xfrm>
                <a:off x="6130446" y="4309884"/>
                <a:ext cx="1509285" cy="116892"/>
                <a:chOff x="6708094" y="5066674"/>
                <a:chExt cx="1509285" cy="116892"/>
              </a:xfrm>
            </p:grpSpPr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4DB0296A-F797-44D1-8B55-313B8DADE8C2}"/>
                    </a:ext>
                  </a:extLst>
                </p:cNvPr>
                <p:cNvCxnSpPr/>
                <p:nvPr/>
              </p:nvCxnSpPr>
              <p:spPr>
                <a:xfrm>
                  <a:off x="6729526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FC9146A1-10E4-41FF-9F98-25A66349CA06}"/>
                    </a:ext>
                  </a:extLst>
                </p:cNvPr>
                <p:cNvCxnSpPr/>
                <p:nvPr/>
              </p:nvCxnSpPr>
              <p:spPr>
                <a:xfrm>
                  <a:off x="6708094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48A9C3E-4964-42C2-8CA4-DB17F0C53D48}"/>
                    </a:ext>
                  </a:extLst>
                </p:cNvPr>
                <p:cNvCxnSpPr/>
                <p:nvPr/>
              </p:nvCxnSpPr>
              <p:spPr>
                <a:xfrm flipH="1">
                  <a:off x="6883720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B284D687-F2FB-4869-92B7-6CBDDF44CD95}"/>
                    </a:ext>
                  </a:extLst>
                </p:cNvPr>
                <p:cNvCxnSpPr/>
                <p:nvPr/>
              </p:nvCxnSpPr>
              <p:spPr>
                <a:xfrm flipH="1">
                  <a:off x="6792397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445C9CFA-BB80-4443-8F46-306C9F7B1A54}"/>
                    </a:ext>
                  </a:extLst>
                </p:cNvPr>
                <p:cNvCxnSpPr/>
                <p:nvPr/>
              </p:nvCxnSpPr>
              <p:spPr>
                <a:xfrm flipH="1">
                  <a:off x="683047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777152FD-5401-4339-8773-BADB32FE0053}"/>
                    </a:ext>
                  </a:extLst>
                </p:cNvPr>
                <p:cNvCxnSpPr/>
                <p:nvPr/>
              </p:nvCxnSpPr>
              <p:spPr>
                <a:xfrm flipH="1">
                  <a:off x="6956680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39DE8627-EED5-4533-84CD-CC1DEAE69201}"/>
                    </a:ext>
                  </a:extLst>
                </p:cNvPr>
                <p:cNvCxnSpPr/>
                <p:nvPr/>
              </p:nvCxnSpPr>
              <p:spPr>
                <a:xfrm flipH="1">
                  <a:off x="691288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B50DF8E3-3173-4DB6-80A0-15C82BA8981D}"/>
                    </a:ext>
                  </a:extLst>
                </p:cNvPr>
                <p:cNvCxnSpPr/>
                <p:nvPr/>
              </p:nvCxnSpPr>
              <p:spPr>
                <a:xfrm flipH="1">
                  <a:off x="6934316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28AE3920-07AF-41CC-8E7E-387DEBBCF4D3}"/>
                    </a:ext>
                  </a:extLst>
                </p:cNvPr>
                <p:cNvCxnSpPr/>
                <p:nvPr/>
              </p:nvCxnSpPr>
              <p:spPr>
                <a:xfrm>
                  <a:off x="7250296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133860D4-4F13-4C38-BA13-9F6419D54303}"/>
                    </a:ext>
                  </a:extLst>
                </p:cNvPr>
                <p:cNvCxnSpPr/>
                <p:nvPr/>
              </p:nvCxnSpPr>
              <p:spPr>
                <a:xfrm>
                  <a:off x="7228864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2A5435FC-2D31-4627-A846-A8858515666F}"/>
                    </a:ext>
                  </a:extLst>
                </p:cNvPr>
                <p:cNvCxnSpPr/>
                <p:nvPr/>
              </p:nvCxnSpPr>
              <p:spPr>
                <a:xfrm flipH="1">
                  <a:off x="7404490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22ACA56E-287B-4496-82F0-FBF18F19CEF7}"/>
                    </a:ext>
                  </a:extLst>
                </p:cNvPr>
                <p:cNvCxnSpPr/>
                <p:nvPr/>
              </p:nvCxnSpPr>
              <p:spPr>
                <a:xfrm flipH="1">
                  <a:off x="7313167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4E0936B7-7621-4BA9-8FA5-916561F6107C}"/>
                    </a:ext>
                  </a:extLst>
                </p:cNvPr>
                <p:cNvCxnSpPr/>
                <p:nvPr/>
              </p:nvCxnSpPr>
              <p:spPr>
                <a:xfrm flipH="1">
                  <a:off x="735124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CCCFDD6A-EF32-4017-BFDC-534DF87F1303}"/>
                    </a:ext>
                  </a:extLst>
                </p:cNvPr>
                <p:cNvCxnSpPr/>
                <p:nvPr/>
              </p:nvCxnSpPr>
              <p:spPr>
                <a:xfrm flipH="1">
                  <a:off x="7477450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FD3F74BC-A8EF-48D5-85BC-A12B3428E452}"/>
                    </a:ext>
                  </a:extLst>
                </p:cNvPr>
                <p:cNvCxnSpPr/>
                <p:nvPr/>
              </p:nvCxnSpPr>
              <p:spPr>
                <a:xfrm flipH="1">
                  <a:off x="743365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073B370C-D493-4907-8E31-C854E78BDDD4}"/>
                    </a:ext>
                  </a:extLst>
                </p:cNvPr>
                <p:cNvCxnSpPr/>
                <p:nvPr/>
              </p:nvCxnSpPr>
              <p:spPr>
                <a:xfrm flipH="1">
                  <a:off x="7455086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EB51C975-D278-4F9C-A787-E9B206548B4B}"/>
                    </a:ext>
                  </a:extLst>
                </p:cNvPr>
                <p:cNvCxnSpPr/>
                <p:nvPr/>
              </p:nvCxnSpPr>
              <p:spPr>
                <a:xfrm flipH="1">
                  <a:off x="7180072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18C810A1-C1E0-49E5-82AA-8A47EAE2E474}"/>
                    </a:ext>
                  </a:extLst>
                </p:cNvPr>
                <p:cNvCxnSpPr/>
                <p:nvPr/>
              </p:nvCxnSpPr>
              <p:spPr>
                <a:xfrm flipH="1">
                  <a:off x="7201504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CA003A12-06C0-4499-8606-A082C0CAA94B}"/>
                    </a:ext>
                  </a:extLst>
                </p:cNvPr>
                <p:cNvCxnSpPr/>
                <p:nvPr/>
              </p:nvCxnSpPr>
              <p:spPr>
                <a:xfrm>
                  <a:off x="7052235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D3A9F939-9642-4971-B9A6-888C12496F6E}"/>
                    </a:ext>
                  </a:extLst>
                </p:cNvPr>
                <p:cNvCxnSpPr/>
                <p:nvPr/>
              </p:nvCxnSpPr>
              <p:spPr>
                <a:xfrm>
                  <a:off x="7030803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03B9E8F-787D-4048-81EC-2053662B370A}"/>
                    </a:ext>
                  </a:extLst>
                </p:cNvPr>
                <p:cNvCxnSpPr/>
                <p:nvPr/>
              </p:nvCxnSpPr>
              <p:spPr>
                <a:xfrm flipH="1">
                  <a:off x="7115106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E34C3D43-12A7-4FA8-9713-DC6EC1D06385}"/>
                    </a:ext>
                  </a:extLst>
                </p:cNvPr>
                <p:cNvCxnSpPr/>
                <p:nvPr/>
              </p:nvCxnSpPr>
              <p:spPr>
                <a:xfrm flipH="1">
                  <a:off x="7153183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A532B56E-41FB-4C20-9BB4-E7834C1779D3}"/>
                    </a:ext>
                  </a:extLst>
                </p:cNvPr>
                <p:cNvCxnSpPr/>
                <p:nvPr/>
              </p:nvCxnSpPr>
              <p:spPr>
                <a:xfrm>
                  <a:off x="7696609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7BD37842-8F27-4C2C-93B8-3D0DCA5DD6F2}"/>
                    </a:ext>
                  </a:extLst>
                </p:cNvPr>
                <p:cNvCxnSpPr/>
                <p:nvPr/>
              </p:nvCxnSpPr>
              <p:spPr>
                <a:xfrm>
                  <a:off x="7675177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E6C00582-1D60-4D02-AA09-677DE9AA64B3}"/>
                    </a:ext>
                  </a:extLst>
                </p:cNvPr>
                <p:cNvCxnSpPr/>
                <p:nvPr/>
              </p:nvCxnSpPr>
              <p:spPr>
                <a:xfrm flipH="1">
                  <a:off x="7850803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43A08BAF-D166-4D01-B6A9-82145FECB743}"/>
                    </a:ext>
                  </a:extLst>
                </p:cNvPr>
                <p:cNvCxnSpPr/>
                <p:nvPr/>
              </p:nvCxnSpPr>
              <p:spPr>
                <a:xfrm flipH="1">
                  <a:off x="7759480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CD14DE6-F74C-4E0A-9A37-5F4080A07CBC}"/>
                    </a:ext>
                  </a:extLst>
                </p:cNvPr>
                <p:cNvCxnSpPr/>
                <p:nvPr/>
              </p:nvCxnSpPr>
              <p:spPr>
                <a:xfrm flipH="1">
                  <a:off x="7797557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8B9EAFE9-5DF6-40AC-81E9-F50EB97C55C3}"/>
                    </a:ext>
                  </a:extLst>
                </p:cNvPr>
                <p:cNvCxnSpPr/>
                <p:nvPr/>
              </p:nvCxnSpPr>
              <p:spPr>
                <a:xfrm flipH="1">
                  <a:off x="7923763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E35719C5-A332-4388-A724-6C080E4E1CAA}"/>
                    </a:ext>
                  </a:extLst>
                </p:cNvPr>
                <p:cNvCxnSpPr/>
                <p:nvPr/>
              </p:nvCxnSpPr>
              <p:spPr>
                <a:xfrm flipH="1">
                  <a:off x="7879967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907658F3-DBD7-431A-92ED-F19B07DC2CFB}"/>
                    </a:ext>
                  </a:extLst>
                </p:cNvPr>
                <p:cNvCxnSpPr/>
                <p:nvPr/>
              </p:nvCxnSpPr>
              <p:spPr>
                <a:xfrm flipH="1">
                  <a:off x="7901399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9D0AB8E3-5509-42AD-9BFA-87FED85CD481}"/>
                    </a:ext>
                  </a:extLst>
                </p:cNvPr>
                <p:cNvCxnSpPr/>
                <p:nvPr/>
              </p:nvCxnSpPr>
              <p:spPr>
                <a:xfrm>
                  <a:off x="8217379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C082D62E-A342-4B3E-B5FE-4BC0E98A144B}"/>
                    </a:ext>
                  </a:extLst>
                </p:cNvPr>
                <p:cNvCxnSpPr/>
                <p:nvPr/>
              </p:nvCxnSpPr>
              <p:spPr>
                <a:xfrm>
                  <a:off x="8195947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BCD0F15F-F2FC-4BDC-9386-DA2C534CF255}"/>
                    </a:ext>
                  </a:extLst>
                </p:cNvPr>
                <p:cNvCxnSpPr/>
                <p:nvPr/>
              </p:nvCxnSpPr>
              <p:spPr>
                <a:xfrm flipH="1">
                  <a:off x="8147155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64FC293D-A1E2-4202-82F9-31B622F795A2}"/>
                    </a:ext>
                  </a:extLst>
                </p:cNvPr>
                <p:cNvCxnSpPr/>
                <p:nvPr/>
              </p:nvCxnSpPr>
              <p:spPr>
                <a:xfrm flipH="1">
                  <a:off x="8168587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36E9BBAB-F038-4801-90BC-65CEB96977E4}"/>
                    </a:ext>
                  </a:extLst>
                </p:cNvPr>
                <p:cNvCxnSpPr/>
                <p:nvPr/>
              </p:nvCxnSpPr>
              <p:spPr>
                <a:xfrm>
                  <a:off x="8019318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A031A295-48DA-4B91-A4E7-2D358E908BA8}"/>
                    </a:ext>
                  </a:extLst>
                </p:cNvPr>
                <p:cNvCxnSpPr/>
                <p:nvPr/>
              </p:nvCxnSpPr>
              <p:spPr>
                <a:xfrm>
                  <a:off x="7997886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816CC88B-DCE2-42DD-8415-6E2A391C7387}"/>
                    </a:ext>
                  </a:extLst>
                </p:cNvPr>
                <p:cNvCxnSpPr/>
                <p:nvPr/>
              </p:nvCxnSpPr>
              <p:spPr>
                <a:xfrm flipH="1">
                  <a:off x="8082189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89867F37-F64C-458B-B564-D42CD4B2668C}"/>
                    </a:ext>
                  </a:extLst>
                </p:cNvPr>
                <p:cNvCxnSpPr/>
                <p:nvPr/>
              </p:nvCxnSpPr>
              <p:spPr>
                <a:xfrm flipH="1">
                  <a:off x="8120266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555F134D-FFF8-4E3C-B5D9-2C1F4973CFD0}"/>
                    </a:ext>
                  </a:extLst>
                </p:cNvPr>
                <p:cNvCxnSpPr/>
                <p:nvPr/>
              </p:nvCxnSpPr>
              <p:spPr>
                <a:xfrm>
                  <a:off x="757450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C5093925-3C03-455B-AD2E-E50C02AC83D8}"/>
                    </a:ext>
                  </a:extLst>
                </p:cNvPr>
                <p:cNvCxnSpPr/>
                <p:nvPr/>
              </p:nvCxnSpPr>
              <p:spPr>
                <a:xfrm>
                  <a:off x="7553072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B3F822B4-1969-4E8E-B8BA-369430779BB5}"/>
                    </a:ext>
                  </a:extLst>
                </p:cNvPr>
                <p:cNvCxnSpPr/>
                <p:nvPr/>
              </p:nvCxnSpPr>
              <p:spPr>
                <a:xfrm flipH="1">
                  <a:off x="7637375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828C9072-33FE-4255-B277-B9CCD7CEE4BC}"/>
                    </a:ext>
                  </a:extLst>
                </p:cNvPr>
                <p:cNvCxnSpPr/>
                <p:nvPr/>
              </p:nvCxnSpPr>
              <p:spPr>
                <a:xfrm flipH="1">
                  <a:off x="7675452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</p:grp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C62073E-BC56-4772-AF09-F942C151E209}"/>
              </a:ext>
            </a:extLst>
          </p:cNvPr>
          <p:cNvGrpSpPr/>
          <p:nvPr/>
        </p:nvGrpSpPr>
        <p:grpSpPr>
          <a:xfrm>
            <a:off x="4277427" y="2696021"/>
            <a:ext cx="322401" cy="600165"/>
            <a:chOff x="4253132" y="2562093"/>
            <a:chExt cx="269213" cy="501153"/>
          </a:xfrm>
        </p:grpSpPr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903F8F9E-5908-4F5B-A1C6-3BFF287E3DBD}"/>
                </a:ext>
              </a:extLst>
            </p:cNvPr>
            <p:cNvGrpSpPr/>
            <p:nvPr/>
          </p:nvGrpSpPr>
          <p:grpSpPr>
            <a:xfrm>
              <a:off x="4253132" y="2562093"/>
              <a:ext cx="197161" cy="321777"/>
              <a:chOff x="6621653" y="1784030"/>
              <a:chExt cx="2530550" cy="4130005"/>
            </a:xfrm>
          </p:grpSpPr>
          <p:sp>
            <p:nvSpPr>
              <p:cNvPr id="499" name="Freeform 373">
                <a:extLst>
                  <a:ext uri="{FF2B5EF4-FFF2-40B4-BE49-F238E27FC236}">
                    <a16:creationId xmlns:a16="http://schemas.microsoft.com/office/drawing/2014/main" id="{B0B02B83-B3DF-48C3-9294-9AB793F0A93C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D4A52259-0382-4A60-B3B2-A5A7BE267B81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504" name="Freeform 378">
                  <a:extLst>
                    <a:ext uri="{FF2B5EF4-FFF2-40B4-BE49-F238E27FC236}">
                      <a16:creationId xmlns:a16="http://schemas.microsoft.com/office/drawing/2014/main" id="{9E58E9A4-7E58-4FF9-9A4C-76B469E01224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6D4909CE-19A7-4498-A448-ECFBF450B987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506" name="Group 505">
                  <a:extLst>
                    <a:ext uri="{FF2B5EF4-FFF2-40B4-BE49-F238E27FC236}">
                      <a16:creationId xmlns:a16="http://schemas.microsoft.com/office/drawing/2014/main" id="{B9852701-8597-4D6C-A93D-594791D6645B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508" name="Rectangle 507">
                    <a:extLst>
                      <a:ext uri="{FF2B5EF4-FFF2-40B4-BE49-F238E27FC236}">
                        <a16:creationId xmlns:a16="http://schemas.microsoft.com/office/drawing/2014/main" id="{7048657F-1EB3-4738-9A24-9D9A0E7DC0A7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9" name="Rectangle 508">
                    <a:extLst>
                      <a:ext uri="{FF2B5EF4-FFF2-40B4-BE49-F238E27FC236}">
                        <a16:creationId xmlns:a16="http://schemas.microsoft.com/office/drawing/2014/main" id="{FDD56355-E1C9-4F90-A4F1-06B4ADB97B22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07" name="Freeform 381">
                  <a:extLst>
                    <a:ext uri="{FF2B5EF4-FFF2-40B4-BE49-F238E27FC236}">
                      <a16:creationId xmlns:a16="http://schemas.microsoft.com/office/drawing/2014/main" id="{A330CF3A-192A-4808-A8C9-5B7A249583D4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6C517234-5DB8-41E1-8388-F3FF9545F8F2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3306A8E7-BE5C-4E3C-943E-C33A0FAEECF3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03" name="Freeform 377">
                <a:extLst>
                  <a:ext uri="{FF2B5EF4-FFF2-40B4-BE49-F238E27FC236}">
                    <a16:creationId xmlns:a16="http://schemas.microsoft.com/office/drawing/2014/main" id="{E60D9210-2C3F-48E2-B62E-9E0C703BA3CF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8C248405-0BD7-4686-AA0C-7BC8538C6C9C}"/>
                </a:ext>
              </a:extLst>
            </p:cNvPr>
            <p:cNvGrpSpPr/>
            <p:nvPr/>
          </p:nvGrpSpPr>
          <p:grpSpPr>
            <a:xfrm>
              <a:off x="4325184" y="2659134"/>
              <a:ext cx="197161" cy="321777"/>
              <a:chOff x="6621653" y="1784030"/>
              <a:chExt cx="2530550" cy="4130005"/>
            </a:xfrm>
          </p:grpSpPr>
          <p:sp>
            <p:nvSpPr>
              <p:cNvPr id="488" name="Freeform 362">
                <a:extLst>
                  <a:ext uri="{FF2B5EF4-FFF2-40B4-BE49-F238E27FC236}">
                    <a16:creationId xmlns:a16="http://schemas.microsoft.com/office/drawing/2014/main" id="{8337EFAD-43A4-41D4-AA51-460C4EB3A8C7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42314523-34FB-477B-A15A-36AE594CB413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93" name="Freeform 367">
                  <a:extLst>
                    <a:ext uri="{FF2B5EF4-FFF2-40B4-BE49-F238E27FC236}">
                      <a16:creationId xmlns:a16="http://schemas.microsoft.com/office/drawing/2014/main" id="{D352BE0A-11B5-451B-B4BA-A8D00C2AB486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5E40D80D-CA77-428D-B5EF-ED1BD00B61EF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95" name="Group 494">
                  <a:extLst>
                    <a:ext uri="{FF2B5EF4-FFF2-40B4-BE49-F238E27FC236}">
                      <a16:creationId xmlns:a16="http://schemas.microsoft.com/office/drawing/2014/main" id="{BA71D14A-D74C-4082-9BEA-C31F16B357C0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497" name="Rectangle 496">
                    <a:extLst>
                      <a:ext uri="{FF2B5EF4-FFF2-40B4-BE49-F238E27FC236}">
                        <a16:creationId xmlns:a16="http://schemas.microsoft.com/office/drawing/2014/main" id="{15BE7118-1C1D-4430-8E47-A3B6C33ED9E7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8" name="Rectangle 497">
                    <a:extLst>
                      <a:ext uri="{FF2B5EF4-FFF2-40B4-BE49-F238E27FC236}">
                        <a16:creationId xmlns:a16="http://schemas.microsoft.com/office/drawing/2014/main" id="{4E81349B-7D3F-400F-A655-62550E5EEAA3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96" name="Freeform 370">
                  <a:extLst>
                    <a:ext uri="{FF2B5EF4-FFF2-40B4-BE49-F238E27FC236}">
                      <a16:creationId xmlns:a16="http://schemas.microsoft.com/office/drawing/2014/main" id="{30E2F945-ABEB-425B-97F6-FA418660E74B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BAF89EE4-2747-49FF-B13D-3E8D4497C47A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90736962-A443-47E0-B250-257E5F74B7BF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92" name="Freeform 366">
                <a:extLst>
                  <a:ext uri="{FF2B5EF4-FFF2-40B4-BE49-F238E27FC236}">
                    <a16:creationId xmlns:a16="http://schemas.microsoft.com/office/drawing/2014/main" id="{76D0958A-C1CD-4833-AA81-2519CD349669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A5DD51EC-6930-4322-A5DC-B384C24B0C76}"/>
                </a:ext>
              </a:extLst>
            </p:cNvPr>
            <p:cNvGrpSpPr/>
            <p:nvPr/>
          </p:nvGrpSpPr>
          <p:grpSpPr>
            <a:xfrm>
              <a:off x="4266907" y="2741469"/>
              <a:ext cx="197161" cy="321777"/>
              <a:chOff x="6621653" y="1784030"/>
              <a:chExt cx="2530550" cy="4130005"/>
            </a:xfrm>
          </p:grpSpPr>
          <p:sp>
            <p:nvSpPr>
              <p:cNvPr id="477" name="Freeform 351">
                <a:extLst>
                  <a:ext uri="{FF2B5EF4-FFF2-40B4-BE49-F238E27FC236}">
                    <a16:creationId xmlns:a16="http://schemas.microsoft.com/office/drawing/2014/main" id="{D2EC7E8B-4053-4491-98F0-BD71EA7DA57A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7FDD4D55-3C1D-4493-8E35-AAB07EDB9BD1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82" name="Freeform 356">
                  <a:extLst>
                    <a:ext uri="{FF2B5EF4-FFF2-40B4-BE49-F238E27FC236}">
                      <a16:creationId xmlns:a16="http://schemas.microsoft.com/office/drawing/2014/main" id="{1E955318-30DC-4DCA-896A-D51168620890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2AE72491-0F49-4F21-A924-CB2BE9E0543C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4" name="Group 483">
                  <a:extLst>
                    <a:ext uri="{FF2B5EF4-FFF2-40B4-BE49-F238E27FC236}">
                      <a16:creationId xmlns:a16="http://schemas.microsoft.com/office/drawing/2014/main" id="{251FE2D0-8115-4E59-BB5D-682335A844DF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486" name="Rectangle 485">
                    <a:extLst>
                      <a:ext uri="{FF2B5EF4-FFF2-40B4-BE49-F238E27FC236}">
                        <a16:creationId xmlns:a16="http://schemas.microsoft.com/office/drawing/2014/main" id="{36DF3D76-D64C-463A-B177-7F4C76CA5548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7" name="Rectangle 486">
                    <a:extLst>
                      <a:ext uri="{FF2B5EF4-FFF2-40B4-BE49-F238E27FC236}">
                        <a16:creationId xmlns:a16="http://schemas.microsoft.com/office/drawing/2014/main" id="{0A31A436-5BC0-4919-9413-B1645CBD5578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85" name="Freeform 359">
                  <a:extLst>
                    <a:ext uri="{FF2B5EF4-FFF2-40B4-BE49-F238E27FC236}">
                      <a16:creationId xmlns:a16="http://schemas.microsoft.com/office/drawing/2014/main" id="{3D950964-0563-48C5-BE89-9AA81CC29084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AE3ED0B6-625E-4A9F-BC7A-182F19837BE3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21DD757D-013A-4220-AEE4-DDC0443A1173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81" name="Freeform 355">
                <a:extLst>
                  <a:ext uri="{FF2B5EF4-FFF2-40B4-BE49-F238E27FC236}">
                    <a16:creationId xmlns:a16="http://schemas.microsoft.com/office/drawing/2014/main" id="{CEFC1019-45AE-48EE-BF2D-3BBC9553F26D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0" name="TextBox 509">
            <a:extLst>
              <a:ext uri="{FF2B5EF4-FFF2-40B4-BE49-F238E27FC236}">
                <a16:creationId xmlns:a16="http://schemas.microsoft.com/office/drawing/2014/main" id="{1AB92926-A9D2-46E8-AC9F-FA518F2BFE19}"/>
              </a:ext>
            </a:extLst>
          </p:cNvPr>
          <p:cNvSpPr txBox="1"/>
          <p:nvPr/>
        </p:nvSpPr>
        <p:spPr>
          <a:xfrm>
            <a:off x="4159656" y="330041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samples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DEC9D42-BEBB-46AA-A2A4-14B8737D512C}"/>
              </a:ext>
            </a:extLst>
          </p:cNvPr>
          <p:cNvSpPr txBox="1"/>
          <p:nvPr/>
        </p:nvSpPr>
        <p:spPr>
          <a:xfrm>
            <a:off x="6761222" y="3227950"/>
            <a:ext cx="1204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measurement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2CAA7AA5-67B8-4D78-8F96-828819ADFFAF}"/>
              </a:ext>
            </a:extLst>
          </p:cNvPr>
          <p:cNvCxnSpPr>
            <a:cxnSpLocks/>
          </p:cNvCxnSpPr>
          <p:nvPr/>
        </p:nvCxnSpPr>
        <p:spPr>
          <a:xfrm>
            <a:off x="4925748" y="3018932"/>
            <a:ext cx="181615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2F999151-468B-4739-ABBE-37582D8DB4E6}"/>
              </a:ext>
            </a:extLst>
          </p:cNvPr>
          <p:cNvSpPr txBox="1"/>
          <p:nvPr/>
        </p:nvSpPr>
        <p:spPr>
          <a:xfrm>
            <a:off x="4925748" y="2630716"/>
            <a:ext cx="178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595959"/>
                </a:solidFill>
                <a:latin typeface="Calibri" panose="020F0502020204030204"/>
              </a:rPr>
              <a:t>process </a:t>
            </a:r>
            <a:endParaRPr lang="en-US" sz="1100">
              <a:solidFill>
                <a:srgbClr val="595959"/>
              </a:solidFill>
              <a:latin typeface="Calibri" panose="020F0502020204030204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3B94BE1-7EF2-4F55-9F44-D2E93D2F1A2E}"/>
              </a:ext>
            </a:extLst>
          </p:cNvPr>
          <p:cNvSpPr/>
          <p:nvPr/>
        </p:nvSpPr>
        <p:spPr>
          <a:xfrm>
            <a:off x="6174946" y="2982673"/>
            <a:ext cx="59891" cy="72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700"/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FF20660-9D71-49F5-9C43-5BD2C12CD99B}"/>
              </a:ext>
            </a:extLst>
          </p:cNvPr>
          <p:cNvGrpSpPr/>
          <p:nvPr/>
        </p:nvGrpSpPr>
        <p:grpSpPr>
          <a:xfrm>
            <a:off x="5133971" y="2930698"/>
            <a:ext cx="248161" cy="161275"/>
            <a:chOff x="4524962" y="5300531"/>
            <a:chExt cx="547777" cy="355992"/>
          </a:xfrm>
        </p:grpSpPr>
        <p:sp>
          <p:nvSpPr>
            <p:cNvPr id="296" name="Rechteck: abgerundete Ecken 87">
              <a:extLst>
                <a:ext uri="{FF2B5EF4-FFF2-40B4-BE49-F238E27FC236}">
                  <a16:creationId xmlns:a16="http://schemas.microsoft.com/office/drawing/2014/main" id="{A5E06A09-6A31-4D5B-B047-DBA6C09E3CE7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CF9D9342-7789-4DFE-83EB-487F539985BA}"/>
                </a:ext>
              </a:extLst>
            </p:cNvPr>
            <p:cNvSpPr txBox="1"/>
            <p:nvPr/>
          </p:nvSpPr>
          <p:spPr>
            <a:xfrm>
              <a:off x="4650569" y="5300531"/>
              <a:ext cx="422170" cy="33968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</a:p>
          </p:txBody>
        </p:sp>
      </p:grpSp>
      <p:sp>
        <p:nvSpPr>
          <p:cNvPr id="299" name="Rechteck: abgerundete Ecken 87">
            <a:extLst>
              <a:ext uri="{FF2B5EF4-FFF2-40B4-BE49-F238E27FC236}">
                <a16:creationId xmlns:a16="http://schemas.microsoft.com/office/drawing/2014/main" id="{AEF69DB8-A643-40AC-AD16-E8BA819513E6}"/>
              </a:ext>
            </a:extLst>
          </p:cNvPr>
          <p:cNvSpPr/>
          <p:nvPr/>
        </p:nvSpPr>
        <p:spPr>
          <a:xfrm>
            <a:off x="5361486" y="2945887"/>
            <a:ext cx="193683" cy="146090"/>
          </a:xfrm>
          <a:prstGeom prst="roundRect">
            <a:avLst/>
          </a:prstGeom>
          <a:solidFill>
            <a:srgbClr val="0BB5DD"/>
          </a:solidFill>
          <a:ln w="12700" cap="flat" cmpd="sng" algn="ctr">
            <a:solidFill>
              <a:srgbClr val="0BB5DD">
                <a:shade val="5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0" name="Rechteck: abgerundete Ecken 87">
            <a:extLst>
              <a:ext uri="{FF2B5EF4-FFF2-40B4-BE49-F238E27FC236}">
                <a16:creationId xmlns:a16="http://schemas.microsoft.com/office/drawing/2014/main" id="{08E4F29B-8091-45A9-86A7-4E19BAA1CF20}"/>
              </a:ext>
            </a:extLst>
          </p:cNvPr>
          <p:cNvSpPr/>
          <p:nvPr/>
        </p:nvSpPr>
        <p:spPr>
          <a:xfrm>
            <a:off x="5589001" y="2945887"/>
            <a:ext cx="193683" cy="146090"/>
          </a:xfrm>
          <a:prstGeom prst="roundRect">
            <a:avLst/>
          </a:prstGeom>
          <a:solidFill>
            <a:srgbClr val="0BB5DD"/>
          </a:solidFill>
          <a:ln w="12700" cap="flat" cmpd="sng" algn="ctr">
            <a:solidFill>
              <a:srgbClr val="0BB5DD">
                <a:shade val="5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1" name="Rechteck: abgerundete Ecken 87">
            <a:extLst>
              <a:ext uri="{FF2B5EF4-FFF2-40B4-BE49-F238E27FC236}">
                <a16:creationId xmlns:a16="http://schemas.microsoft.com/office/drawing/2014/main" id="{016B147A-B11E-4FC6-90B2-95FE35E961ED}"/>
              </a:ext>
            </a:extLst>
          </p:cNvPr>
          <p:cNvSpPr/>
          <p:nvPr/>
        </p:nvSpPr>
        <p:spPr>
          <a:xfrm>
            <a:off x="5825315" y="2945887"/>
            <a:ext cx="403370" cy="146090"/>
          </a:xfrm>
          <a:prstGeom prst="roundRect">
            <a:avLst/>
          </a:prstGeom>
          <a:solidFill>
            <a:srgbClr val="0BB5DD"/>
          </a:solidFill>
          <a:ln w="12700" cap="flat" cmpd="sng" algn="ctr">
            <a:solidFill>
              <a:srgbClr val="0BB5DD">
                <a:shade val="5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2" name="Rechteck: abgerundete Ecken 87">
            <a:extLst>
              <a:ext uri="{FF2B5EF4-FFF2-40B4-BE49-F238E27FC236}">
                <a16:creationId xmlns:a16="http://schemas.microsoft.com/office/drawing/2014/main" id="{25BE93D5-48F2-49FC-A75E-D5EFDD6EE3B6}"/>
              </a:ext>
            </a:extLst>
          </p:cNvPr>
          <p:cNvSpPr/>
          <p:nvPr/>
        </p:nvSpPr>
        <p:spPr>
          <a:xfrm>
            <a:off x="6271545" y="2945887"/>
            <a:ext cx="193683" cy="146090"/>
          </a:xfrm>
          <a:prstGeom prst="roundRect">
            <a:avLst/>
          </a:prstGeom>
          <a:solidFill>
            <a:srgbClr val="0BB5DD"/>
          </a:solidFill>
          <a:ln w="12700" cap="flat" cmpd="sng" algn="ctr">
            <a:solidFill>
              <a:srgbClr val="0BB5DD">
                <a:shade val="5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067182A-07B1-48DA-9AEF-26FCAE7354FE}"/>
              </a:ext>
            </a:extLst>
          </p:cNvPr>
          <p:cNvSpPr txBox="1"/>
          <p:nvPr/>
        </p:nvSpPr>
        <p:spPr>
          <a:xfrm>
            <a:off x="5410229" y="2935637"/>
            <a:ext cx="135714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P</a:t>
            </a:r>
            <a:r>
              <a:rPr lang="en-US" sz="1000" kern="0" baseline="-25000">
                <a:solidFill>
                  <a:schemeClr val="bg1"/>
                </a:solidFill>
                <a:latin typeface="Calibri" panose="020F0502020204030204"/>
              </a:rPr>
              <a:t>2</a:t>
            </a:r>
            <a:endParaRPr kumimoji="0" lang="en-US" sz="1000" b="0" i="0" u="none" strike="noStrike" kern="0" cap="none" spc="0" normalizeH="0" baseline="-250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F295435-BA97-4744-9A97-E9CA0DEC62A8}"/>
              </a:ext>
            </a:extLst>
          </p:cNvPr>
          <p:cNvSpPr txBox="1"/>
          <p:nvPr/>
        </p:nvSpPr>
        <p:spPr>
          <a:xfrm>
            <a:off x="5634898" y="2935637"/>
            <a:ext cx="135714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P</a:t>
            </a:r>
            <a:r>
              <a: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3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6AE5C541-4EFD-46D8-BFDE-99DE66E74953}"/>
              </a:ext>
            </a:extLst>
          </p:cNvPr>
          <p:cNvSpPr txBox="1"/>
          <p:nvPr/>
        </p:nvSpPr>
        <p:spPr>
          <a:xfrm>
            <a:off x="5968904" y="2954962"/>
            <a:ext cx="135714" cy="11523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>
                <a:solidFill>
                  <a:schemeClr val="bg1"/>
                </a:solidFill>
                <a:latin typeface="Calibri" panose="020F0502020204030204"/>
              </a:rPr>
              <a:t>…</a:t>
            </a:r>
            <a:endParaRPr kumimoji="0" lang="en-US" sz="1050" b="1" i="0" u="none" strike="noStrike" kern="0" cap="none" spc="0" normalizeH="0" baseline="-250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1F0C528-F57B-425D-8726-DBF52900012B}"/>
              </a:ext>
            </a:extLst>
          </p:cNvPr>
          <p:cNvSpPr txBox="1"/>
          <p:nvPr/>
        </p:nvSpPr>
        <p:spPr>
          <a:xfrm>
            <a:off x="6318679" y="2935637"/>
            <a:ext cx="135714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P</a:t>
            </a:r>
            <a:r>
              <a:rPr kumimoji="0" lang="en-US" sz="1000" b="0" i="0" u="none" strike="noStrike" kern="0" cap="none" spc="0" normalizeH="0" baseline="-2500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n</a:t>
            </a:r>
            <a:endParaRPr kumimoji="0" lang="en-US" sz="1000" b="0" i="0" u="none" strike="noStrike" kern="0" cap="none" spc="0" normalizeH="0" baseline="-250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4F4C8C-DB11-4240-A5B5-4E0A32276BBC}"/>
              </a:ext>
            </a:extLst>
          </p:cNvPr>
          <p:cNvGrpSpPr/>
          <p:nvPr/>
        </p:nvGrpSpPr>
        <p:grpSpPr>
          <a:xfrm>
            <a:off x="4400437" y="4034511"/>
            <a:ext cx="3052548" cy="2038399"/>
            <a:chOff x="4400437" y="4034511"/>
            <a:chExt cx="3052548" cy="2038399"/>
          </a:xfrm>
        </p:grpSpPr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7FEFEA4-CC79-4E64-A95D-3F4F232CA579}"/>
                </a:ext>
              </a:extLst>
            </p:cNvPr>
            <p:cNvSpPr txBox="1"/>
            <p:nvPr/>
          </p:nvSpPr>
          <p:spPr>
            <a:xfrm>
              <a:off x="4400437" y="4260398"/>
              <a:ext cx="1077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&lt;study/assay&gt;</a:t>
              </a:r>
            </a:p>
          </p:txBody>
        </p: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55E65659-C046-4BFB-A304-2D7E35B4A931}"/>
                </a:ext>
              </a:extLst>
            </p:cNvPr>
            <p:cNvGrpSpPr/>
            <p:nvPr/>
          </p:nvGrpSpPr>
          <p:grpSpPr>
            <a:xfrm>
              <a:off x="4663907" y="4138004"/>
              <a:ext cx="162047" cy="144919"/>
              <a:chOff x="5085481" y="2862781"/>
              <a:chExt cx="1227461" cy="1168495"/>
            </a:xfrm>
          </p:grpSpPr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D61A3671-DC6A-4E59-B65C-9B3C831365CF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C71DBA36-3BE0-4DC7-9398-99E50BCE12B6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B9C3909F-03BD-4565-822F-4BD0D31956F3}"/>
                </a:ext>
              </a:extLst>
            </p:cNvPr>
            <p:cNvSpPr txBox="1"/>
            <p:nvPr/>
          </p:nvSpPr>
          <p:spPr>
            <a:xfrm>
              <a:off x="4417395" y="5191376"/>
              <a:ext cx="100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&lt;workflow1&gt;</a:t>
              </a: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15A76F9A-A5B3-4D9F-84F7-76DB5387A07D}"/>
                </a:ext>
              </a:extLst>
            </p:cNvPr>
            <p:cNvGrpSpPr/>
            <p:nvPr/>
          </p:nvGrpSpPr>
          <p:grpSpPr>
            <a:xfrm>
              <a:off x="4842234" y="5032689"/>
              <a:ext cx="163109" cy="138367"/>
              <a:chOff x="5901449" y="3824529"/>
              <a:chExt cx="1399409" cy="1263650"/>
            </a:xfrm>
          </p:grpSpPr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F539D586-B3D2-42FF-98BA-0D332FC03972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8A4CF3D8-8D70-42DA-8DF4-C46B079C1F74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79A10AB4-EEBB-45D9-8E31-B4DC1A80EAAD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EFC45CC1-CF90-4EAD-9812-383ED8176042}"/>
                </a:ext>
              </a:extLst>
            </p:cNvPr>
            <p:cNvGrpSpPr/>
            <p:nvPr/>
          </p:nvGrpSpPr>
          <p:grpSpPr>
            <a:xfrm>
              <a:off x="5444394" y="4635922"/>
              <a:ext cx="630302" cy="506010"/>
              <a:chOff x="3493959" y="4597430"/>
              <a:chExt cx="854865" cy="635029"/>
            </a:xfrm>
          </p:grpSpPr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E25DBDED-CFB3-49F3-8A0D-4A006D2EFC6B}"/>
                  </a:ext>
                </a:extLst>
              </p:cNvPr>
              <p:cNvSpPr txBox="1"/>
              <p:nvPr/>
            </p:nvSpPr>
            <p:spPr>
              <a:xfrm>
                <a:off x="3493959" y="4884833"/>
                <a:ext cx="854865" cy="34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&lt;run1&gt;</a:t>
                </a:r>
              </a:p>
            </p:txBody>
          </p:sp>
          <p:grpSp>
            <p:nvGrpSpPr>
              <p:cNvPr id="369" name="Graphic 11" descr="Gears">
                <a:extLst>
                  <a:ext uri="{FF2B5EF4-FFF2-40B4-BE49-F238E27FC236}">
                    <a16:creationId xmlns:a16="http://schemas.microsoft.com/office/drawing/2014/main" id="{D773F43F-99B9-4FE4-AC80-0F99E6EB3857}"/>
                  </a:ext>
                </a:extLst>
              </p:cNvPr>
              <p:cNvGrpSpPr/>
              <p:nvPr/>
            </p:nvGrpSpPr>
            <p:grpSpPr>
              <a:xfrm rot="20446813" flipH="1">
                <a:off x="3780536" y="4597430"/>
                <a:ext cx="213344" cy="258173"/>
                <a:chOff x="5986457" y="5441275"/>
                <a:chExt cx="621029" cy="751522"/>
              </a:xfrm>
              <a:solidFill>
                <a:srgbClr val="A5A5A5"/>
              </a:solidFill>
            </p:grpSpPr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BE473D97-48B9-4725-9789-857D4B0039CD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AECD1CC5-E747-4725-B27C-589F3461727B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183798-FDC6-44B2-B9BA-585C1076FE59}"/>
                </a:ext>
              </a:extLst>
            </p:cNvPr>
            <p:cNvSpPr txBox="1"/>
            <p:nvPr/>
          </p:nvSpPr>
          <p:spPr>
            <a:xfrm>
              <a:off x="5900332" y="4576578"/>
              <a:ext cx="832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result files</a:t>
              </a:r>
            </a:p>
          </p:txBody>
        </p:sp>
        <p:sp>
          <p:nvSpPr>
            <p:cNvPr id="318" name="Arc 317">
              <a:extLst>
                <a:ext uri="{FF2B5EF4-FFF2-40B4-BE49-F238E27FC236}">
                  <a16:creationId xmlns:a16="http://schemas.microsoft.com/office/drawing/2014/main" id="{5D39B983-F709-4202-98D3-CE07887E9D36}"/>
                </a:ext>
              </a:extLst>
            </p:cNvPr>
            <p:cNvSpPr/>
            <p:nvPr/>
          </p:nvSpPr>
          <p:spPr>
            <a:xfrm rot="8212249">
              <a:off x="4903625" y="4205125"/>
              <a:ext cx="728512" cy="683850"/>
            </a:xfrm>
            <a:prstGeom prst="arc">
              <a:avLst>
                <a:gd name="adj1" fmla="val 16200000"/>
                <a:gd name="adj2" fmla="val 1158077"/>
              </a:avLst>
            </a:prstGeom>
            <a:ln w="28575"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842DB994-D463-4E64-8657-93296B3C13AF}"/>
                </a:ext>
              </a:extLst>
            </p:cNvPr>
            <p:cNvCxnSpPr>
              <a:cxnSpLocks/>
              <a:stCxn id="311" idx="2"/>
            </p:cNvCxnSpPr>
            <p:nvPr/>
          </p:nvCxnSpPr>
          <p:spPr>
            <a:xfrm flipH="1">
              <a:off x="4929666" y="4537397"/>
              <a:ext cx="9541" cy="335863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CEF26B43-2EC4-4B89-9B84-890D9565EBE3}"/>
                </a:ext>
              </a:extLst>
            </p:cNvPr>
            <p:cNvSpPr txBox="1"/>
            <p:nvPr/>
          </p:nvSpPr>
          <p:spPr>
            <a:xfrm>
              <a:off x="5245659" y="5795911"/>
              <a:ext cx="100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&lt;workflow2&gt;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5BC3615E-4919-4E0C-A20F-7B3D9F88533B}"/>
                </a:ext>
              </a:extLst>
            </p:cNvPr>
            <p:cNvGrpSpPr/>
            <p:nvPr/>
          </p:nvGrpSpPr>
          <p:grpSpPr>
            <a:xfrm>
              <a:off x="5670499" y="5637223"/>
              <a:ext cx="163109" cy="138367"/>
              <a:chOff x="5901449" y="3824529"/>
              <a:chExt cx="1399409" cy="1263650"/>
            </a:xfrm>
          </p:grpSpPr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C78AA318-77CB-4A97-AA6F-0C08539539F8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EFC38DCB-1207-4B39-BEFF-CEF68C87C7E2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5EF1FF7-1094-4AB3-AAA1-61E603BF5492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CC2CA00B-790F-4DB8-BB8A-10FF68252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7931" y="5104432"/>
              <a:ext cx="9540" cy="373362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Arc 330">
              <a:extLst>
                <a:ext uri="{FF2B5EF4-FFF2-40B4-BE49-F238E27FC236}">
                  <a16:creationId xmlns:a16="http://schemas.microsoft.com/office/drawing/2014/main" id="{DD8694CC-F501-4433-BCA7-926B8F4D72DA}"/>
                </a:ext>
              </a:extLst>
            </p:cNvPr>
            <p:cNvSpPr/>
            <p:nvPr/>
          </p:nvSpPr>
          <p:spPr>
            <a:xfrm rot="8212249">
              <a:off x="5725558" y="4805709"/>
              <a:ext cx="728512" cy="683850"/>
            </a:xfrm>
            <a:prstGeom prst="arc">
              <a:avLst>
                <a:gd name="adj1" fmla="val 16200000"/>
                <a:gd name="adj2" fmla="val 1158077"/>
              </a:avLst>
            </a:prstGeom>
            <a:ln w="28575"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2474C540-684E-4496-883E-6532B88FFB9E}"/>
                </a:ext>
              </a:extLst>
            </p:cNvPr>
            <p:cNvGrpSpPr/>
            <p:nvPr/>
          </p:nvGrpSpPr>
          <p:grpSpPr>
            <a:xfrm>
              <a:off x="6276568" y="5297217"/>
              <a:ext cx="630301" cy="506010"/>
              <a:chOff x="3493959" y="4597430"/>
              <a:chExt cx="854864" cy="635030"/>
            </a:xfrm>
          </p:grpSpPr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10C7D39B-9059-4902-BFAD-13BFEB8BD34A}"/>
                  </a:ext>
                </a:extLst>
              </p:cNvPr>
              <p:cNvSpPr txBox="1"/>
              <p:nvPr/>
            </p:nvSpPr>
            <p:spPr>
              <a:xfrm>
                <a:off x="3493959" y="4884833"/>
                <a:ext cx="854864" cy="347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&lt;run2&gt;</a:t>
                </a:r>
              </a:p>
            </p:txBody>
          </p:sp>
          <p:grpSp>
            <p:nvGrpSpPr>
              <p:cNvPr id="342" name="Graphic 11" descr="Gears">
                <a:extLst>
                  <a:ext uri="{FF2B5EF4-FFF2-40B4-BE49-F238E27FC236}">
                    <a16:creationId xmlns:a16="http://schemas.microsoft.com/office/drawing/2014/main" id="{44A150BC-9630-44A8-8D52-83E2DCE58322}"/>
                  </a:ext>
                </a:extLst>
              </p:cNvPr>
              <p:cNvGrpSpPr/>
              <p:nvPr/>
            </p:nvGrpSpPr>
            <p:grpSpPr>
              <a:xfrm rot="20446813" flipH="1">
                <a:off x="3780536" y="4597430"/>
                <a:ext cx="213344" cy="258173"/>
                <a:chOff x="5986457" y="5441275"/>
                <a:chExt cx="621029" cy="751522"/>
              </a:xfrm>
              <a:solidFill>
                <a:srgbClr val="A5A5A5"/>
              </a:solidFill>
            </p:grpSpPr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920822E6-909F-4159-993C-E2D76596A429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F7D76010-CD46-41E1-89E9-34BDAFBE4533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D1B14FC9-CAFF-4E3E-8245-C17826F1C9E2}"/>
                </a:ext>
              </a:extLst>
            </p:cNvPr>
            <p:cNvSpPr txBox="1"/>
            <p:nvPr/>
          </p:nvSpPr>
          <p:spPr>
            <a:xfrm>
              <a:off x="6620706" y="5268935"/>
              <a:ext cx="832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result files</a:t>
              </a:r>
            </a:p>
          </p:txBody>
        </p:sp>
        <p:grpSp>
          <p:nvGrpSpPr>
            <p:cNvPr id="520" name="Graphic 13" descr="Lightbulb and gear">
              <a:extLst>
                <a:ext uri="{FF2B5EF4-FFF2-40B4-BE49-F238E27FC236}">
                  <a16:creationId xmlns:a16="http://schemas.microsoft.com/office/drawing/2014/main" id="{00F50DB3-AB15-48CE-8687-F9E2EF49D934}"/>
                </a:ext>
              </a:extLst>
            </p:cNvPr>
            <p:cNvGrpSpPr/>
            <p:nvPr/>
          </p:nvGrpSpPr>
          <p:grpSpPr>
            <a:xfrm>
              <a:off x="6605547" y="5076236"/>
              <a:ext cx="230280" cy="230280"/>
              <a:chOff x="7108755" y="5482149"/>
              <a:chExt cx="914400" cy="914400"/>
            </a:xfrm>
          </p:grpSpPr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1F5CC2FD-40CE-482B-8946-95B7FF04402E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13299166-112A-4C57-85C8-8E1AC4AA13FC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ACD03E4C-60BC-4968-AF27-6C55173BBBD6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2835F77C-0BD1-424A-8F86-6AA66D864A9B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D676CC16-E3A6-463D-B4EE-4FD7BC3C1707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484832C3-B6E1-4B4A-A0E1-2C2241CA54C6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BC703111-0C51-4714-8EFB-0441266A14A8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EE5D90A6-45B9-4936-9BF5-D59E748B2E71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2568F12A-27FA-44CC-9743-DE62B784ABF6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089FF8EA-69E7-4C52-AC27-7CE3822CF153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436FE6AC-0809-48EB-99A4-8D60E99B8E36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68A930DA-27CD-4DD9-8ECB-B1534DF898A5}"/>
                </a:ext>
              </a:extLst>
            </p:cNvPr>
            <p:cNvGrpSpPr/>
            <p:nvPr/>
          </p:nvGrpSpPr>
          <p:grpSpPr>
            <a:xfrm>
              <a:off x="4826069" y="4034511"/>
              <a:ext cx="313755" cy="197802"/>
              <a:chOff x="2846189" y="2844264"/>
              <a:chExt cx="616235" cy="388496"/>
            </a:xfrm>
          </p:grpSpPr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ED7D8005-012D-49B2-A3BC-6D12942AA748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F783E59A-F807-4880-8432-91CA4C6E8B5D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54E689EA-AA5F-4A75-8E3B-295B3239A9EE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6" name="Graphic 13" descr="Lightbulb and gear">
              <a:extLst>
                <a:ext uri="{FF2B5EF4-FFF2-40B4-BE49-F238E27FC236}">
                  <a16:creationId xmlns:a16="http://schemas.microsoft.com/office/drawing/2014/main" id="{44911E69-D85D-435F-B89B-914414D429AB}"/>
                </a:ext>
              </a:extLst>
            </p:cNvPr>
            <p:cNvGrpSpPr/>
            <p:nvPr/>
          </p:nvGrpSpPr>
          <p:grpSpPr>
            <a:xfrm>
              <a:off x="5762619" y="4430686"/>
              <a:ext cx="230280" cy="230280"/>
              <a:chOff x="7108755" y="5482149"/>
              <a:chExt cx="914400" cy="914400"/>
            </a:xfrm>
          </p:grpSpPr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E726CB52-F134-4E41-97C4-67445A03E391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4937FD1B-8A50-4CEB-82E6-39D7EAD019B3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5B1D232B-6405-449D-81DC-6F56499046C0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2531AABE-0107-40E9-8F95-9948D60D0BBC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E6058556-CDC9-49D2-829F-5D034DA7D5F8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AFE68631-7376-40CB-B94B-E20D011DF629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EFC6D75B-3806-4046-B721-26D7559A3A98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21A70471-35A7-4F3A-B14F-E4E431E72348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AF052FEC-E769-43CB-BF45-B3043489FB8F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9FFA846F-CDCC-4851-B972-1152BA094FB6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F74C5953-DF77-45F9-9116-67DB5E2201EF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5AA4F4-071A-423A-AE93-96819D88B7C8}"/>
              </a:ext>
            </a:extLst>
          </p:cNvPr>
          <p:cNvGrpSpPr/>
          <p:nvPr/>
        </p:nvGrpSpPr>
        <p:grpSpPr>
          <a:xfrm>
            <a:off x="3965085" y="5954653"/>
            <a:ext cx="459979" cy="456974"/>
            <a:chOff x="3883716" y="6044991"/>
            <a:chExt cx="479966" cy="47683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5C6DE2-5837-4988-B243-600506FBD8A6}"/>
                </a:ext>
              </a:extLst>
            </p:cNvPr>
            <p:cNvSpPr/>
            <p:nvPr/>
          </p:nvSpPr>
          <p:spPr>
            <a:xfrm>
              <a:off x="4130596" y="6058756"/>
              <a:ext cx="70443" cy="95643"/>
            </a:xfrm>
            <a:custGeom>
              <a:avLst/>
              <a:gdLst>
                <a:gd name="connsiteX0" fmla="*/ 24059 w 70443"/>
                <a:gd name="connsiteY0" fmla="*/ 95644 h 95643"/>
                <a:gd name="connsiteX1" fmla="*/ 70443 w 70443"/>
                <a:gd name="connsiteY1" fmla="*/ 23506 h 95643"/>
                <a:gd name="connsiteX2" fmla="*/ 42234 w 70443"/>
                <a:gd name="connsiteY2" fmla="*/ 0 h 95643"/>
                <a:gd name="connsiteX3" fmla="*/ 0 w 70443"/>
                <a:gd name="connsiteY3" fmla="*/ 47519 h 95643"/>
                <a:gd name="connsiteX4" fmla="*/ 24059 w 70443"/>
                <a:gd name="connsiteY4" fmla="*/ 95644 h 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43" h="95643" fill="none" extrusionOk="0">
                  <a:moveTo>
                    <a:pt x="24059" y="95644"/>
                  </a:moveTo>
                  <a:cubicBezTo>
                    <a:pt x="37970" y="71752"/>
                    <a:pt x="60391" y="44202"/>
                    <a:pt x="70443" y="23506"/>
                  </a:cubicBezTo>
                  <a:cubicBezTo>
                    <a:pt x="63036" y="19763"/>
                    <a:pt x="53017" y="3577"/>
                    <a:pt x="42234" y="0"/>
                  </a:cubicBezTo>
                  <a:cubicBezTo>
                    <a:pt x="32864" y="11124"/>
                    <a:pt x="11930" y="23113"/>
                    <a:pt x="0" y="47519"/>
                  </a:cubicBezTo>
                  <a:cubicBezTo>
                    <a:pt x="11194" y="62250"/>
                    <a:pt x="9336" y="79307"/>
                    <a:pt x="24059" y="95644"/>
                  </a:cubicBezTo>
                  <a:close/>
                </a:path>
                <a:path w="70443" h="95643" stroke="0" extrusionOk="0">
                  <a:moveTo>
                    <a:pt x="24059" y="95644"/>
                  </a:moveTo>
                  <a:cubicBezTo>
                    <a:pt x="39716" y="67193"/>
                    <a:pt x="55639" y="46611"/>
                    <a:pt x="70443" y="23506"/>
                  </a:cubicBezTo>
                  <a:cubicBezTo>
                    <a:pt x="58651" y="16575"/>
                    <a:pt x="51853" y="6944"/>
                    <a:pt x="42234" y="0"/>
                  </a:cubicBezTo>
                  <a:cubicBezTo>
                    <a:pt x="35060" y="18338"/>
                    <a:pt x="10785" y="33591"/>
                    <a:pt x="0" y="47519"/>
                  </a:cubicBezTo>
                  <a:cubicBezTo>
                    <a:pt x="8886" y="58439"/>
                    <a:pt x="10743" y="82937"/>
                    <a:pt x="24059" y="95644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1380560812">
                    <a:custGeom>
                      <a:avLst/>
                      <a:gdLst>
                        <a:gd name="connsiteX0" fmla="*/ 24059 w 70443"/>
                        <a:gd name="connsiteY0" fmla="*/ 95644 h 95643"/>
                        <a:gd name="connsiteX1" fmla="*/ 70443 w 70443"/>
                        <a:gd name="connsiteY1" fmla="*/ 23506 h 95643"/>
                        <a:gd name="connsiteX2" fmla="*/ 42234 w 70443"/>
                        <a:gd name="connsiteY2" fmla="*/ 0 h 95643"/>
                        <a:gd name="connsiteX3" fmla="*/ 0 w 70443"/>
                        <a:gd name="connsiteY3" fmla="*/ 47519 h 95643"/>
                        <a:gd name="connsiteX4" fmla="*/ 24059 w 70443"/>
                        <a:gd name="connsiteY4" fmla="*/ 95644 h 956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443" h="95643">
                          <a:moveTo>
                            <a:pt x="24059" y="95644"/>
                          </a:moveTo>
                          <a:lnTo>
                            <a:pt x="70443" y="23506"/>
                          </a:lnTo>
                          <a:lnTo>
                            <a:pt x="42234" y="0"/>
                          </a:lnTo>
                          <a:lnTo>
                            <a:pt x="0" y="47519"/>
                          </a:lnTo>
                          <a:lnTo>
                            <a:pt x="24059" y="95644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48D7C0-6D7F-48E6-B7A1-8A032190BE37}"/>
                </a:ext>
              </a:extLst>
            </p:cNvPr>
            <p:cNvSpPr/>
            <p:nvPr/>
          </p:nvSpPr>
          <p:spPr>
            <a:xfrm>
              <a:off x="4083163" y="6044991"/>
              <a:ext cx="81066" cy="51692"/>
            </a:xfrm>
            <a:custGeom>
              <a:avLst/>
              <a:gdLst>
                <a:gd name="connsiteX0" fmla="*/ 40533 w 81066"/>
                <a:gd name="connsiteY0" fmla="*/ 51693 h 51692"/>
                <a:gd name="connsiteX1" fmla="*/ 81066 w 81066"/>
                <a:gd name="connsiteY1" fmla="*/ 6093 h 51692"/>
                <a:gd name="connsiteX2" fmla="*/ 72386 w 81066"/>
                <a:gd name="connsiteY2" fmla="*/ 3920 h 51692"/>
                <a:gd name="connsiteX3" fmla="*/ 8681 w 81066"/>
                <a:gd name="connsiteY3" fmla="*/ 3920 h 51692"/>
                <a:gd name="connsiteX4" fmla="*/ 0 w 81066"/>
                <a:gd name="connsiteY4" fmla="*/ 6093 h 51692"/>
                <a:gd name="connsiteX5" fmla="*/ 40533 w 81066"/>
                <a:gd name="connsiteY5" fmla="*/ 51693 h 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66" h="51692" fill="none" extrusionOk="0">
                  <a:moveTo>
                    <a:pt x="40533" y="51693"/>
                  </a:moveTo>
                  <a:cubicBezTo>
                    <a:pt x="54652" y="32338"/>
                    <a:pt x="75282" y="18794"/>
                    <a:pt x="81066" y="6093"/>
                  </a:cubicBezTo>
                  <a:cubicBezTo>
                    <a:pt x="78449" y="6191"/>
                    <a:pt x="76647" y="4519"/>
                    <a:pt x="72386" y="3920"/>
                  </a:cubicBezTo>
                  <a:cubicBezTo>
                    <a:pt x="48036" y="-5840"/>
                    <a:pt x="28703" y="-4432"/>
                    <a:pt x="8681" y="3920"/>
                  </a:cubicBezTo>
                  <a:cubicBezTo>
                    <a:pt x="5904" y="4739"/>
                    <a:pt x="3696" y="4505"/>
                    <a:pt x="0" y="6093"/>
                  </a:cubicBezTo>
                  <a:cubicBezTo>
                    <a:pt x="12837" y="16043"/>
                    <a:pt x="29617" y="44105"/>
                    <a:pt x="40533" y="51693"/>
                  </a:cubicBezTo>
                  <a:close/>
                </a:path>
                <a:path w="81066" h="51692" stroke="0" extrusionOk="0">
                  <a:moveTo>
                    <a:pt x="40533" y="51693"/>
                  </a:moveTo>
                  <a:cubicBezTo>
                    <a:pt x="54671" y="35266"/>
                    <a:pt x="76178" y="22377"/>
                    <a:pt x="81066" y="6093"/>
                  </a:cubicBezTo>
                  <a:cubicBezTo>
                    <a:pt x="78501" y="5745"/>
                    <a:pt x="74468" y="3765"/>
                    <a:pt x="72386" y="3920"/>
                  </a:cubicBezTo>
                  <a:cubicBezTo>
                    <a:pt x="51436" y="-4278"/>
                    <a:pt x="34490" y="-4039"/>
                    <a:pt x="8681" y="3920"/>
                  </a:cubicBezTo>
                  <a:cubicBezTo>
                    <a:pt x="4838" y="5429"/>
                    <a:pt x="1927" y="5062"/>
                    <a:pt x="0" y="6093"/>
                  </a:cubicBezTo>
                  <a:cubicBezTo>
                    <a:pt x="14883" y="13538"/>
                    <a:pt x="25800" y="40127"/>
                    <a:pt x="40533" y="5169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3555979982">
                    <a:custGeom>
                      <a:avLst/>
                      <a:gdLst>
                        <a:gd name="connsiteX0" fmla="*/ 40533 w 81066"/>
                        <a:gd name="connsiteY0" fmla="*/ 51693 h 51692"/>
                        <a:gd name="connsiteX1" fmla="*/ 81066 w 81066"/>
                        <a:gd name="connsiteY1" fmla="*/ 6093 h 51692"/>
                        <a:gd name="connsiteX2" fmla="*/ 72386 w 81066"/>
                        <a:gd name="connsiteY2" fmla="*/ 3920 h 51692"/>
                        <a:gd name="connsiteX3" fmla="*/ 8681 w 81066"/>
                        <a:gd name="connsiteY3" fmla="*/ 3920 h 51692"/>
                        <a:gd name="connsiteX4" fmla="*/ 0 w 81066"/>
                        <a:gd name="connsiteY4" fmla="*/ 6093 h 51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1066" h="51692">
                          <a:moveTo>
                            <a:pt x="40533" y="51693"/>
                          </a:moveTo>
                          <a:lnTo>
                            <a:pt x="81066" y="6093"/>
                          </a:lnTo>
                          <a:lnTo>
                            <a:pt x="72386" y="3920"/>
                          </a:lnTo>
                          <a:cubicBezTo>
                            <a:pt x="51472" y="-1307"/>
                            <a:pt x="29594" y="-1307"/>
                            <a:pt x="8681" y="3920"/>
                          </a:cubicBezTo>
                          <a:lnTo>
                            <a:pt x="0" y="6093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E45665-274C-44E2-86CA-36D5FC7DBF04}"/>
                </a:ext>
              </a:extLst>
            </p:cNvPr>
            <p:cNvSpPr/>
            <p:nvPr/>
          </p:nvSpPr>
          <p:spPr>
            <a:xfrm>
              <a:off x="4046354" y="6058756"/>
              <a:ext cx="70443" cy="95643"/>
            </a:xfrm>
            <a:custGeom>
              <a:avLst/>
              <a:gdLst>
                <a:gd name="connsiteX0" fmla="*/ 70443 w 70443"/>
                <a:gd name="connsiteY0" fmla="*/ 47519 h 95643"/>
                <a:gd name="connsiteX1" fmla="*/ 28210 w 70443"/>
                <a:gd name="connsiteY1" fmla="*/ 0 h 95643"/>
                <a:gd name="connsiteX2" fmla="*/ 0 w 70443"/>
                <a:gd name="connsiteY2" fmla="*/ 23506 h 95643"/>
                <a:gd name="connsiteX3" fmla="*/ 46384 w 70443"/>
                <a:gd name="connsiteY3" fmla="*/ 95644 h 95643"/>
                <a:gd name="connsiteX4" fmla="*/ 70443 w 70443"/>
                <a:gd name="connsiteY4" fmla="*/ 47519 h 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43" h="95643" fill="none" extrusionOk="0">
                  <a:moveTo>
                    <a:pt x="70443" y="47519"/>
                  </a:moveTo>
                  <a:cubicBezTo>
                    <a:pt x="50298" y="26421"/>
                    <a:pt x="43999" y="17041"/>
                    <a:pt x="28210" y="0"/>
                  </a:cubicBezTo>
                  <a:cubicBezTo>
                    <a:pt x="18196" y="13320"/>
                    <a:pt x="5974" y="17207"/>
                    <a:pt x="0" y="23506"/>
                  </a:cubicBezTo>
                  <a:cubicBezTo>
                    <a:pt x="18514" y="49907"/>
                    <a:pt x="32421" y="75650"/>
                    <a:pt x="46384" y="95644"/>
                  </a:cubicBezTo>
                  <a:cubicBezTo>
                    <a:pt x="52759" y="77047"/>
                    <a:pt x="60228" y="71027"/>
                    <a:pt x="70443" y="47519"/>
                  </a:cubicBezTo>
                  <a:close/>
                </a:path>
                <a:path w="70443" h="95643" stroke="0" extrusionOk="0">
                  <a:moveTo>
                    <a:pt x="70443" y="47519"/>
                  </a:moveTo>
                  <a:cubicBezTo>
                    <a:pt x="45531" y="29484"/>
                    <a:pt x="46537" y="14027"/>
                    <a:pt x="28210" y="0"/>
                  </a:cubicBezTo>
                  <a:cubicBezTo>
                    <a:pt x="22975" y="6959"/>
                    <a:pt x="10572" y="12883"/>
                    <a:pt x="0" y="23506"/>
                  </a:cubicBezTo>
                  <a:cubicBezTo>
                    <a:pt x="17730" y="44198"/>
                    <a:pt x="24401" y="79164"/>
                    <a:pt x="46384" y="95644"/>
                  </a:cubicBezTo>
                  <a:cubicBezTo>
                    <a:pt x="53228" y="70228"/>
                    <a:pt x="68456" y="59158"/>
                    <a:pt x="70443" y="47519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764129245">
                    <a:custGeom>
                      <a:avLst/>
                      <a:gdLst>
                        <a:gd name="connsiteX0" fmla="*/ 70443 w 70443"/>
                        <a:gd name="connsiteY0" fmla="*/ 47519 h 95643"/>
                        <a:gd name="connsiteX1" fmla="*/ 28210 w 70443"/>
                        <a:gd name="connsiteY1" fmla="*/ 0 h 95643"/>
                        <a:gd name="connsiteX2" fmla="*/ 0 w 70443"/>
                        <a:gd name="connsiteY2" fmla="*/ 23506 h 95643"/>
                        <a:gd name="connsiteX3" fmla="*/ 46384 w 70443"/>
                        <a:gd name="connsiteY3" fmla="*/ 95644 h 95643"/>
                        <a:gd name="connsiteX4" fmla="*/ 70443 w 70443"/>
                        <a:gd name="connsiteY4" fmla="*/ 47519 h 956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443" h="95643">
                          <a:moveTo>
                            <a:pt x="70443" y="47519"/>
                          </a:moveTo>
                          <a:lnTo>
                            <a:pt x="28210" y="0"/>
                          </a:lnTo>
                          <a:lnTo>
                            <a:pt x="0" y="23506"/>
                          </a:lnTo>
                          <a:lnTo>
                            <a:pt x="46384" y="95644"/>
                          </a:lnTo>
                          <a:lnTo>
                            <a:pt x="70443" y="47519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71A2A0-4938-4AC3-9E98-368606DB254A}"/>
                </a:ext>
              </a:extLst>
            </p:cNvPr>
            <p:cNvSpPr/>
            <p:nvPr/>
          </p:nvSpPr>
          <p:spPr>
            <a:xfrm>
              <a:off x="4129461" y="6084706"/>
              <a:ext cx="234221" cy="437115"/>
            </a:xfrm>
            <a:custGeom>
              <a:avLst/>
              <a:gdLst>
                <a:gd name="connsiteX0" fmla="*/ 233394 w 234221"/>
                <a:gd name="connsiteY0" fmla="*/ 157141 h 437115"/>
                <a:gd name="connsiteX1" fmla="*/ 152259 w 234221"/>
                <a:gd name="connsiteY1" fmla="*/ 21904 h 437115"/>
                <a:gd name="connsiteX2" fmla="*/ 145382 w 234221"/>
                <a:gd name="connsiteY2" fmla="*/ 16716 h 437115"/>
                <a:gd name="connsiteX3" fmla="*/ 83706 w 234221"/>
                <a:gd name="connsiteY3" fmla="*/ 0 h 437115"/>
                <a:gd name="connsiteX4" fmla="*/ 29397 w 234221"/>
                <a:gd name="connsiteY4" fmla="*/ 84450 h 437115"/>
                <a:gd name="connsiteX5" fmla="*/ 24549 w 234221"/>
                <a:gd name="connsiteY5" fmla="*/ 87096 h 437115"/>
                <a:gd name="connsiteX6" fmla="*/ 24238 w 234221"/>
                <a:gd name="connsiteY6" fmla="*/ 87096 h 437115"/>
                <a:gd name="connsiteX7" fmla="*/ 19390 w 234221"/>
                <a:gd name="connsiteY7" fmla="*/ 83920 h 437115"/>
                <a:gd name="connsiteX8" fmla="*/ 0 w 234221"/>
                <a:gd name="connsiteY8" fmla="*/ 45075 h 437115"/>
                <a:gd name="connsiteX9" fmla="*/ 0 w 234221"/>
                <a:gd name="connsiteY9" fmla="*/ 437115 h 437115"/>
                <a:gd name="connsiteX10" fmla="*/ 121046 w 234221"/>
                <a:gd name="connsiteY10" fmla="*/ 437115 h 437115"/>
                <a:gd name="connsiteX11" fmla="*/ 121046 w 234221"/>
                <a:gd name="connsiteY11" fmla="*/ 125473 h 437115"/>
                <a:gd name="connsiteX12" fmla="*/ 121536 w 234221"/>
                <a:gd name="connsiteY12" fmla="*/ 124810 h 437115"/>
                <a:gd name="connsiteX13" fmla="*/ 122199 w 234221"/>
                <a:gd name="connsiteY13" fmla="*/ 125300 h 437115"/>
                <a:gd name="connsiteX14" fmla="*/ 126810 w 234221"/>
                <a:gd name="connsiteY14" fmla="*/ 150501 h 437115"/>
                <a:gd name="connsiteX15" fmla="*/ 158398 w 234221"/>
                <a:gd name="connsiteY15" fmla="*/ 203144 h 437115"/>
                <a:gd name="connsiteX16" fmla="*/ 166306 w 234221"/>
                <a:gd name="connsiteY16" fmla="*/ 205118 h 437115"/>
                <a:gd name="connsiteX17" fmla="*/ 166358 w 234221"/>
                <a:gd name="connsiteY17" fmla="*/ 205087 h 437115"/>
                <a:gd name="connsiteX18" fmla="*/ 231492 w 234221"/>
                <a:gd name="connsiteY18" fmla="*/ 165015 h 437115"/>
                <a:gd name="connsiteX19" fmla="*/ 233394 w 234221"/>
                <a:gd name="connsiteY19" fmla="*/ 157141 h 437115"/>
                <a:gd name="connsiteX20" fmla="*/ 92226 w 234221"/>
                <a:gd name="connsiteY20" fmla="*/ 138973 h 437115"/>
                <a:gd name="connsiteX21" fmla="*/ 40349 w 234221"/>
                <a:gd name="connsiteY21" fmla="*/ 138973 h 437115"/>
                <a:gd name="connsiteX22" fmla="*/ 40349 w 234221"/>
                <a:gd name="connsiteY22" fmla="*/ 127444 h 437115"/>
                <a:gd name="connsiteX23" fmla="*/ 92226 w 234221"/>
                <a:gd name="connsiteY23" fmla="*/ 127444 h 437115"/>
                <a:gd name="connsiteX24" fmla="*/ 92226 w 234221"/>
                <a:gd name="connsiteY24" fmla="*/ 138973 h 43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221" h="437115" fill="none" extrusionOk="0">
                  <a:moveTo>
                    <a:pt x="233394" y="157141"/>
                  </a:moveTo>
                  <a:cubicBezTo>
                    <a:pt x="187552" y="96250"/>
                    <a:pt x="178769" y="62346"/>
                    <a:pt x="152259" y="21904"/>
                  </a:cubicBezTo>
                  <a:cubicBezTo>
                    <a:pt x="150616" y="18742"/>
                    <a:pt x="148088" y="16770"/>
                    <a:pt x="145382" y="16716"/>
                  </a:cubicBezTo>
                  <a:cubicBezTo>
                    <a:pt x="126278" y="12980"/>
                    <a:pt x="96372" y="2424"/>
                    <a:pt x="83706" y="0"/>
                  </a:cubicBezTo>
                  <a:cubicBezTo>
                    <a:pt x="57582" y="41785"/>
                    <a:pt x="36983" y="62572"/>
                    <a:pt x="29397" y="84450"/>
                  </a:cubicBezTo>
                  <a:cubicBezTo>
                    <a:pt x="28268" y="85691"/>
                    <a:pt x="26518" y="87638"/>
                    <a:pt x="24549" y="87096"/>
                  </a:cubicBezTo>
                  <a:cubicBezTo>
                    <a:pt x="24460" y="87130"/>
                    <a:pt x="24330" y="87072"/>
                    <a:pt x="24238" y="87096"/>
                  </a:cubicBezTo>
                  <a:cubicBezTo>
                    <a:pt x="22714" y="86789"/>
                    <a:pt x="20471" y="86061"/>
                    <a:pt x="19390" y="83920"/>
                  </a:cubicBezTo>
                  <a:cubicBezTo>
                    <a:pt x="9378" y="71075"/>
                    <a:pt x="8737" y="62498"/>
                    <a:pt x="0" y="45075"/>
                  </a:cubicBezTo>
                  <a:cubicBezTo>
                    <a:pt x="9172" y="134923"/>
                    <a:pt x="-30589" y="266064"/>
                    <a:pt x="0" y="437115"/>
                  </a:cubicBezTo>
                  <a:cubicBezTo>
                    <a:pt x="40906" y="430462"/>
                    <a:pt x="90955" y="447088"/>
                    <a:pt x="121046" y="437115"/>
                  </a:cubicBezTo>
                  <a:cubicBezTo>
                    <a:pt x="100017" y="351881"/>
                    <a:pt x="156592" y="220169"/>
                    <a:pt x="121046" y="125473"/>
                  </a:cubicBezTo>
                  <a:cubicBezTo>
                    <a:pt x="121084" y="125160"/>
                    <a:pt x="121183" y="124942"/>
                    <a:pt x="121536" y="124810"/>
                  </a:cubicBezTo>
                  <a:cubicBezTo>
                    <a:pt x="121920" y="124769"/>
                    <a:pt x="122159" y="124977"/>
                    <a:pt x="122199" y="125300"/>
                  </a:cubicBezTo>
                  <a:cubicBezTo>
                    <a:pt x="125835" y="137646"/>
                    <a:pt x="125214" y="143334"/>
                    <a:pt x="126810" y="150501"/>
                  </a:cubicBezTo>
                  <a:cubicBezTo>
                    <a:pt x="136268" y="159796"/>
                    <a:pt x="146773" y="190197"/>
                    <a:pt x="158398" y="203144"/>
                  </a:cubicBezTo>
                  <a:cubicBezTo>
                    <a:pt x="160650" y="205768"/>
                    <a:pt x="163365" y="205860"/>
                    <a:pt x="166306" y="205118"/>
                  </a:cubicBezTo>
                  <a:cubicBezTo>
                    <a:pt x="166328" y="205107"/>
                    <a:pt x="166342" y="205098"/>
                    <a:pt x="166358" y="205087"/>
                  </a:cubicBezTo>
                  <a:cubicBezTo>
                    <a:pt x="194771" y="180536"/>
                    <a:pt x="212915" y="181054"/>
                    <a:pt x="231492" y="165015"/>
                  </a:cubicBezTo>
                  <a:cubicBezTo>
                    <a:pt x="234324" y="164033"/>
                    <a:pt x="235073" y="159755"/>
                    <a:pt x="233394" y="157141"/>
                  </a:cubicBezTo>
                  <a:close/>
                  <a:moveTo>
                    <a:pt x="92226" y="138973"/>
                  </a:moveTo>
                  <a:cubicBezTo>
                    <a:pt x="79158" y="142707"/>
                    <a:pt x="64763" y="136828"/>
                    <a:pt x="40349" y="138973"/>
                  </a:cubicBezTo>
                  <a:cubicBezTo>
                    <a:pt x="39008" y="133937"/>
                    <a:pt x="40633" y="130456"/>
                    <a:pt x="40349" y="127444"/>
                  </a:cubicBezTo>
                  <a:cubicBezTo>
                    <a:pt x="57934" y="121545"/>
                    <a:pt x="71563" y="131393"/>
                    <a:pt x="92226" y="127444"/>
                  </a:cubicBezTo>
                  <a:cubicBezTo>
                    <a:pt x="93188" y="131496"/>
                    <a:pt x="91283" y="133845"/>
                    <a:pt x="92226" y="138973"/>
                  </a:cubicBezTo>
                  <a:close/>
                </a:path>
                <a:path w="234221" h="437115" stroke="0" extrusionOk="0">
                  <a:moveTo>
                    <a:pt x="233394" y="157141"/>
                  </a:moveTo>
                  <a:cubicBezTo>
                    <a:pt x="202725" y="122753"/>
                    <a:pt x="184685" y="56246"/>
                    <a:pt x="152259" y="21904"/>
                  </a:cubicBezTo>
                  <a:cubicBezTo>
                    <a:pt x="150938" y="19978"/>
                    <a:pt x="147429" y="17770"/>
                    <a:pt x="145382" y="16716"/>
                  </a:cubicBezTo>
                  <a:cubicBezTo>
                    <a:pt x="124374" y="17417"/>
                    <a:pt x="100994" y="-2015"/>
                    <a:pt x="83706" y="0"/>
                  </a:cubicBezTo>
                  <a:cubicBezTo>
                    <a:pt x="74208" y="25539"/>
                    <a:pt x="40632" y="56011"/>
                    <a:pt x="29397" y="84450"/>
                  </a:cubicBezTo>
                  <a:cubicBezTo>
                    <a:pt x="28712" y="86128"/>
                    <a:pt x="26560" y="87007"/>
                    <a:pt x="24549" y="87096"/>
                  </a:cubicBezTo>
                  <a:cubicBezTo>
                    <a:pt x="24436" y="87123"/>
                    <a:pt x="24309" y="87089"/>
                    <a:pt x="24238" y="87096"/>
                  </a:cubicBezTo>
                  <a:cubicBezTo>
                    <a:pt x="22370" y="86749"/>
                    <a:pt x="20263" y="86014"/>
                    <a:pt x="19390" y="83920"/>
                  </a:cubicBezTo>
                  <a:cubicBezTo>
                    <a:pt x="6700" y="66855"/>
                    <a:pt x="10806" y="62558"/>
                    <a:pt x="0" y="45075"/>
                  </a:cubicBezTo>
                  <a:cubicBezTo>
                    <a:pt x="6458" y="182067"/>
                    <a:pt x="-12792" y="309501"/>
                    <a:pt x="0" y="437115"/>
                  </a:cubicBezTo>
                  <a:cubicBezTo>
                    <a:pt x="28891" y="427366"/>
                    <a:pt x="73674" y="446299"/>
                    <a:pt x="121046" y="437115"/>
                  </a:cubicBezTo>
                  <a:cubicBezTo>
                    <a:pt x="114850" y="293935"/>
                    <a:pt x="131430" y="241148"/>
                    <a:pt x="121046" y="125473"/>
                  </a:cubicBezTo>
                  <a:cubicBezTo>
                    <a:pt x="121016" y="125095"/>
                    <a:pt x="121162" y="124900"/>
                    <a:pt x="121536" y="124810"/>
                  </a:cubicBezTo>
                  <a:cubicBezTo>
                    <a:pt x="121889" y="124779"/>
                    <a:pt x="122153" y="124927"/>
                    <a:pt x="122199" y="125300"/>
                  </a:cubicBezTo>
                  <a:cubicBezTo>
                    <a:pt x="125213" y="132743"/>
                    <a:pt x="122664" y="143899"/>
                    <a:pt x="126810" y="150501"/>
                  </a:cubicBezTo>
                  <a:cubicBezTo>
                    <a:pt x="141639" y="166866"/>
                    <a:pt x="137893" y="181486"/>
                    <a:pt x="158398" y="203144"/>
                  </a:cubicBezTo>
                  <a:cubicBezTo>
                    <a:pt x="159666" y="205502"/>
                    <a:pt x="163755" y="207579"/>
                    <a:pt x="166306" y="205118"/>
                  </a:cubicBezTo>
                  <a:cubicBezTo>
                    <a:pt x="166324" y="205107"/>
                    <a:pt x="166340" y="205097"/>
                    <a:pt x="166358" y="205087"/>
                  </a:cubicBezTo>
                  <a:cubicBezTo>
                    <a:pt x="180917" y="186637"/>
                    <a:pt x="212894" y="179945"/>
                    <a:pt x="231492" y="165015"/>
                  </a:cubicBezTo>
                  <a:cubicBezTo>
                    <a:pt x="234692" y="163153"/>
                    <a:pt x="235482" y="160011"/>
                    <a:pt x="233394" y="157141"/>
                  </a:cubicBezTo>
                  <a:close/>
                  <a:moveTo>
                    <a:pt x="92226" y="138973"/>
                  </a:moveTo>
                  <a:cubicBezTo>
                    <a:pt x="81674" y="145096"/>
                    <a:pt x="56369" y="137446"/>
                    <a:pt x="40349" y="138973"/>
                  </a:cubicBezTo>
                  <a:cubicBezTo>
                    <a:pt x="38972" y="133514"/>
                    <a:pt x="41306" y="129891"/>
                    <a:pt x="40349" y="127444"/>
                  </a:cubicBezTo>
                  <a:cubicBezTo>
                    <a:pt x="53194" y="126222"/>
                    <a:pt x="81233" y="128104"/>
                    <a:pt x="92226" y="127444"/>
                  </a:cubicBezTo>
                  <a:cubicBezTo>
                    <a:pt x="93208" y="130249"/>
                    <a:pt x="91035" y="135114"/>
                    <a:pt x="92226" y="138973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375622321">
                    <a:custGeom>
                      <a:avLst/>
                      <a:gdLst>
                        <a:gd name="connsiteX0" fmla="*/ 233394 w 234221"/>
                        <a:gd name="connsiteY0" fmla="*/ 157141 h 437115"/>
                        <a:gd name="connsiteX1" fmla="*/ 152259 w 234221"/>
                        <a:gd name="connsiteY1" fmla="*/ 21904 h 437115"/>
                        <a:gd name="connsiteX2" fmla="*/ 145382 w 234221"/>
                        <a:gd name="connsiteY2" fmla="*/ 16716 h 437115"/>
                        <a:gd name="connsiteX3" fmla="*/ 83706 w 234221"/>
                        <a:gd name="connsiteY3" fmla="*/ 0 h 437115"/>
                        <a:gd name="connsiteX4" fmla="*/ 29397 w 234221"/>
                        <a:gd name="connsiteY4" fmla="*/ 84450 h 437115"/>
                        <a:gd name="connsiteX5" fmla="*/ 24549 w 234221"/>
                        <a:gd name="connsiteY5" fmla="*/ 87096 h 437115"/>
                        <a:gd name="connsiteX6" fmla="*/ 24238 w 234221"/>
                        <a:gd name="connsiteY6" fmla="*/ 87096 h 437115"/>
                        <a:gd name="connsiteX7" fmla="*/ 19390 w 234221"/>
                        <a:gd name="connsiteY7" fmla="*/ 83920 h 437115"/>
                        <a:gd name="connsiteX8" fmla="*/ 0 w 234221"/>
                        <a:gd name="connsiteY8" fmla="*/ 45075 h 437115"/>
                        <a:gd name="connsiteX9" fmla="*/ 0 w 234221"/>
                        <a:gd name="connsiteY9" fmla="*/ 437115 h 437115"/>
                        <a:gd name="connsiteX10" fmla="*/ 121046 w 234221"/>
                        <a:gd name="connsiteY10" fmla="*/ 437115 h 437115"/>
                        <a:gd name="connsiteX11" fmla="*/ 121046 w 234221"/>
                        <a:gd name="connsiteY11" fmla="*/ 125473 h 437115"/>
                        <a:gd name="connsiteX12" fmla="*/ 121536 w 234221"/>
                        <a:gd name="connsiteY12" fmla="*/ 124810 h 437115"/>
                        <a:gd name="connsiteX13" fmla="*/ 122199 w 234221"/>
                        <a:gd name="connsiteY13" fmla="*/ 125300 h 437115"/>
                        <a:gd name="connsiteX14" fmla="*/ 126810 w 234221"/>
                        <a:gd name="connsiteY14" fmla="*/ 150501 h 437115"/>
                        <a:gd name="connsiteX15" fmla="*/ 158398 w 234221"/>
                        <a:gd name="connsiteY15" fmla="*/ 203144 h 437115"/>
                        <a:gd name="connsiteX16" fmla="*/ 166306 w 234221"/>
                        <a:gd name="connsiteY16" fmla="*/ 205118 h 437115"/>
                        <a:gd name="connsiteX17" fmla="*/ 166358 w 234221"/>
                        <a:gd name="connsiteY17" fmla="*/ 205087 h 437115"/>
                        <a:gd name="connsiteX18" fmla="*/ 231492 w 234221"/>
                        <a:gd name="connsiteY18" fmla="*/ 165015 h 437115"/>
                        <a:gd name="connsiteX19" fmla="*/ 233394 w 234221"/>
                        <a:gd name="connsiteY19" fmla="*/ 157141 h 437115"/>
                        <a:gd name="connsiteX20" fmla="*/ 92226 w 234221"/>
                        <a:gd name="connsiteY20" fmla="*/ 138973 h 437115"/>
                        <a:gd name="connsiteX21" fmla="*/ 40349 w 234221"/>
                        <a:gd name="connsiteY21" fmla="*/ 138973 h 437115"/>
                        <a:gd name="connsiteX22" fmla="*/ 40349 w 234221"/>
                        <a:gd name="connsiteY22" fmla="*/ 127444 h 437115"/>
                        <a:gd name="connsiteX23" fmla="*/ 92226 w 234221"/>
                        <a:gd name="connsiteY23" fmla="*/ 127444 h 4371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34221" h="437115">
                          <a:moveTo>
                            <a:pt x="233394" y="157141"/>
                          </a:moveTo>
                          <a:lnTo>
                            <a:pt x="152259" y="21904"/>
                          </a:lnTo>
                          <a:cubicBezTo>
                            <a:pt x="150723" y="19351"/>
                            <a:pt x="148259" y="17492"/>
                            <a:pt x="145382" y="16716"/>
                          </a:cubicBezTo>
                          <a:lnTo>
                            <a:pt x="83706" y="0"/>
                          </a:lnTo>
                          <a:lnTo>
                            <a:pt x="29397" y="84450"/>
                          </a:lnTo>
                          <a:cubicBezTo>
                            <a:pt x="28336" y="86099"/>
                            <a:pt x="26510" y="87096"/>
                            <a:pt x="24549" y="87096"/>
                          </a:cubicBezTo>
                          <a:lnTo>
                            <a:pt x="24238" y="87096"/>
                          </a:lnTo>
                          <a:cubicBezTo>
                            <a:pt x="22169" y="86986"/>
                            <a:pt x="20318" y="85773"/>
                            <a:pt x="19390" y="83920"/>
                          </a:cubicBezTo>
                          <a:lnTo>
                            <a:pt x="0" y="45075"/>
                          </a:lnTo>
                          <a:lnTo>
                            <a:pt x="0" y="437115"/>
                          </a:lnTo>
                          <a:lnTo>
                            <a:pt x="121046" y="437115"/>
                          </a:lnTo>
                          <a:lnTo>
                            <a:pt x="121046" y="125473"/>
                          </a:lnTo>
                          <a:cubicBezTo>
                            <a:pt x="120998" y="125155"/>
                            <a:pt x="121218" y="124858"/>
                            <a:pt x="121536" y="124810"/>
                          </a:cubicBezTo>
                          <a:cubicBezTo>
                            <a:pt x="121854" y="124762"/>
                            <a:pt x="122151" y="124982"/>
                            <a:pt x="122199" y="125300"/>
                          </a:cubicBezTo>
                          <a:lnTo>
                            <a:pt x="126810" y="150501"/>
                          </a:lnTo>
                          <a:lnTo>
                            <a:pt x="158398" y="203144"/>
                          </a:lnTo>
                          <a:cubicBezTo>
                            <a:pt x="160037" y="205874"/>
                            <a:pt x="163578" y="206757"/>
                            <a:pt x="166306" y="205118"/>
                          </a:cubicBezTo>
                          <a:cubicBezTo>
                            <a:pt x="166324" y="205108"/>
                            <a:pt x="166341" y="205097"/>
                            <a:pt x="166358" y="205087"/>
                          </a:cubicBezTo>
                          <a:lnTo>
                            <a:pt x="231492" y="165015"/>
                          </a:lnTo>
                          <a:cubicBezTo>
                            <a:pt x="234174" y="163353"/>
                            <a:pt x="235022" y="159844"/>
                            <a:pt x="233394" y="157141"/>
                          </a:cubicBezTo>
                          <a:close/>
                          <a:moveTo>
                            <a:pt x="92226" y="138973"/>
                          </a:moveTo>
                          <a:lnTo>
                            <a:pt x="40349" y="138973"/>
                          </a:lnTo>
                          <a:lnTo>
                            <a:pt x="40349" y="127444"/>
                          </a:lnTo>
                          <a:lnTo>
                            <a:pt x="92226" y="127444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96C4CA-09B6-4516-8C38-FF77CB73F53E}"/>
                </a:ext>
              </a:extLst>
            </p:cNvPr>
            <p:cNvSpPr/>
            <p:nvPr/>
          </p:nvSpPr>
          <p:spPr>
            <a:xfrm>
              <a:off x="3883716" y="6084706"/>
              <a:ext cx="234216" cy="437115"/>
            </a:xfrm>
            <a:custGeom>
              <a:avLst/>
              <a:gdLst>
                <a:gd name="connsiteX0" fmla="*/ 234217 w 234216"/>
                <a:gd name="connsiteY0" fmla="*/ 437115 h 437115"/>
                <a:gd name="connsiteX1" fmla="*/ 234217 w 234216"/>
                <a:gd name="connsiteY1" fmla="*/ 45075 h 437115"/>
                <a:gd name="connsiteX2" fmla="*/ 214803 w 234216"/>
                <a:gd name="connsiteY2" fmla="*/ 83908 h 437115"/>
                <a:gd name="connsiteX3" fmla="*/ 209956 w 234216"/>
                <a:gd name="connsiteY3" fmla="*/ 87084 h 437115"/>
                <a:gd name="connsiteX4" fmla="*/ 209644 w 234216"/>
                <a:gd name="connsiteY4" fmla="*/ 87084 h 437115"/>
                <a:gd name="connsiteX5" fmla="*/ 204797 w 234216"/>
                <a:gd name="connsiteY5" fmla="*/ 84438 h 437115"/>
                <a:gd name="connsiteX6" fmla="*/ 150505 w 234216"/>
                <a:gd name="connsiteY6" fmla="*/ 0 h 437115"/>
                <a:gd name="connsiteX7" fmla="*/ 88829 w 234216"/>
                <a:gd name="connsiteY7" fmla="*/ 16716 h 437115"/>
                <a:gd name="connsiteX8" fmla="*/ 81958 w 234216"/>
                <a:gd name="connsiteY8" fmla="*/ 21904 h 437115"/>
                <a:gd name="connsiteX9" fmla="*/ 822 w 234216"/>
                <a:gd name="connsiteY9" fmla="*/ 157141 h 437115"/>
                <a:gd name="connsiteX10" fmla="*/ 2742 w 234216"/>
                <a:gd name="connsiteY10" fmla="*/ 165015 h 437115"/>
                <a:gd name="connsiteX11" fmla="*/ 67876 w 234216"/>
                <a:gd name="connsiteY11" fmla="*/ 205087 h 437115"/>
                <a:gd name="connsiteX12" fmla="*/ 75805 w 234216"/>
                <a:gd name="connsiteY12" fmla="*/ 203196 h 437115"/>
                <a:gd name="connsiteX13" fmla="*/ 75837 w 234216"/>
                <a:gd name="connsiteY13" fmla="*/ 203144 h 437115"/>
                <a:gd name="connsiteX14" fmla="*/ 107407 w 234216"/>
                <a:gd name="connsiteY14" fmla="*/ 150501 h 437115"/>
                <a:gd name="connsiteX15" fmla="*/ 112052 w 234216"/>
                <a:gd name="connsiteY15" fmla="*/ 125300 h 437115"/>
                <a:gd name="connsiteX16" fmla="*/ 112715 w 234216"/>
                <a:gd name="connsiteY16" fmla="*/ 124810 h 437115"/>
                <a:gd name="connsiteX17" fmla="*/ 113205 w 234216"/>
                <a:gd name="connsiteY17" fmla="*/ 125473 h 437115"/>
                <a:gd name="connsiteX18" fmla="*/ 113205 w 234216"/>
                <a:gd name="connsiteY18" fmla="*/ 437115 h 437115"/>
                <a:gd name="connsiteX19" fmla="*/ 234217 w 234216"/>
                <a:gd name="connsiteY19" fmla="*/ 437115 h 43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4216" h="437115" fill="none" extrusionOk="0">
                  <a:moveTo>
                    <a:pt x="234217" y="437115"/>
                  </a:moveTo>
                  <a:cubicBezTo>
                    <a:pt x="208492" y="293293"/>
                    <a:pt x="248378" y="172554"/>
                    <a:pt x="234217" y="45075"/>
                  </a:cubicBezTo>
                  <a:cubicBezTo>
                    <a:pt x="231403" y="55292"/>
                    <a:pt x="217664" y="72608"/>
                    <a:pt x="214803" y="83908"/>
                  </a:cubicBezTo>
                  <a:cubicBezTo>
                    <a:pt x="214097" y="85827"/>
                    <a:pt x="212067" y="87014"/>
                    <a:pt x="209956" y="87084"/>
                  </a:cubicBezTo>
                  <a:cubicBezTo>
                    <a:pt x="209846" y="87104"/>
                    <a:pt x="209791" y="87077"/>
                    <a:pt x="209644" y="87084"/>
                  </a:cubicBezTo>
                  <a:cubicBezTo>
                    <a:pt x="207444" y="86985"/>
                    <a:pt x="205683" y="85818"/>
                    <a:pt x="204797" y="84438"/>
                  </a:cubicBezTo>
                  <a:cubicBezTo>
                    <a:pt x="179610" y="56340"/>
                    <a:pt x="176698" y="21358"/>
                    <a:pt x="150505" y="0"/>
                  </a:cubicBezTo>
                  <a:cubicBezTo>
                    <a:pt x="129722" y="11696"/>
                    <a:pt x="108709" y="8526"/>
                    <a:pt x="88829" y="16716"/>
                  </a:cubicBezTo>
                  <a:cubicBezTo>
                    <a:pt x="85858" y="17274"/>
                    <a:pt x="83602" y="19520"/>
                    <a:pt x="81958" y="21904"/>
                  </a:cubicBezTo>
                  <a:cubicBezTo>
                    <a:pt x="62869" y="90483"/>
                    <a:pt x="27928" y="93949"/>
                    <a:pt x="822" y="157141"/>
                  </a:cubicBezTo>
                  <a:cubicBezTo>
                    <a:pt x="-534" y="159809"/>
                    <a:pt x="420" y="163014"/>
                    <a:pt x="2742" y="165015"/>
                  </a:cubicBezTo>
                  <a:cubicBezTo>
                    <a:pt x="27202" y="173342"/>
                    <a:pt x="41522" y="194562"/>
                    <a:pt x="67876" y="205087"/>
                  </a:cubicBezTo>
                  <a:cubicBezTo>
                    <a:pt x="71296" y="206417"/>
                    <a:pt x="74353" y="205049"/>
                    <a:pt x="75805" y="203196"/>
                  </a:cubicBezTo>
                  <a:cubicBezTo>
                    <a:pt x="75818" y="203179"/>
                    <a:pt x="75822" y="203159"/>
                    <a:pt x="75837" y="203144"/>
                  </a:cubicBezTo>
                  <a:cubicBezTo>
                    <a:pt x="80116" y="186505"/>
                    <a:pt x="96522" y="178026"/>
                    <a:pt x="107407" y="150501"/>
                  </a:cubicBezTo>
                  <a:cubicBezTo>
                    <a:pt x="107273" y="144756"/>
                    <a:pt x="111461" y="134958"/>
                    <a:pt x="112052" y="125300"/>
                  </a:cubicBezTo>
                  <a:cubicBezTo>
                    <a:pt x="112109" y="124960"/>
                    <a:pt x="112365" y="124746"/>
                    <a:pt x="112715" y="124810"/>
                  </a:cubicBezTo>
                  <a:cubicBezTo>
                    <a:pt x="113055" y="124826"/>
                    <a:pt x="113208" y="125216"/>
                    <a:pt x="113205" y="125473"/>
                  </a:cubicBezTo>
                  <a:cubicBezTo>
                    <a:pt x="124358" y="280191"/>
                    <a:pt x="77526" y="334012"/>
                    <a:pt x="113205" y="437115"/>
                  </a:cubicBezTo>
                  <a:cubicBezTo>
                    <a:pt x="150145" y="429763"/>
                    <a:pt x="199399" y="441385"/>
                    <a:pt x="234217" y="437115"/>
                  </a:cubicBezTo>
                  <a:close/>
                </a:path>
                <a:path w="234216" h="437115" stroke="0" extrusionOk="0">
                  <a:moveTo>
                    <a:pt x="234217" y="437115"/>
                  </a:moveTo>
                  <a:cubicBezTo>
                    <a:pt x="223779" y="254559"/>
                    <a:pt x="241305" y="169471"/>
                    <a:pt x="234217" y="45075"/>
                  </a:cubicBezTo>
                  <a:cubicBezTo>
                    <a:pt x="233987" y="56963"/>
                    <a:pt x="219865" y="67133"/>
                    <a:pt x="214803" y="83908"/>
                  </a:cubicBezTo>
                  <a:cubicBezTo>
                    <a:pt x="213599" y="85971"/>
                    <a:pt x="211945" y="86616"/>
                    <a:pt x="209956" y="87084"/>
                  </a:cubicBezTo>
                  <a:cubicBezTo>
                    <a:pt x="209853" y="87088"/>
                    <a:pt x="209736" y="87057"/>
                    <a:pt x="209644" y="87084"/>
                  </a:cubicBezTo>
                  <a:cubicBezTo>
                    <a:pt x="207543" y="86925"/>
                    <a:pt x="205955" y="86121"/>
                    <a:pt x="204797" y="84438"/>
                  </a:cubicBezTo>
                  <a:cubicBezTo>
                    <a:pt x="185689" y="58248"/>
                    <a:pt x="180187" y="35880"/>
                    <a:pt x="150505" y="0"/>
                  </a:cubicBezTo>
                  <a:cubicBezTo>
                    <a:pt x="137168" y="6546"/>
                    <a:pt x="101667" y="6102"/>
                    <a:pt x="88829" y="16716"/>
                  </a:cubicBezTo>
                  <a:cubicBezTo>
                    <a:pt x="86228" y="17496"/>
                    <a:pt x="83469" y="18589"/>
                    <a:pt x="81958" y="21904"/>
                  </a:cubicBezTo>
                  <a:cubicBezTo>
                    <a:pt x="57697" y="76949"/>
                    <a:pt x="38381" y="92492"/>
                    <a:pt x="822" y="157141"/>
                  </a:cubicBezTo>
                  <a:cubicBezTo>
                    <a:pt x="-149" y="159661"/>
                    <a:pt x="133" y="163559"/>
                    <a:pt x="2742" y="165015"/>
                  </a:cubicBezTo>
                  <a:cubicBezTo>
                    <a:pt x="33372" y="176529"/>
                    <a:pt x="46150" y="197245"/>
                    <a:pt x="67876" y="205087"/>
                  </a:cubicBezTo>
                  <a:cubicBezTo>
                    <a:pt x="70806" y="206931"/>
                    <a:pt x="73653" y="206333"/>
                    <a:pt x="75805" y="203196"/>
                  </a:cubicBezTo>
                  <a:cubicBezTo>
                    <a:pt x="75811" y="203181"/>
                    <a:pt x="75825" y="203162"/>
                    <a:pt x="75837" y="203144"/>
                  </a:cubicBezTo>
                  <a:cubicBezTo>
                    <a:pt x="82182" y="191754"/>
                    <a:pt x="97561" y="174879"/>
                    <a:pt x="107407" y="150501"/>
                  </a:cubicBezTo>
                  <a:cubicBezTo>
                    <a:pt x="107630" y="144873"/>
                    <a:pt x="110961" y="138118"/>
                    <a:pt x="112052" y="125300"/>
                  </a:cubicBezTo>
                  <a:cubicBezTo>
                    <a:pt x="112007" y="124996"/>
                    <a:pt x="112333" y="124768"/>
                    <a:pt x="112715" y="124810"/>
                  </a:cubicBezTo>
                  <a:cubicBezTo>
                    <a:pt x="113028" y="124866"/>
                    <a:pt x="113167" y="125112"/>
                    <a:pt x="113205" y="125473"/>
                  </a:cubicBezTo>
                  <a:cubicBezTo>
                    <a:pt x="136105" y="208146"/>
                    <a:pt x="95394" y="327948"/>
                    <a:pt x="113205" y="437115"/>
                  </a:cubicBezTo>
                  <a:cubicBezTo>
                    <a:pt x="171103" y="423904"/>
                    <a:pt x="182975" y="440923"/>
                    <a:pt x="234217" y="437115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2039696610">
                    <a:custGeom>
                      <a:avLst/>
                      <a:gdLst>
                        <a:gd name="connsiteX0" fmla="*/ 234217 w 234216"/>
                        <a:gd name="connsiteY0" fmla="*/ 437115 h 437115"/>
                        <a:gd name="connsiteX1" fmla="*/ 234217 w 234216"/>
                        <a:gd name="connsiteY1" fmla="*/ 45075 h 437115"/>
                        <a:gd name="connsiteX2" fmla="*/ 214803 w 234216"/>
                        <a:gd name="connsiteY2" fmla="*/ 83908 h 437115"/>
                        <a:gd name="connsiteX3" fmla="*/ 209956 w 234216"/>
                        <a:gd name="connsiteY3" fmla="*/ 87084 h 437115"/>
                        <a:gd name="connsiteX4" fmla="*/ 209644 w 234216"/>
                        <a:gd name="connsiteY4" fmla="*/ 87084 h 437115"/>
                        <a:gd name="connsiteX5" fmla="*/ 204797 w 234216"/>
                        <a:gd name="connsiteY5" fmla="*/ 84438 h 437115"/>
                        <a:gd name="connsiteX6" fmla="*/ 150505 w 234216"/>
                        <a:gd name="connsiteY6" fmla="*/ 0 h 437115"/>
                        <a:gd name="connsiteX7" fmla="*/ 88829 w 234216"/>
                        <a:gd name="connsiteY7" fmla="*/ 16716 h 437115"/>
                        <a:gd name="connsiteX8" fmla="*/ 81958 w 234216"/>
                        <a:gd name="connsiteY8" fmla="*/ 21904 h 437115"/>
                        <a:gd name="connsiteX9" fmla="*/ 822 w 234216"/>
                        <a:gd name="connsiteY9" fmla="*/ 157141 h 437115"/>
                        <a:gd name="connsiteX10" fmla="*/ 2742 w 234216"/>
                        <a:gd name="connsiteY10" fmla="*/ 165015 h 437115"/>
                        <a:gd name="connsiteX11" fmla="*/ 67876 w 234216"/>
                        <a:gd name="connsiteY11" fmla="*/ 205087 h 437115"/>
                        <a:gd name="connsiteX12" fmla="*/ 75805 w 234216"/>
                        <a:gd name="connsiteY12" fmla="*/ 203196 h 437115"/>
                        <a:gd name="connsiteX13" fmla="*/ 75837 w 234216"/>
                        <a:gd name="connsiteY13" fmla="*/ 203144 h 437115"/>
                        <a:gd name="connsiteX14" fmla="*/ 107407 w 234216"/>
                        <a:gd name="connsiteY14" fmla="*/ 150501 h 437115"/>
                        <a:gd name="connsiteX15" fmla="*/ 112052 w 234216"/>
                        <a:gd name="connsiteY15" fmla="*/ 125300 h 437115"/>
                        <a:gd name="connsiteX16" fmla="*/ 112715 w 234216"/>
                        <a:gd name="connsiteY16" fmla="*/ 124810 h 437115"/>
                        <a:gd name="connsiteX17" fmla="*/ 113205 w 234216"/>
                        <a:gd name="connsiteY17" fmla="*/ 125473 h 437115"/>
                        <a:gd name="connsiteX18" fmla="*/ 113205 w 234216"/>
                        <a:gd name="connsiteY18" fmla="*/ 437115 h 4371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34216" h="437115">
                          <a:moveTo>
                            <a:pt x="234217" y="437115"/>
                          </a:moveTo>
                          <a:lnTo>
                            <a:pt x="234217" y="45075"/>
                          </a:lnTo>
                          <a:lnTo>
                            <a:pt x="214803" y="83908"/>
                          </a:lnTo>
                          <a:cubicBezTo>
                            <a:pt x="213876" y="85761"/>
                            <a:pt x="212025" y="86974"/>
                            <a:pt x="209956" y="87084"/>
                          </a:cubicBezTo>
                          <a:lnTo>
                            <a:pt x="209644" y="87084"/>
                          </a:lnTo>
                          <a:cubicBezTo>
                            <a:pt x="207683" y="87084"/>
                            <a:pt x="205857" y="86087"/>
                            <a:pt x="204797" y="84438"/>
                          </a:cubicBezTo>
                          <a:lnTo>
                            <a:pt x="150505" y="0"/>
                          </a:lnTo>
                          <a:lnTo>
                            <a:pt x="88829" y="16716"/>
                          </a:lnTo>
                          <a:cubicBezTo>
                            <a:pt x="85955" y="17493"/>
                            <a:pt x="83492" y="19352"/>
                            <a:pt x="81958" y="21904"/>
                          </a:cubicBezTo>
                          <a:lnTo>
                            <a:pt x="822" y="157141"/>
                          </a:lnTo>
                          <a:cubicBezTo>
                            <a:pt x="-802" y="159848"/>
                            <a:pt x="54" y="163359"/>
                            <a:pt x="2742" y="165015"/>
                          </a:cubicBezTo>
                          <a:lnTo>
                            <a:pt x="67876" y="205087"/>
                          </a:lnTo>
                          <a:cubicBezTo>
                            <a:pt x="70588" y="206754"/>
                            <a:pt x="74138" y="205907"/>
                            <a:pt x="75805" y="203196"/>
                          </a:cubicBezTo>
                          <a:cubicBezTo>
                            <a:pt x="75816" y="203178"/>
                            <a:pt x="75826" y="203162"/>
                            <a:pt x="75837" y="203144"/>
                          </a:cubicBezTo>
                          <a:lnTo>
                            <a:pt x="107407" y="150501"/>
                          </a:lnTo>
                          <a:lnTo>
                            <a:pt x="112052" y="125300"/>
                          </a:lnTo>
                          <a:cubicBezTo>
                            <a:pt x="112100" y="124982"/>
                            <a:pt x="112397" y="124762"/>
                            <a:pt x="112715" y="124810"/>
                          </a:cubicBezTo>
                          <a:cubicBezTo>
                            <a:pt x="113033" y="124858"/>
                            <a:pt x="113253" y="125155"/>
                            <a:pt x="113205" y="125473"/>
                          </a:cubicBezTo>
                          <a:lnTo>
                            <a:pt x="113205" y="437115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8" name="TextBox 547">
            <a:extLst>
              <a:ext uri="{FF2B5EF4-FFF2-40B4-BE49-F238E27FC236}">
                <a16:creationId xmlns:a16="http://schemas.microsoft.com/office/drawing/2014/main" id="{1E2C5BA5-AEDC-42A0-9402-7565F154C51F}"/>
              </a:ext>
            </a:extLst>
          </p:cNvPr>
          <p:cNvSpPr txBox="1"/>
          <p:nvPr/>
        </p:nvSpPr>
        <p:spPr>
          <a:xfrm>
            <a:off x="4116197" y="6388568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administrative metadata</a:t>
            </a:r>
          </a:p>
        </p:txBody>
      </p: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DFDAB1AC-2CC9-4992-A252-9E777223E269}"/>
              </a:ext>
            </a:extLst>
          </p:cNvPr>
          <p:cNvGrpSpPr/>
          <p:nvPr/>
        </p:nvGrpSpPr>
        <p:grpSpPr>
          <a:xfrm>
            <a:off x="7107725" y="2503065"/>
            <a:ext cx="733646" cy="394227"/>
            <a:chOff x="6647087" y="2276596"/>
            <a:chExt cx="1866632" cy="1003043"/>
          </a:xfrm>
        </p:grpSpPr>
        <p:sp>
          <p:nvSpPr>
            <p:cNvPr id="550" name="Freeform 91">
              <a:extLst>
                <a:ext uri="{FF2B5EF4-FFF2-40B4-BE49-F238E27FC236}">
                  <a16:creationId xmlns:a16="http://schemas.microsoft.com/office/drawing/2014/main" id="{1F00E342-59AE-4DF7-9697-DC9027052E50}"/>
                </a:ext>
              </a:extLst>
            </p:cNvPr>
            <p:cNvSpPr/>
            <p:nvPr/>
          </p:nvSpPr>
          <p:spPr>
            <a:xfrm>
              <a:off x="7607711" y="2919657"/>
              <a:ext cx="840547" cy="356832"/>
            </a:xfrm>
            <a:custGeom>
              <a:avLst/>
              <a:gdLst>
                <a:gd name="connsiteX0" fmla="*/ 3622160 w 3622160"/>
                <a:gd name="connsiteY0" fmla="*/ 1537087 h 1537694"/>
                <a:gd name="connsiteX1" fmla="*/ 3285213 w 3622160"/>
                <a:gd name="connsiteY1" fmla="*/ 1537364 h 1537694"/>
                <a:gd name="connsiteX2" fmla="*/ 3275142 w 3622160"/>
                <a:gd name="connsiteY2" fmla="*/ 1537087 h 1537694"/>
                <a:gd name="connsiteX3" fmla="*/ 0 w 3622160"/>
                <a:gd name="connsiteY3" fmla="*/ 0 h 1537694"/>
                <a:gd name="connsiteX4" fmla="*/ 70442 w 3622160"/>
                <a:gd name="connsiteY4" fmla="*/ 34353 h 1537694"/>
                <a:gd name="connsiteX5" fmla="*/ 354420 w 3622160"/>
                <a:gd name="connsiteY5" fmla="*/ 133590 h 1537694"/>
                <a:gd name="connsiteX6" fmla="*/ 829341 w 3622160"/>
                <a:gd name="connsiteY6" fmla="*/ 324977 h 1537694"/>
                <a:gd name="connsiteX7" fmla="*/ 1545267 w 3622160"/>
                <a:gd name="connsiteY7" fmla="*/ 884958 h 1537694"/>
                <a:gd name="connsiteX8" fmla="*/ 2402960 w 3622160"/>
                <a:gd name="connsiteY8" fmla="*/ 1437851 h 1537694"/>
                <a:gd name="connsiteX9" fmla="*/ 2968922 w 3622160"/>
                <a:gd name="connsiteY9" fmla="*/ 1528670 h 1537694"/>
                <a:gd name="connsiteX10" fmla="*/ 3275142 w 3622160"/>
                <a:gd name="connsiteY10" fmla="*/ 1537087 h 1537694"/>
                <a:gd name="connsiteX11" fmla="*/ 0 w 3622160"/>
                <a:gd name="connsiteY11" fmla="*/ 1537088 h 153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2160" h="1537694">
                  <a:moveTo>
                    <a:pt x="3622160" y="1537087"/>
                  </a:moveTo>
                  <a:cubicBezTo>
                    <a:pt x="3506531" y="1537382"/>
                    <a:pt x="3394151" y="1538121"/>
                    <a:pt x="3285213" y="1537364"/>
                  </a:cubicBezTo>
                  <a:lnTo>
                    <a:pt x="3275142" y="1537087"/>
                  </a:lnTo>
                  <a:close/>
                  <a:moveTo>
                    <a:pt x="0" y="0"/>
                  </a:moveTo>
                  <a:lnTo>
                    <a:pt x="70442" y="34353"/>
                  </a:lnTo>
                  <a:cubicBezTo>
                    <a:pt x="164511" y="72158"/>
                    <a:pt x="262271" y="99330"/>
                    <a:pt x="354420" y="133590"/>
                  </a:cubicBezTo>
                  <a:cubicBezTo>
                    <a:pt x="538718" y="202110"/>
                    <a:pt x="630867" y="199749"/>
                    <a:pt x="829341" y="324977"/>
                  </a:cubicBezTo>
                  <a:cubicBezTo>
                    <a:pt x="1027816" y="450205"/>
                    <a:pt x="1282997" y="692391"/>
                    <a:pt x="1545267" y="884958"/>
                  </a:cubicBezTo>
                  <a:cubicBezTo>
                    <a:pt x="1807537" y="1077525"/>
                    <a:pt x="2056811" y="1329163"/>
                    <a:pt x="2402960" y="1437851"/>
                  </a:cubicBezTo>
                  <a:cubicBezTo>
                    <a:pt x="2576035" y="1492195"/>
                    <a:pt x="2765205" y="1517300"/>
                    <a:pt x="2968922" y="1528670"/>
                  </a:cubicBezTo>
                  <a:lnTo>
                    <a:pt x="3275142" y="1537087"/>
                  </a:lnTo>
                  <a:lnTo>
                    <a:pt x="0" y="1537088"/>
                  </a:lnTo>
                  <a:close/>
                </a:path>
              </a:pathLst>
            </a:custGeom>
            <a:solidFill>
              <a:srgbClr val="0BB5DD">
                <a:lumMod val="20000"/>
                <a:lumOff val="80000"/>
              </a:srgbClr>
            </a:solidFill>
            <a:ln w="19050" cap="flat" cmpd="sng" algn="ctr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1" name="Freeform 92">
              <a:extLst>
                <a:ext uri="{FF2B5EF4-FFF2-40B4-BE49-F238E27FC236}">
                  <a16:creationId xmlns:a16="http://schemas.microsoft.com/office/drawing/2014/main" id="{CF6C9913-E012-4259-B7E8-8DB3160A2222}"/>
                </a:ext>
              </a:extLst>
            </p:cNvPr>
            <p:cNvSpPr/>
            <p:nvPr/>
          </p:nvSpPr>
          <p:spPr>
            <a:xfrm>
              <a:off x="7607711" y="3157085"/>
              <a:ext cx="819683" cy="120866"/>
            </a:xfrm>
            <a:custGeom>
              <a:avLst/>
              <a:gdLst>
                <a:gd name="connsiteX0" fmla="*/ 1784352 w 3532252"/>
                <a:gd name="connsiteY0" fmla="*/ 515974 h 520847"/>
                <a:gd name="connsiteX1" fmla="*/ 2339220 w 3532252"/>
                <a:gd name="connsiteY1" fmla="*/ 517521 h 520847"/>
                <a:gd name="connsiteX2" fmla="*/ 2202409 w 3532252"/>
                <a:gd name="connsiteY2" fmla="*/ 518079 h 520847"/>
                <a:gd name="connsiteX3" fmla="*/ 1808976 w 3532252"/>
                <a:gd name="connsiteY3" fmla="*/ 516478 h 520847"/>
                <a:gd name="connsiteX4" fmla="*/ 3128683 w 3532252"/>
                <a:gd name="connsiteY4" fmla="*/ 514290 h 520847"/>
                <a:gd name="connsiteX5" fmla="*/ 3532252 w 3532252"/>
                <a:gd name="connsiteY5" fmla="*/ 520847 h 520847"/>
                <a:gd name="connsiteX6" fmla="*/ 2339220 w 3532252"/>
                <a:gd name="connsiteY6" fmla="*/ 517521 h 520847"/>
                <a:gd name="connsiteX7" fmla="*/ 2594033 w 3532252"/>
                <a:gd name="connsiteY7" fmla="*/ 516482 h 520847"/>
                <a:gd name="connsiteX8" fmla="*/ 3128683 w 3532252"/>
                <a:gd name="connsiteY8" fmla="*/ 514290 h 520847"/>
                <a:gd name="connsiteX9" fmla="*/ 0 w 3532252"/>
                <a:gd name="connsiteY9" fmla="*/ 0 h 520847"/>
                <a:gd name="connsiteX10" fmla="*/ 97886 w 3532252"/>
                <a:gd name="connsiteY10" fmla="*/ 112601 h 520847"/>
                <a:gd name="connsiteX11" fmla="*/ 843616 w 3532252"/>
                <a:gd name="connsiteY11" fmla="*/ 464141 h 520847"/>
                <a:gd name="connsiteX12" fmla="*/ 1436313 w 3532252"/>
                <a:gd name="connsiteY12" fmla="*/ 508845 h 520847"/>
                <a:gd name="connsiteX13" fmla="*/ 1784352 w 3532252"/>
                <a:gd name="connsiteY13" fmla="*/ 515974 h 520847"/>
                <a:gd name="connsiteX14" fmla="*/ 0 w 3532252"/>
                <a:gd name="connsiteY14" fmla="*/ 510999 h 52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2252" h="520847">
                  <a:moveTo>
                    <a:pt x="1784352" y="515974"/>
                  </a:moveTo>
                  <a:lnTo>
                    <a:pt x="2339220" y="517521"/>
                  </a:lnTo>
                  <a:lnTo>
                    <a:pt x="2202409" y="518079"/>
                  </a:lnTo>
                  <a:cubicBezTo>
                    <a:pt x="2070312" y="518236"/>
                    <a:pt x="1937913" y="517860"/>
                    <a:pt x="1808976" y="516478"/>
                  </a:cubicBezTo>
                  <a:close/>
                  <a:moveTo>
                    <a:pt x="3128683" y="514290"/>
                  </a:moveTo>
                  <a:cubicBezTo>
                    <a:pt x="3289287" y="514486"/>
                    <a:pt x="3428043" y="516140"/>
                    <a:pt x="3532252" y="520847"/>
                  </a:cubicBezTo>
                  <a:lnTo>
                    <a:pt x="2339220" y="517521"/>
                  </a:lnTo>
                  <a:lnTo>
                    <a:pt x="2594033" y="516482"/>
                  </a:lnTo>
                  <a:cubicBezTo>
                    <a:pt x="2785629" y="515356"/>
                    <a:pt x="2968080" y="514094"/>
                    <a:pt x="3128683" y="514290"/>
                  </a:cubicBezTo>
                  <a:close/>
                  <a:moveTo>
                    <a:pt x="0" y="0"/>
                  </a:moveTo>
                  <a:lnTo>
                    <a:pt x="97886" y="112601"/>
                  </a:lnTo>
                  <a:cubicBezTo>
                    <a:pt x="231534" y="261014"/>
                    <a:pt x="397833" y="394144"/>
                    <a:pt x="843616" y="464141"/>
                  </a:cubicBezTo>
                  <a:cubicBezTo>
                    <a:pt x="992211" y="487474"/>
                    <a:pt x="1199812" y="501115"/>
                    <a:pt x="1436313" y="508845"/>
                  </a:cubicBezTo>
                  <a:lnTo>
                    <a:pt x="1784352" y="515974"/>
                  </a:lnTo>
                  <a:lnTo>
                    <a:pt x="0" y="510999"/>
                  </a:lnTo>
                  <a:close/>
                </a:path>
              </a:pathLst>
            </a:custGeom>
            <a:pattFill prst="ltUpDiag">
              <a:fgClr>
                <a:srgbClr val="1FC2A7"/>
              </a:fgClr>
              <a:bgClr>
                <a:srgbClr val="0BB5DD">
                  <a:lumMod val="20000"/>
                  <a:lumOff val="80000"/>
                </a:srgbClr>
              </a:bgClr>
            </a:pattFill>
            <a:ln w="19050" cap="flat" cmpd="sng" algn="ctr">
              <a:solidFill>
                <a:srgbClr val="595959"/>
              </a:solidFill>
              <a:prstDash val="sysDot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2" name="Freeform 93">
              <a:extLst>
                <a:ext uri="{FF2B5EF4-FFF2-40B4-BE49-F238E27FC236}">
                  <a16:creationId xmlns:a16="http://schemas.microsoft.com/office/drawing/2014/main" id="{DD176677-34DF-44C1-BBCE-524D28AB8D43}"/>
                </a:ext>
              </a:extLst>
            </p:cNvPr>
            <p:cNvSpPr/>
            <p:nvPr/>
          </p:nvSpPr>
          <p:spPr>
            <a:xfrm>
              <a:off x="6647087" y="2984026"/>
              <a:ext cx="1801170" cy="292324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898605 w 7761768"/>
                <a:gd name="connsiteY8" fmla="*/ 2805493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898605 w 7761768"/>
                <a:gd name="connsiteY8" fmla="*/ 2805493 h 4308227"/>
                <a:gd name="connsiteX9" fmla="*/ 4423145 w 7761768"/>
                <a:gd name="connsiteY9" fmla="*/ 3046496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69489 w 7761768"/>
                <a:gd name="connsiteY8" fmla="*/ 3301679 h 4308227"/>
                <a:gd name="connsiteX9" fmla="*/ 4423145 w 7761768"/>
                <a:gd name="connsiteY9" fmla="*/ 3046496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3893403 h 3914668"/>
                <a:gd name="connsiteX1" fmla="*/ 425302 w 7761768"/>
                <a:gd name="connsiteY1" fmla="*/ 3787078 h 3914668"/>
                <a:gd name="connsiteX2" fmla="*/ 843516 w 7761768"/>
                <a:gd name="connsiteY2" fmla="*/ 3489366 h 3914668"/>
                <a:gd name="connsiteX3" fmla="*/ 1212112 w 7761768"/>
                <a:gd name="connsiteY3" fmla="*/ 2815971 h 3914668"/>
                <a:gd name="connsiteX4" fmla="*/ 2062716 w 7761768"/>
                <a:gd name="connsiteY4" fmla="*/ 299599 h 3914668"/>
                <a:gd name="connsiteX5" fmla="*/ 2480930 w 7761768"/>
                <a:gd name="connsiteY5" fmla="*/ 3879226 h 3914668"/>
                <a:gd name="connsiteX6" fmla="*/ 2955851 w 7761768"/>
                <a:gd name="connsiteY6" fmla="*/ 65682 h 3914668"/>
                <a:gd name="connsiteX7" fmla="*/ 3565451 w 7761768"/>
                <a:gd name="connsiteY7" fmla="*/ 1568417 h 3914668"/>
                <a:gd name="connsiteX8" fmla="*/ 3969489 w 7761768"/>
                <a:gd name="connsiteY8" fmla="*/ 2908120 h 3914668"/>
                <a:gd name="connsiteX9" fmla="*/ 4423145 w 7761768"/>
                <a:gd name="connsiteY9" fmla="*/ 2652937 h 3914668"/>
                <a:gd name="connsiteX10" fmla="*/ 4968949 w 7761768"/>
                <a:gd name="connsiteY10" fmla="*/ 2681292 h 3914668"/>
                <a:gd name="connsiteX11" fmla="*/ 5684875 w 7761768"/>
                <a:gd name="connsiteY11" fmla="*/ 3241273 h 3914668"/>
                <a:gd name="connsiteX12" fmla="*/ 6542568 w 7761768"/>
                <a:gd name="connsiteY12" fmla="*/ 3794166 h 3914668"/>
                <a:gd name="connsiteX13" fmla="*/ 7761768 w 7761768"/>
                <a:gd name="connsiteY13" fmla="*/ 3914668 h 3914668"/>
                <a:gd name="connsiteX0" fmla="*/ 0 w 7761768"/>
                <a:gd name="connsiteY0" fmla="*/ 3604100 h 3629630"/>
                <a:gd name="connsiteX1" fmla="*/ 425302 w 7761768"/>
                <a:gd name="connsiteY1" fmla="*/ 3497775 h 3629630"/>
                <a:gd name="connsiteX2" fmla="*/ 843516 w 7761768"/>
                <a:gd name="connsiteY2" fmla="*/ 3200063 h 3629630"/>
                <a:gd name="connsiteX3" fmla="*/ 1212112 w 7761768"/>
                <a:gd name="connsiteY3" fmla="*/ 2526668 h 3629630"/>
                <a:gd name="connsiteX4" fmla="*/ 2062716 w 7761768"/>
                <a:gd name="connsiteY4" fmla="*/ 10296 h 3629630"/>
                <a:gd name="connsiteX5" fmla="*/ 2480930 w 7761768"/>
                <a:gd name="connsiteY5" fmla="*/ 3589923 h 3629630"/>
                <a:gd name="connsiteX6" fmla="*/ 3352800 w 7761768"/>
                <a:gd name="connsiteY6" fmla="*/ 1888714 h 3629630"/>
                <a:gd name="connsiteX7" fmla="*/ 3565451 w 7761768"/>
                <a:gd name="connsiteY7" fmla="*/ 1279114 h 3629630"/>
                <a:gd name="connsiteX8" fmla="*/ 3969489 w 7761768"/>
                <a:gd name="connsiteY8" fmla="*/ 2618817 h 3629630"/>
                <a:gd name="connsiteX9" fmla="*/ 4423145 w 7761768"/>
                <a:gd name="connsiteY9" fmla="*/ 2363634 h 3629630"/>
                <a:gd name="connsiteX10" fmla="*/ 4968949 w 7761768"/>
                <a:gd name="connsiteY10" fmla="*/ 2391989 h 3629630"/>
                <a:gd name="connsiteX11" fmla="*/ 5684875 w 7761768"/>
                <a:gd name="connsiteY11" fmla="*/ 2951970 h 3629630"/>
                <a:gd name="connsiteX12" fmla="*/ 6542568 w 7761768"/>
                <a:gd name="connsiteY12" fmla="*/ 3504863 h 3629630"/>
                <a:gd name="connsiteX13" fmla="*/ 7761768 w 7761768"/>
                <a:gd name="connsiteY13" fmla="*/ 3625365 h 3629630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69489 w 7761768"/>
                <a:gd name="connsiteY8" fmla="*/ 2618817 h 3625365"/>
                <a:gd name="connsiteX9" fmla="*/ 4423145 w 7761768"/>
                <a:gd name="connsiteY9" fmla="*/ 2363634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63634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7843 w 7761768"/>
                <a:gd name="connsiteY8" fmla="*/ 2675524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7843 w 7761768"/>
                <a:gd name="connsiteY8" fmla="*/ 2675524 h 3625365"/>
                <a:gd name="connsiteX9" fmla="*/ 4416056 w 7761768"/>
                <a:gd name="connsiteY9" fmla="*/ 2406164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826270"/>
                <a:gd name="connsiteX1" fmla="*/ 425302 w 7761768"/>
                <a:gd name="connsiteY1" fmla="*/ 3497775 h 3826270"/>
                <a:gd name="connsiteX2" fmla="*/ 843516 w 7761768"/>
                <a:gd name="connsiteY2" fmla="*/ 3200063 h 3826270"/>
                <a:gd name="connsiteX3" fmla="*/ 1212112 w 7761768"/>
                <a:gd name="connsiteY3" fmla="*/ 2526668 h 3826270"/>
                <a:gd name="connsiteX4" fmla="*/ 2062716 w 7761768"/>
                <a:gd name="connsiteY4" fmla="*/ 10296 h 3826270"/>
                <a:gd name="connsiteX5" fmla="*/ 2480930 w 7761768"/>
                <a:gd name="connsiteY5" fmla="*/ 3589923 h 3826270"/>
                <a:gd name="connsiteX6" fmla="*/ 2941674 w 7761768"/>
                <a:gd name="connsiteY6" fmla="*/ 3441067 h 3826270"/>
                <a:gd name="connsiteX7" fmla="*/ 3444948 w 7761768"/>
                <a:gd name="connsiteY7" fmla="*/ 3072472 h 3826270"/>
                <a:gd name="connsiteX8" fmla="*/ 3997843 w 7761768"/>
                <a:gd name="connsiteY8" fmla="*/ 2675524 h 3826270"/>
                <a:gd name="connsiteX9" fmla="*/ 4416056 w 7761768"/>
                <a:gd name="connsiteY9" fmla="*/ 2406164 h 3826270"/>
                <a:gd name="connsiteX10" fmla="*/ 4961861 w 7761768"/>
                <a:gd name="connsiteY10" fmla="*/ 2413254 h 3826270"/>
                <a:gd name="connsiteX11" fmla="*/ 5684875 w 7761768"/>
                <a:gd name="connsiteY11" fmla="*/ 2951970 h 3826270"/>
                <a:gd name="connsiteX12" fmla="*/ 6542568 w 7761768"/>
                <a:gd name="connsiteY12" fmla="*/ 3504863 h 3826270"/>
                <a:gd name="connsiteX13" fmla="*/ 7761768 w 7761768"/>
                <a:gd name="connsiteY13" fmla="*/ 3625365 h 3826270"/>
                <a:gd name="connsiteX0" fmla="*/ 0 w 7761768"/>
                <a:gd name="connsiteY0" fmla="*/ 3600361 h 3648169"/>
                <a:gd name="connsiteX1" fmla="*/ 425302 w 7761768"/>
                <a:gd name="connsiteY1" fmla="*/ 3494036 h 3648169"/>
                <a:gd name="connsiteX2" fmla="*/ 843516 w 7761768"/>
                <a:gd name="connsiteY2" fmla="*/ 3196324 h 3648169"/>
                <a:gd name="connsiteX3" fmla="*/ 1212112 w 7761768"/>
                <a:gd name="connsiteY3" fmla="*/ 2522929 h 3648169"/>
                <a:gd name="connsiteX4" fmla="*/ 2062716 w 7761768"/>
                <a:gd name="connsiteY4" fmla="*/ 6557 h 3648169"/>
                <a:gd name="connsiteX5" fmla="*/ 1899683 w 7761768"/>
                <a:gd name="connsiteY5" fmla="*/ 3359357 h 3648169"/>
                <a:gd name="connsiteX6" fmla="*/ 2941674 w 7761768"/>
                <a:gd name="connsiteY6" fmla="*/ 3437328 h 3648169"/>
                <a:gd name="connsiteX7" fmla="*/ 3444948 w 7761768"/>
                <a:gd name="connsiteY7" fmla="*/ 3068733 h 3648169"/>
                <a:gd name="connsiteX8" fmla="*/ 3997843 w 7761768"/>
                <a:gd name="connsiteY8" fmla="*/ 2671785 h 3648169"/>
                <a:gd name="connsiteX9" fmla="*/ 4416056 w 7761768"/>
                <a:gd name="connsiteY9" fmla="*/ 2402425 h 3648169"/>
                <a:gd name="connsiteX10" fmla="*/ 4961861 w 7761768"/>
                <a:gd name="connsiteY10" fmla="*/ 2409515 h 3648169"/>
                <a:gd name="connsiteX11" fmla="*/ 5684875 w 7761768"/>
                <a:gd name="connsiteY11" fmla="*/ 2948231 h 3648169"/>
                <a:gd name="connsiteX12" fmla="*/ 6542568 w 7761768"/>
                <a:gd name="connsiteY12" fmla="*/ 3501124 h 3648169"/>
                <a:gd name="connsiteX13" fmla="*/ 7761768 w 7761768"/>
                <a:gd name="connsiteY13" fmla="*/ 3621626 h 3648169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212112 w 7761768"/>
                <a:gd name="connsiteY3" fmla="*/ 168199 h 1266896"/>
                <a:gd name="connsiteX4" fmla="*/ 928577 w 7761768"/>
                <a:gd name="connsiteY4" fmla="*/ 1181836 h 1266896"/>
                <a:gd name="connsiteX5" fmla="*/ 1899683 w 7761768"/>
                <a:gd name="connsiteY5" fmla="*/ 1004627 h 1266896"/>
                <a:gd name="connsiteX6" fmla="*/ 2941674 w 7761768"/>
                <a:gd name="connsiteY6" fmla="*/ 1082598 h 1266896"/>
                <a:gd name="connsiteX7" fmla="*/ 3444948 w 7761768"/>
                <a:gd name="connsiteY7" fmla="*/ 714003 h 1266896"/>
                <a:gd name="connsiteX8" fmla="*/ 3997843 w 7761768"/>
                <a:gd name="connsiteY8" fmla="*/ 317055 h 1266896"/>
                <a:gd name="connsiteX9" fmla="*/ 4416056 w 7761768"/>
                <a:gd name="connsiteY9" fmla="*/ 47695 h 1266896"/>
                <a:gd name="connsiteX10" fmla="*/ 4961861 w 7761768"/>
                <a:gd name="connsiteY10" fmla="*/ 54785 h 1266896"/>
                <a:gd name="connsiteX11" fmla="*/ 5684875 w 7761768"/>
                <a:gd name="connsiteY11" fmla="*/ 593501 h 1266896"/>
                <a:gd name="connsiteX12" fmla="*/ 6542568 w 7761768"/>
                <a:gd name="connsiteY12" fmla="*/ 1146394 h 1266896"/>
                <a:gd name="connsiteX13" fmla="*/ 7761768 w 7761768"/>
                <a:gd name="connsiteY13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928577 w 7761768"/>
                <a:gd name="connsiteY3" fmla="*/ 1181836 h 1266896"/>
                <a:gd name="connsiteX4" fmla="*/ 1899683 w 7761768"/>
                <a:gd name="connsiteY4" fmla="*/ 1004627 h 1266896"/>
                <a:gd name="connsiteX5" fmla="*/ 2941674 w 7761768"/>
                <a:gd name="connsiteY5" fmla="*/ 1082598 h 1266896"/>
                <a:gd name="connsiteX6" fmla="*/ 3444948 w 7761768"/>
                <a:gd name="connsiteY6" fmla="*/ 714003 h 1266896"/>
                <a:gd name="connsiteX7" fmla="*/ 3997843 w 7761768"/>
                <a:gd name="connsiteY7" fmla="*/ 317055 h 1266896"/>
                <a:gd name="connsiteX8" fmla="*/ 4416056 w 7761768"/>
                <a:gd name="connsiteY8" fmla="*/ 47695 h 1266896"/>
                <a:gd name="connsiteX9" fmla="*/ 4961861 w 7761768"/>
                <a:gd name="connsiteY9" fmla="*/ 54785 h 1266896"/>
                <a:gd name="connsiteX10" fmla="*/ 5684875 w 7761768"/>
                <a:gd name="connsiteY10" fmla="*/ 593501 h 1266896"/>
                <a:gd name="connsiteX11" fmla="*/ 6542568 w 7761768"/>
                <a:gd name="connsiteY11" fmla="*/ 1146394 h 1266896"/>
                <a:gd name="connsiteX12" fmla="*/ 7761768 w 7761768"/>
                <a:gd name="connsiteY12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254642 w 7761768"/>
                <a:gd name="connsiteY3" fmla="*/ 1174748 h 1266896"/>
                <a:gd name="connsiteX4" fmla="*/ 1899683 w 7761768"/>
                <a:gd name="connsiteY4" fmla="*/ 1004627 h 1266896"/>
                <a:gd name="connsiteX5" fmla="*/ 2941674 w 7761768"/>
                <a:gd name="connsiteY5" fmla="*/ 1082598 h 1266896"/>
                <a:gd name="connsiteX6" fmla="*/ 3444948 w 7761768"/>
                <a:gd name="connsiteY6" fmla="*/ 714003 h 1266896"/>
                <a:gd name="connsiteX7" fmla="*/ 3997843 w 7761768"/>
                <a:gd name="connsiteY7" fmla="*/ 317055 h 1266896"/>
                <a:gd name="connsiteX8" fmla="*/ 4416056 w 7761768"/>
                <a:gd name="connsiteY8" fmla="*/ 47695 h 1266896"/>
                <a:gd name="connsiteX9" fmla="*/ 4961861 w 7761768"/>
                <a:gd name="connsiteY9" fmla="*/ 54785 h 1266896"/>
                <a:gd name="connsiteX10" fmla="*/ 5684875 w 7761768"/>
                <a:gd name="connsiteY10" fmla="*/ 593501 h 1266896"/>
                <a:gd name="connsiteX11" fmla="*/ 6542568 w 7761768"/>
                <a:gd name="connsiteY11" fmla="*/ 1146394 h 1266896"/>
                <a:gd name="connsiteX12" fmla="*/ 7761768 w 7761768"/>
                <a:gd name="connsiteY12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13637 w 7761768"/>
                <a:gd name="connsiteY1" fmla="*/ 1188925 h 1266896"/>
                <a:gd name="connsiteX2" fmla="*/ 843516 w 7761768"/>
                <a:gd name="connsiteY2" fmla="*/ 841594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13637 w 7761768"/>
                <a:gd name="connsiteY1" fmla="*/ 1188925 h 1266896"/>
                <a:gd name="connsiteX2" fmla="*/ 2069804 w 7761768"/>
                <a:gd name="connsiteY2" fmla="*/ 1167659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2268278 w 7761768"/>
                <a:gd name="connsiteY3" fmla="*/ 1110953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7432 w 7761768"/>
                <a:gd name="connsiteY1" fmla="*/ 1238544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7432 w 7761768"/>
                <a:gd name="connsiteY1" fmla="*/ 1238544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66213 w 7761768"/>
                <a:gd name="connsiteY4" fmla="*/ 735268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1187 h 1262452"/>
                <a:gd name="connsiteX1" fmla="*/ 1077432 w 7761768"/>
                <a:gd name="connsiteY1" fmla="*/ 1234100 h 1262452"/>
                <a:gd name="connsiteX2" fmla="*/ 2268278 w 7761768"/>
                <a:gd name="connsiteY2" fmla="*/ 1234099 h 1262452"/>
                <a:gd name="connsiteX3" fmla="*/ 2941674 w 7761768"/>
                <a:gd name="connsiteY3" fmla="*/ 1078154 h 1262452"/>
                <a:gd name="connsiteX4" fmla="*/ 3466213 w 7761768"/>
                <a:gd name="connsiteY4" fmla="*/ 730824 h 1262452"/>
                <a:gd name="connsiteX5" fmla="*/ 3997843 w 7761768"/>
                <a:gd name="connsiteY5" fmla="*/ 312611 h 1262452"/>
                <a:gd name="connsiteX6" fmla="*/ 4416056 w 7761768"/>
                <a:gd name="connsiteY6" fmla="*/ 43251 h 1262452"/>
                <a:gd name="connsiteX7" fmla="*/ 4954772 w 7761768"/>
                <a:gd name="connsiteY7" fmla="*/ 57429 h 1262452"/>
                <a:gd name="connsiteX8" fmla="*/ 5684875 w 7761768"/>
                <a:gd name="connsiteY8" fmla="*/ 589057 h 1262452"/>
                <a:gd name="connsiteX9" fmla="*/ 6542568 w 7761768"/>
                <a:gd name="connsiteY9" fmla="*/ 1141950 h 1262452"/>
                <a:gd name="connsiteX10" fmla="*/ 7761768 w 7761768"/>
                <a:gd name="connsiteY10" fmla="*/ 1262452 h 1262452"/>
                <a:gd name="connsiteX0" fmla="*/ 0 w 7761768"/>
                <a:gd name="connsiteY0" fmla="*/ 1237669 h 1258934"/>
                <a:gd name="connsiteX1" fmla="*/ 1077432 w 7761768"/>
                <a:gd name="connsiteY1" fmla="*/ 1230582 h 1258934"/>
                <a:gd name="connsiteX2" fmla="*/ 2268278 w 7761768"/>
                <a:gd name="connsiteY2" fmla="*/ 1230581 h 1258934"/>
                <a:gd name="connsiteX3" fmla="*/ 2941674 w 7761768"/>
                <a:gd name="connsiteY3" fmla="*/ 1074636 h 1258934"/>
                <a:gd name="connsiteX4" fmla="*/ 3466213 w 7761768"/>
                <a:gd name="connsiteY4" fmla="*/ 727306 h 1258934"/>
                <a:gd name="connsiteX5" fmla="*/ 3997843 w 7761768"/>
                <a:gd name="connsiteY5" fmla="*/ 309093 h 1258934"/>
                <a:gd name="connsiteX6" fmla="*/ 4437321 w 7761768"/>
                <a:gd name="connsiteY6" fmla="*/ 46821 h 1258934"/>
                <a:gd name="connsiteX7" fmla="*/ 4954772 w 7761768"/>
                <a:gd name="connsiteY7" fmla="*/ 53911 h 1258934"/>
                <a:gd name="connsiteX8" fmla="*/ 5684875 w 7761768"/>
                <a:gd name="connsiteY8" fmla="*/ 585539 h 1258934"/>
                <a:gd name="connsiteX9" fmla="*/ 6542568 w 7761768"/>
                <a:gd name="connsiteY9" fmla="*/ 1138432 h 1258934"/>
                <a:gd name="connsiteX10" fmla="*/ 7761768 w 7761768"/>
                <a:gd name="connsiteY10" fmla="*/ 1258934 h 1258934"/>
                <a:gd name="connsiteX0" fmla="*/ 0 w 7761768"/>
                <a:gd name="connsiteY0" fmla="*/ 1238443 h 1259708"/>
                <a:gd name="connsiteX1" fmla="*/ 1077432 w 7761768"/>
                <a:gd name="connsiteY1" fmla="*/ 1231356 h 1259708"/>
                <a:gd name="connsiteX2" fmla="*/ 2268278 w 7761768"/>
                <a:gd name="connsiteY2" fmla="*/ 1231355 h 1259708"/>
                <a:gd name="connsiteX3" fmla="*/ 2941674 w 7761768"/>
                <a:gd name="connsiteY3" fmla="*/ 1075410 h 1259708"/>
                <a:gd name="connsiteX4" fmla="*/ 3466213 w 7761768"/>
                <a:gd name="connsiteY4" fmla="*/ 728080 h 1259708"/>
                <a:gd name="connsiteX5" fmla="*/ 4012020 w 7761768"/>
                <a:gd name="connsiteY5" fmla="*/ 324044 h 1259708"/>
                <a:gd name="connsiteX6" fmla="*/ 4437321 w 7761768"/>
                <a:gd name="connsiteY6" fmla="*/ 47595 h 1259708"/>
                <a:gd name="connsiteX7" fmla="*/ 4954772 w 7761768"/>
                <a:gd name="connsiteY7" fmla="*/ 54685 h 1259708"/>
                <a:gd name="connsiteX8" fmla="*/ 5684875 w 7761768"/>
                <a:gd name="connsiteY8" fmla="*/ 586313 h 1259708"/>
                <a:gd name="connsiteX9" fmla="*/ 6542568 w 7761768"/>
                <a:gd name="connsiteY9" fmla="*/ 1139206 h 1259708"/>
                <a:gd name="connsiteX10" fmla="*/ 7761768 w 7761768"/>
                <a:gd name="connsiteY10" fmla="*/ 1259708 h 1259708"/>
                <a:gd name="connsiteX0" fmla="*/ 0 w 7761768"/>
                <a:gd name="connsiteY0" fmla="*/ 1238443 h 1259708"/>
                <a:gd name="connsiteX1" fmla="*/ 1077432 w 7761768"/>
                <a:gd name="connsiteY1" fmla="*/ 1231356 h 1259708"/>
                <a:gd name="connsiteX2" fmla="*/ 2268278 w 7761768"/>
                <a:gd name="connsiteY2" fmla="*/ 1231355 h 1259708"/>
                <a:gd name="connsiteX3" fmla="*/ 2941674 w 7761768"/>
                <a:gd name="connsiteY3" fmla="*/ 1075410 h 1259708"/>
                <a:gd name="connsiteX4" fmla="*/ 3473301 w 7761768"/>
                <a:gd name="connsiteY4" fmla="*/ 770611 h 1259708"/>
                <a:gd name="connsiteX5" fmla="*/ 4012020 w 7761768"/>
                <a:gd name="connsiteY5" fmla="*/ 324044 h 1259708"/>
                <a:gd name="connsiteX6" fmla="*/ 4437321 w 7761768"/>
                <a:gd name="connsiteY6" fmla="*/ 47595 h 1259708"/>
                <a:gd name="connsiteX7" fmla="*/ 4954772 w 7761768"/>
                <a:gd name="connsiteY7" fmla="*/ 54685 h 1259708"/>
                <a:gd name="connsiteX8" fmla="*/ 5684875 w 7761768"/>
                <a:gd name="connsiteY8" fmla="*/ 586313 h 1259708"/>
                <a:gd name="connsiteX9" fmla="*/ 6542568 w 7761768"/>
                <a:gd name="connsiteY9" fmla="*/ 1139206 h 1259708"/>
                <a:gd name="connsiteX10" fmla="*/ 7761768 w 7761768"/>
                <a:gd name="connsiteY10" fmla="*/ 1259708 h 125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1768" h="1259708">
                  <a:moveTo>
                    <a:pt x="0" y="1238443"/>
                  </a:moveTo>
                  <a:cubicBezTo>
                    <a:pt x="142358" y="1218950"/>
                    <a:pt x="699386" y="1232537"/>
                    <a:pt x="1077432" y="1231356"/>
                  </a:cubicBezTo>
                  <a:cubicBezTo>
                    <a:pt x="1455478" y="1230175"/>
                    <a:pt x="1957571" y="1257346"/>
                    <a:pt x="2268278" y="1231355"/>
                  </a:cubicBezTo>
                  <a:cubicBezTo>
                    <a:pt x="2578985" y="1205364"/>
                    <a:pt x="2740837" y="1152201"/>
                    <a:pt x="2941674" y="1075410"/>
                  </a:cubicBezTo>
                  <a:cubicBezTo>
                    <a:pt x="3142511" y="998619"/>
                    <a:pt x="3294910" y="895839"/>
                    <a:pt x="3473301" y="770611"/>
                  </a:cubicBezTo>
                  <a:cubicBezTo>
                    <a:pt x="3651692" y="645383"/>
                    <a:pt x="3851350" y="444547"/>
                    <a:pt x="4012020" y="324044"/>
                  </a:cubicBezTo>
                  <a:cubicBezTo>
                    <a:pt x="4172690" y="203541"/>
                    <a:pt x="4280196" y="92488"/>
                    <a:pt x="4437321" y="47595"/>
                  </a:cubicBezTo>
                  <a:cubicBezTo>
                    <a:pt x="4594446" y="2702"/>
                    <a:pt x="4746846" y="-35101"/>
                    <a:pt x="4954772" y="54685"/>
                  </a:cubicBezTo>
                  <a:cubicBezTo>
                    <a:pt x="5162698" y="144471"/>
                    <a:pt x="5420242" y="405560"/>
                    <a:pt x="5684875" y="586313"/>
                  </a:cubicBezTo>
                  <a:cubicBezTo>
                    <a:pt x="5949508" y="767066"/>
                    <a:pt x="6196419" y="1026974"/>
                    <a:pt x="6542568" y="1139206"/>
                  </a:cubicBezTo>
                  <a:cubicBezTo>
                    <a:pt x="6888717" y="1251439"/>
                    <a:pt x="7299252" y="1232536"/>
                    <a:pt x="7761768" y="1259708"/>
                  </a:cubicBezTo>
                </a:path>
              </a:pathLst>
            </a:custGeom>
            <a:noFill/>
            <a:ln w="19050" cap="flat" cmpd="sng" algn="ctr">
              <a:solidFill>
                <a:srgbClr val="FFC000"/>
              </a:solidFill>
              <a:prstDash val="lg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E1E4814D-82D3-4C49-A236-32A05B57831E}"/>
                </a:ext>
              </a:extLst>
            </p:cNvPr>
            <p:cNvCxnSpPr/>
            <p:nvPr/>
          </p:nvCxnSpPr>
          <p:spPr>
            <a:xfrm>
              <a:off x="7607711" y="2583856"/>
              <a:ext cx="0" cy="69249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554" name="Freeform 96">
              <a:extLst>
                <a:ext uri="{FF2B5EF4-FFF2-40B4-BE49-F238E27FC236}">
                  <a16:creationId xmlns:a16="http://schemas.microsoft.com/office/drawing/2014/main" id="{A48721ED-049D-4CA3-AD25-C32B98B51CB2}"/>
                </a:ext>
              </a:extLst>
            </p:cNvPr>
            <p:cNvSpPr/>
            <p:nvPr/>
          </p:nvSpPr>
          <p:spPr>
            <a:xfrm>
              <a:off x="6647087" y="2276596"/>
              <a:ext cx="1801170" cy="994959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286962"/>
                <a:gd name="connsiteX1" fmla="*/ 425302 w 7761768"/>
                <a:gd name="connsiteY1" fmla="*/ 4180637 h 4286962"/>
                <a:gd name="connsiteX2" fmla="*/ 843516 w 7761768"/>
                <a:gd name="connsiteY2" fmla="*/ 3882925 h 4286962"/>
                <a:gd name="connsiteX3" fmla="*/ 1212112 w 7761768"/>
                <a:gd name="connsiteY3" fmla="*/ 3209530 h 4286962"/>
                <a:gd name="connsiteX4" fmla="*/ 2062716 w 7761768"/>
                <a:gd name="connsiteY4" fmla="*/ 693158 h 4286962"/>
                <a:gd name="connsiteX5" fmla="*/ 2516372 w 7761768"/>
                <a:gd name="connsiteY5" fmla="*/ 5585 h 4286962"/>
                <a:gd name="connsiteX6" fmla="*/ 2955851 w 7761768"/>
                <a:gd name="connsiteY6" fmla="*/ 459241 h 4286962"/>
                <a:gd name="connsiteX7" fmla="*/ 3565451 w 7761768"/>
                <a:gd name="connsiteY7" fmla="*/ 1961976 h 4286962"/>
                <a:gd name="connsiteX8" fmla="*/ 3948223 w 7761768"/>
                <a:gd name="connsiteY8" fmla="*/ 2621195 h 4286962"/>
                <a:gd name="connsiteX9" fmla="*/ 4494028 w 7761768"/>
                <a:gd name="connsiteY9" fmla="*/ 2883464 h 4286962"/>
                <a:gd name="connsiteX10" fmla="*/ 4968949 w 7761768"/>
                <a:gd name="connsiteY10" fmla="*/ 3074851 h 4286962"/>
                <a:gd name="connsiteX11" fmla="*/ 5684875 w 7761768"/>
                <a:gd name="connsiteY11" fmla="*/ 3634832 h 4286962"/>
                <a:gd name="connsiteX12" fmla="*/ 6542568 w 7761768"/>
                <a:gd name="connsiteY12" fmla="*/ 4187725 h 4286962"/>
                <a:gd name="connsiteX13" fmla="*/ 7761768 w 7761768"/>
                <a:gd name="connsiteY13" fmla="*/ 4286961 h 4286962"/>
                <a:gd name="connsiteX0" fmla="*/ 0 w 7761768"/>
                <a:gd name="connsiteY0" fmla="*/ 4286962 h 4287568"/>
                <a:gd name="connsiteX1" fmla="*/ 425302 w 7761768"/>
                <a:gd name="connsiteY1" fmla="*/ 4180637 h 4287568"/>
                <a:gd name="connsiteX2" fmla="*/ 843516 w 7761768"/>
                <a:gd name="connsiteY2" fmla="*/ 3882925 h 4287568"/>
                <a:gd name="connsiteX3" fmla="*/ 1212112 w 7761768"/>
                <a:gd name="connsiteY3" fmla="*/ 3209530 h 4287568"/>
                <a:gd name="connsiteX4" fmla="*/ 2062716 w 7761768"/>
                <a:gd name="connsiteY4" fmla="*/ 693158 h 4287568"/>
                <a:gd name="connsiteX5" fmla="*/ 2516372 w 7761768"/>
                <a:gd name="connsiteY5" fmla="*/ 5585 h 4287568"/>
                <a:gd name="connsiteX6" fmla="*/ 2955851 w 7761768"/>
                <a:gd name="connsiteY6" fmla="*/ 459241 h 4287568"/>
                <a:gd name="connsiteX7" fmla="*/ 3565451 w 7761768"/>
                <a:gd name="connsiteY7" fmla="*/ 1961976 h 4287568"/>
                <a:gd name="connsiteX8" fmla="*/ 3948223 w 7761768"/>
                <a:gd name="connsiteY8" fmla="*/ 2621195 h 4287568"/>
                <a:gd name="connsiteX9" fmla="*/ 4494028 w 7761768"/>
                <a:gd name="connsiteY9" fmla="*/ 2883464 h 4287568"/>
                <a:gd name="connsiteX10" fmla="*/ 4968949 w 7761768"/>
                <a:gd name="connsiteY10" fmla="*/ 3074851 h 4287568"/>
                <a:gd name="connsiteX11" fmla="*/ 5684875 w 7761768"/>
                <a:gd name="connsiteY11" fmla="*/ 3634832 h 4287568"/>
                <a:gd name="connsiteX12" fmla="*/ 6542568 w 7761768"/>
                <a:gd name="connsiteY12" fmla="*/ 4187725 h 4287568"/>
                <a:gd name="connsiteX13" fmla="*/ 7761768 w 7761768"/>
                <a:gd name="connsiteY13" fmla="*/ 4286961 h 428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61768" h="4287568">
                  <a:moveTo>
                    <a:pt x="0" y="4286962"/>
                  </a:moveTo>
                  <a:cubicBezTo>
                    <a:pt x="142358" y="4267469"/>
                    <a:pt x="284716" y="4247976"/>
                    <a:pt x="425302" y="4180637"/>
                  </a:cubicBezTo>
                  <a:cubicBezTo>
                    <a:pt x="565888" y="4113298"/>
                    <a:pt x="712381" y="4044776"/>
                    <a:pt x="843516" y="3882925"/>
                  </a:cubicBezTo>
                  <a:cubicBezTo>
                    <a:pt x="974651" y="3721074"/>
                    <a:pt x="1008912" y="3741158"/>
                    <a:pt x="1212112" y="3209530"/>
                  </a:cubicBezTo>
                  <a:cubicBezTo>
                    <a:pt x="1415312" y="2677902"/>
                    <a:pt x="1845339" y="1227149"/>
                    <a:pt x="2062716" y="693158"/>
                  </a:cubicBezTo>
                  <a:cubicBezTo>
                    <a:pt x="2280093" y="159167"/>
                    <a:pt x="2367516" y="44571"/>
                    <a:pt x="2516372" y="5585"/>
                  </a:cubicBezTo>
                  <a:cubicBezTo>
                    <a:pt x="2665228" y="-33401"/>
                    <a:pt x="2781005" y="133176"/>
                    <a:pt x="2955851" y="459241"/>
                  </a:cubicBezTo>
                  <a:cubicBezTo>
                    <a:pt x="3130698" y="785306"/>
                    <a:pt x="3400056" y="1601650"/>
                    <a:pt x="3565451" y="1961976"/>
                  </a:cubicBezTo>
                  <a:cubicBezTo>
                    <a:pt x="3730846" y="2322302"/>
                    <a:pt x="3793460" y="2467614"/>
                    <a:pt x="3948223" y="2621195"/>
                  </a:cubicBezTo>
                  <a:cubicBezTo>
                    <a:pt x="4102986" y="2774776"/>
                    <a:pt x="4309730" y="2814944"/>
                    <a:pt x="4494028" y="2883464"/>
                  </a:cubicBezTo>
                  <a:cubicBezTo>
                    <a:pt x="4678326" y="2951984"/>
                    <a:pt x="4770475" y="2949623"/>
                    <a:pt x="4968949" y="3074851"/>
                  </a:cubicBezTo>
                  <a:cubicBezTo>
                    <a:pt x="5167424" y="3200079"/>
                    <a:pt x="5422605" y="3442265"/>
                    <a:pt x="5684875" y="3634832"/>
                  </a:cubicBezTo>
                  <a:cubicBezTo>
                    <a:pt x="5947145" y="3827399"/>
                    <a:pt x="6196419" y="4079037"/>
                    <a:pt x="6542568" y="4187725"/>
                  </a:cubicBezTo>
                  <a:cubicBezTo>
                    <a:pt x="6888717" y="4296413"/>
                    <a:pt x="7299252" y="4288142"/>
                    <a:pt x="7761768" y="4286961"/>
                  </a:cubicBezTo>
                </a:path>
              </a:pathLst>
            </a:custGeom>
            <a:noFill/>
            <a:ln w="19050" cap="flat" cmpd="sng" algn="ctr">
              <a:solidFill>
                <a:srgbClr val="0BB5D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41F1EB56-71E2-4885-87DB-011993BD40EF}"/>
                </a:ext>
              </a:extLst>
            </p:cNvPr>
            <p:cNvCxnSpPr/>
            <p:nvPr/>
          </p:nvCxnSpPr>
          <p:spPr>
            <a:xfrm>
              <a:off x="6647087" y="3279639"/>
              <a:ext cx="18666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56" name="Freeform 101">
              <a:extLst>
                <a:ext uri="{FF2B5EF4-FFF2-40B4-BE49-F238E27FC236}">
                  <a16:creationId xmlns:a16="http://schemas.microsoft.com/office/drawing/2014/main" id="{A1C7E3DC-F4F9-4D22-9427-740E27116ACD}"/>
                </a:ext>
              </a:extLst>
            </p:cNvPr>
            <p:cNvSpPr/>
            <p:nvPr/>
          </p:nvSpPr>
          <p:spPr>
            <a:xfrm>
              <a:off x="6653666" y="2277350"/>
              <a:ext cx="1769917" cy="982045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4376 h 4305641"/>
                <a:gd name="connsiteX1" fmla="*/ 425302 w 7761768"/>
                <a:gd name="connsiteY1" fmla="*/ 4178051 h 4305641"/>
                <a:gd name="connsiteX2" fmla="*/ 843516 w 7761768"/>
                <a:gd name="connsiteY2" fmla="*/ 3880339 h 4305641"/>
                <a:gd name="connsiteX3" fmla="*/ 1212112 w 7761768"/>
                <a:gd name="connsiteY3" fmla="*/ 3206944 h 4305641"/>
                <a:gd name="connsiteX4" fmla="*/ 2062716 w 7761768"/>
                <a:gd name="connsiteY4" fmla="*/ 690572 h 4305641"/>
                <a:gd name="connsiteX5" fmla="*/ 2516372 w 7761768"/>
                <a:gd name="connsiteY5" fmla="*/ 2999 h 4305641"/>
                <a:gd name="connsiteX6" fmla="*/ 2899144 w 7761768"/>
                <a:gd name="connsiteY6" fmla="*/ 506274 h 4305641"/>
                <a:gd name="connsiteX7" fmla="*/ 3565451 w 7761768"/>
                <a:gd name="connsiteY7" fmla="*/ 1959390 h 4305641"/>
                <a:gd name="connsiteX8" fmla="*/ 3948223 w 7761768"/>
                <a:gd name="connsiteY8" fmla="*/ 2618609 h 4305641"/>
                <a:gd name="connsiteX9" fmla="*/ 4494028 w 7761768"/>
                <a:gd name="connsiteY9" fmla="*/ 2880878 h 4305641"/>
                <a:gd name="connsiteX10" fmla="*/ 4968949 w 7761768"/>
                <a:gd name="connsiteY10" fmla="*/ 3072265 h 4305641"/>
                <a:gd name="connsiteX11" fmla="*/ 5684875 w 7761768"/>
                <a:gd name="connsiteY11" fmla="*/ 3632246 h 4305641"/>
                <a:gd name="connsiteX12" fmla="*/ 6542568 w 7761768"/>
                <a:gd name="connsiteY12" fmla="*/ 4185139 h 4305641"/>
                <a:gd name="connsiteX13" fmla="*/ 7761768 w 7761768"/>
                <a:gd name="connsiteY13" fmla="*/ 4305641 h 4305641"/>
                <a:gd name="connsiteX0" fmla="*/ 0 w 7761768"/>
                <a:gd name="connsiteY0" fmla="*/ 4214443 h 4235708"/>
                <a:gd name="connsiteX1" fmla="*/ 425302 w 7761768"/>
                <a:gd name="connsiteY1" fmla="*/ 4108118 h 4235708"/>
                <a:gd name="connsiteX2" fmla="*/ 843516 w 7761768"/>
                <a:gd name="connsiteY2" fmla="*/ 3810406 h 4235708"/>
                <a:gd name="connsiteX3" fmla="*/ 1212112 w 7761768"/>
                <a:gd name="connsiteY3" fmla="*/ 3137011 h 4235708"/>
                <a:gd name="connsiteX4" fmla="*/ 2062716 w 7761768"/>
                <a:gd name="connsiteY4" fmla="*/ 620639 h 4235708"/>
                <a:gd name="connsiteX5" fmla="*/ 2509284 w 7761768"/>
                <a:gd name="connsiteY5" fmla="*/ 3950 h 4235708"/>
                <a:gd name="connsiteX6" fmla="*/ 2899144 w 7761768"/>
                <a:gd name="connsiteY6" fmla="*/ 436341 h 4235708"/>
                <a:gd name="connsiteX7" fmla="*/ 3565451 w 7761768"/>
                <a:gd name="connsiteY7" fmla="*/ 1889457 h 4235708"/>
                <a:gd name="connsiteX8" fmla="*/ 3948223 w 7761768"/>
                <a:gd name="connsiteY8" fmla="*/ 2548676 h 4235708"/>
                <a:gd name="connsiteX9" fmla="*/ 4494028 w 7761768"/>
                <a:gd name="connsiteY9" fmla="*/ 2810945 h 4235708"/>
                <a:gd name="connsiteX10" fmla="*/ 4968949 w 7761768"/>
                <a:gd name="connsiteY10" fmla="*/ 3002332 h 4235708"/>
                <a:gd name="connsiteX11" fmla="*/ 5684875 w 7761768"/>
                <a:gd name="connsiteY11" fmla="*/ 3562313 h 4235708"/>
                <a:gd name="connsiteX12" fmla="*/ 6542568 w 7761768"/>
                <a:gd name="connsiteY12" fmla="*/ 4115206 h 4235708"/>
                <a:gd name="connsiteX13" fmla="*/ 7761768 w 7761768"/>
                <a:gd name="connsiteY13" fmla="*/ 4235708 h 4235708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565451 w 7761768"/>
                <a:gd name="connsiteY7" fmla="*/ 1885665 h 4231916"/>
                <a:gd name="connsiteX8" fmla="*/ 3948223 w 7761768"/>
                <a:gd name="connsiteY8" fmla="*/ 2544884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948223 w 7761768"/>
                <a:gd name="connsiteY8" fmla="*/ 2544884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6542568 w 7761768"/>
                <a:gd name="connsiteY11" fmla="*/ 4111414 h 4231916"/>
                <a:gd name="connsiteX12" fmla="*/ 7761768 w 7761768"/>
                <a:gd name="connsiteY12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10493 w 7761768"/>
                <a:gd name="connsiteY9" fmla="*/ 380661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10493 w 7761768"/>
                <a:gd name="connsiteY9" fmla="*/ 380661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4210493 w 7761768"/>
                <a:gd name="connsiteY8" fmla="*/ 3806613 h 4231916"/>
                <a:gd name="connsiteX9" fmla="*/ 5025656 w 7761768"/>
                <a:gd name="connsiteY9" fmla="*/ 4175210 h 4231916"/>
                <a:gd name="connsiteX10" fmla="*/ 7761768 w 7761768"/>
                <a:gd name="connsiteY10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4132521 w 7761768"/>
                <a:gd name="connsiteY8" fmla="*/ 3671934 h 4231916"/>
                <a:gd name="connsiteX9" fmla="*/ 5025656 w 7761768"/>
                <a:gd name="connsiteY9" fmla="*/ 4175210 h 4231916"/>
                <a:gd name="connsiteX10" fmla="*/ 7761768 w 7761768"/>
                <a:gd name="connsiteY10" fmla="*/ 4231916 h 423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1768" h="4231916">
                  <a:moveTo>
                    <a:pt x="0" y="4210651"/>
                  </a:moveTo>
                  <a:cubicBezTo>
                    <a:pt x="142358" y="4191158"/>
                    <a:pt x="284716" y="4171665"/>
                    <a:pt x="425302" y="4104326"/>
                  </a:cubicBezTo>
                  <a:cubicBezTo>
                    <a:pt x="565888" y="4036987"/>
                    <a:pt x="712381" y="3968465"/>
                    <a:pt x="843516" y="3806614"/>
                  </a:cubicBezTo>
                  <a:cubicBezTo>
                    <a:pt x="974651" y="3644763"/>
                    <a:pt x="1008912" y="3664847"/>
                    <a:pt x="1212112" y="3133219"/>
                  </a:cubicBezTo>
                  <a:cubicBezTo>
                    <a:pt x="1415312" y="2601591"/>
                    <a:pt x="1846521" y="1139024"/>
                    <a:pt x="2062716" y="616847"/>
                  </a:cubicBezTo>
                  <a:cubicBezTo>
                    <a:pt x="2278911" y="94670"/>
                    <a:pt x="2369879" y="-4568"/>
                    <a:pt x="2509284" y="158"/>
                  </a:cubicBezTo>
                  <a:cubicBezTo>
                    <a:pt x="2648689" y="4884"/>
                    <a:pt x="2750288" y="108847"/>
                    <a:pt x="2899144" y="432549"/>
                  </a:cubicBezTo>
                  <a:cubicBezTo>
                    <a:pt x="3048000" y="756251"/>
                    <a:pt x="3196855" y="1402475"/>
                    <a:pt x="3402418" y="1942373"/>
                  </a:cubicBezTo>
                  <a:cubicBezTo>
                    <a:pt x="3607981" y="2482271"/>
                    <a:pt x="3861981" y="3299795"/>
                    <a:pt x="4132521" y="3671934"/>
                  </a:cubicBezTo>
                  <a:cubicBezTo>
                    <a:pt x="4321544" y="3876315"/>
                    <a:pt x="4420782" y="4081880"/>
                    <a:pt x="5025656" y="4175210"/>
                  </a:cubicBezTo>
                  <a:cubicBezTo>
                    <a:pt x="5630531" y="4268540"/>
                    <a:pt x="7196175" y="4206812"/>
                    <a:pt x="7761768" y="4231916"/>
                  </a:cubicBezTo>
                </a:path>
              </a:pathLst>
            </a:custGeom>
            <a:noFill/>
            <a:ln w="19050" cap="flat" cmpd="sng" algn="ctr">
              <a:solidFill>
                <a:srgbClr val="1FC2A7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0" name="Right Brace 309">
            <a:extLst>
              <a:ext uri="{FF2B5EF4-FFF2-40B4-BE49-F238E27FC236}">
                <a16:creationId xmlns:a16="http://schemas.microsoft.com/office/drawing/2014/main" id="{490BAF47-93EA-4540-8D75-91C2523D87A0}"/>
              </a:ext>
            </a:extLst>
          </p:cNvPr>
          <p:cNvSpPr/>
          <p:nvPr/>
        </p:nvSpPr>
        <p:spPr>
          <a:xfrm>
            <a:off x="3310608" y="3986598"/>
            <a:ext cx="254465" cy="1563141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ight Brace 311">
            <a:extLst>
              <a:ext uri="{FF2B5EF4-FFF2-40B4-BE49-F238E27FC236}">
                <a16:creationId xmlns:a16="http://schemas.microsoft.com/office/drawing/2014/main" id="{383F036F-D7B1-4B40-B0C4-8EF99FF5E570}"/>
              </a:ext>
            </a:extLst>
          </p:cNvPr>
          <p:cNvSpPr/>
          <p:nvPr/>
        </p:nvSpPr>
        <p:spPr>
          <a:xfrm>
            <a:off x="3317821" y="5843565"/>
            <a:ext cx="238832" cy="707920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ight Brace 313">
            <a:extLst>
              <a:ext uri="{FF2B5EF4-FFF2-40B4-BE49-F238E27FC236}">
                <a16:creationId xmlns:a16="http://schemas.microsoft.com/office/drawing/2014/main" id="{524E1204-6E74-4E49-A702-EB575AE4FB52}"/>
              </a:ext>
            </a:extLst>
          </p:cNvPr>
          <p:cNvSpPr/>
          <p:nvPr/>
        </p:nvSpPr>
        <p:spPr>
          <a:xfrm>
            <a:off x="3359984" y="2711437"/>
            <a:ext cx="238832" cy="707920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ight Brace 325">
            <a:extLst>
              <a:ext uri="{FF2B5EF4-FFF2-40B4-BE49-F238E27FC236}">
                <a16:creationId xmlns:a16="http://schemas.microsoft.com/office/drawing/2014/main" id="{EFCC568F-ADE5-4B2E-A0D5-8740725BA4F0}"/>
              </a:ext>
            </a:extLst>
          </p:cNvPr>
          <p:cNvSpPr/>
          <p:nvPr/>
        </p:nvSpPr>
        <p:spPr>
          <a:xfrm>
            <a:off x="3350429" y="1484800"/>
            <a:ext cx="238832" cy="707920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itle 1">
            <a:extLst>
              <a:ext uri="{FF2B5EF4-FFF2-40B4-BE49-F238E27FC236}">
                <a16:creationId xmlns:a16="http://schemas.microsoft.com/office/drawing/2014/main" id="{BDCDB88B-3728-414B-86D1-60F31ED2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 dirty="0"/>
              <a:t>A real-world ARC is a folder structure </a:t>
            </a:r>
          </a:p>
        </p:txBody>
      </p:sp>
    </p:spTree>
    <p:extLst>
      <p:ext uri="{BB962C8B-B14F-4D97-AF65-F5344CB8AC3E}">
        <p14:creationId xmlns:p14="http://schemas.microsoft.com/office/powerpoint/2010/main" val="25101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>
            <a:extLst>
              <a:ext uri="{FF2B5EF4-FFF2-40B4-BE49-F238E27FC236}">
                <a16:creationId xmlns:a16="http://schemas.microsoft.com/office/drawing/2014/main" id="{4257D515-7297-4243-9A67-7DE4EE5A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/>
          <a:lstStyle/>
          <a:p>
            <a:r>
              <a:rPr lang="en-US"/>
              <a:t>ARC is built on top of existing standards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97A599-CE7B-DE46-BE63-B0CCF58237E4}"/>
              </a:ext>
            </a:extLst>
          </p:cNvPr>
          <p:cNvGrpSpPr/>
          <p:nvPr/>
        </p:nvGrpSpPr>
        <p:grpSpPr>
          <a:xfrm>
            <a:off x="2280233" y="1543093"/>
            <a:ext cx="7463461" cy="4591179"/>
            <a:chOff x="2280233" y="1543093"/>
            <a:chExt cx="7463461" cy="459117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CCFC5E9-E379-4024-8044-349FA766573D}"/>
                </a:ext>
              </a:extLst>
            </p:cNvPr>
            <p:cNvSpPr/>
            <p:nvPr/>
          </p:nvSpPr>
          <p:spPr>
            <a:xfrm>
              <a:off x="5866561" y="1860731"/>
              <a:ext cx="289990" cy="2063675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4354F0D-8058-4DF5-A12E-32500D2068F9}"/>
                </a:ext>
              </a:extLst>
            </p:cNvPr>
            <p:cNvGrpSpPr/>
            <p:nvPr/>
          </p:nvGrpSpPr>
          <p:grpSpPr>
            <a:xfrm>
              <a:off x="6322358" y="2150395"/>
              <a:ext cx="2954209" cy="1518815"/>
              <a:chOff x="6287509" y="1230710"/>
              <a:chExt cx="3096253" cy="1591842"/>
            </a:xfrm>
          </p:grpSpPr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AAA4EBEE-C8D5-4E5B-BFEA-9BB1FE397A55}"/>
                  </a:ext>
                </a:extLst>
              </p:cNvPr>
              <p:cNvSpPr/>
              <p:nvPr/>
            </p:nvSpPr>
            <p:spPr>
              <a:xfrm>
                <a:off x="6287509" y="1230710"/>
                <a:ext cx="3096253" cy="1591842"/>
              </a:xfrm>
              <a:prstGeom prst="roundRect">
                <a:avLst>
                  <a:gd name="adj" fmla="val 6175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E3711D8C-FA1A-478F-9C41-1985F86B7D2D}"/>
                  </a:ext>
                </a:extLst>
              </p:cNvPr>
              <p:cNvGrpSpPr/>
              <p:nvPr/>
            </p:nvGrpSpPr>
            <p:grpSpPr>
              <a:xfrm>
                <a:off x="6557683" y="1520513"/>
                <a:ext cx="981905" cy="1022636"/>
                <a:chOff x="4015882" y="3907740"/>
                <a:chExt cx="1219749" cy="1270348"/>
              </a:xfrm>
            </p:grpSpPr>
            <p:sp>
              <p:nvSpPr>
                <p:cNvPr id="156" name="Rectangle: Rounded Corners 155">
                  <a:extLst>
                    <a:ext uri="{FF2B5EF4-FFF2-40B4-BE49-F238E27FC236}">
                      <a16:creationId xmlns:a16="http://schemas.microsoft.com/office/drawing/2014/main" id="{0BDD40AB-3754-4517-84A5-3A1A72EBE9CD}"/>
                    </a:ext>
                  </a:extLst>
                </p:cNvPr>
                <p:cNvSpPr/>
                <p:nvPr/>
              </p:nvSpPr>
              <p:spPr>
                <a:xfrm>
                  <a:off x="4015882" y="3907740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57" name="Rectangle: Rounded Corners 156">
                  <a:extLst>
                    <a:ext uri="{FF2B5EF4-FFF2-40B4-BE49-F238E27FC236}">
                      <a16:creationId xmlns:a16="http://schemas.microsoft.com/office/drawing/2014/main" id="{84A0FAB2-E32A-49B1-A8D3-E9E127A7BD94}"/>
                    </a:ext>
                  </a:extLst>
                </p:cNvPr>
                <p:cNvSpPr/>
                <p:nvPr/>
              </p:nvSpPr>
              <p:spPr>
                <a:xfrm>
                  <a:off x="4507172" y="4135386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B4CE82">
                    <a:alpha val="9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4C37A5B3-23B2-48A8-9C72-A30E17D17C1D}"/>
                    </a:ext>
                  </a:extLst>
                </p:cNvPr>
                <p:cNvSpPr/>
                <p:nvPr/>
              </p:nvSpPr>
              <p:spPr>
                <a:xfrm>
                  <a:off x="4125598" y="4446568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AFABAB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66C5760-F6C5-43CE-9ABD-FB9EA2824938}"/>
                  </a:ext>
                </a:extLst>
              </p:cNvPr>
              <p:cNvSpPr txBox="1"/>
              <p:nvPr/>
            </p:nvSpPr>
            <p:spPr>
              <a:xfrm>
                <a:off x="7687755" y="1587250"/>
                <a:ext cx="8066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isa</a:t>
                </a:r>
                <a:endParaRPr lang="en-US" dirty="0"/>
              </a:p>
            </p:txBody>
          </p:sp>
        </p:grpSp>
        <p:sp>
          <p:nvSpPr>
            <p:cNvPr id="450" name="Right Brace 449">
              <a:extLst>
                <a:ext uri="{FF2B5EF4-FFF2-40B4-BE49-F238E27FC236}">
                  <a16:creationId xmlns:a16="http://schemas.microsoft.com/office/drawing/2014/main" id="{ABEBBD3F-8CA0-4390-882B-8335EEF0F4D3}"/>
                </a:ext>
              </a:extLst>
            </p:cNvPr>
            <p:cNvSpPr/>
            <p:nvPr/>
          </p:nvSpPr>
          <p:spPr>
            <a:xfrm>
              <a:off x="5881303" y="4059442"/>
              <a:ext cx="254465" cy="1563141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1" name="Picture 10">
              <a:extLst>
                <a:ext uri="{FF2B5EF4-FFF2-40B4-BE49-F238E27FC236}">
                  <a16:creationId xmlns:a16="http://schemas.microsoft.com/office/drawing/2014/main" id="{9457E4C0-44FE-4AF6-BB45-49612DF2D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917" y="4075846"/>
              <a:ext cx="2441918" cy="1524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6" descr="Research Objects">
              <a:extLst>
                <a:ext uri="{FF2B5EF4-FFF2-40B4-BE49-F238E27FC236}">
                  <a16:creationId xmlns:a16="http://schemas.microsoft.com/office/drawing/2014/main" id="{75B52EA3-DB7C-4933-9A33-66D57BFF41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03"/>
            <a:stretch/>
          </p:blipFill>
          <p:spPr bwMode="auto">
            <a:xfrm>
              <a:off x="8809440" y="3524258"/>
              <a:ext cx="934254" cy="1221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D6B4A4D-5C06-4C3F-A870-F3272AE634BA}"/>
                </a:ext>
              </a:extLst>
            </p:cNvPr>
            <p:cNvSpPr txBox="1"/>
            <p:nvPr/>
          </p:nvSpPr>
          <p:spPr>
            <a:xfrm>
              <a:off x="2397911" y="3222857"/>
              <a:ext cx="546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assays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14AF22C-BD02-4BA5-9CB9-2F98B22B8E6B}"/>
                </a:ext>
              </a:extLst>
            </p:cNvPr>
            <p:cNvGrpSpPr/>
            <p:nvPr/>
          </p:nvGrpSpPr>
          <p:grpSpPr>
            <a:xfrm>
              <a:off x="2560934" y="1863318"/>
              <a:ext cx="220901" cy="182798"/>
              <a:chOff x="5085481" y="2862781"/>
              <a:chExt cx="1227461" cy="1168495"/>
            </a:xfrm>
          </p:grpSpPr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BF386743-82BE-4C93-8C7A-0EE7CA865BB7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5987BF58-2AC8-4150-9589-8F87B6E411AE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189DB97-5736-4621-AFCE-2716F8B7E498}"/>
                </a:ext>
              </a:extLst>
            </p:cNvPr>
            <p:cNvGrpSpPr/>
            <p:nvPr/>
          </p:nvGrpSpPr>
          <p:grpSpPr>
            <a:xfrm>
              <a:off x="2326524" y="5628441"/>
              <a:ext cx="689721" cy="419108"/>
              <a:chOff x="1596571" y="5845041"/>
              <a:chExt cx="1006188" cy="611409"/>
            </a:xfrm>
          </p:grpSpPr>
          <p:pic>
            <p:nvPicPr>
              <p:cNvPr id="434" name="Picture 8" descr="isa">
                <a:extLst>
                  <a:ext uri="{FF2B5EF4-FFF2-40B4-BE49-F238E27FC236}">
                    <a16:creationId xmlns:a16="http://schemas.microsoft.com/office/drawing/2014/main" id="{D82E84BD-19DF-459C-9556-3EEC9CC4A1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1611965" y="5898128"/>
                <a:ext cx="990794" cy="478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35" name="Group 434">
                <a:extLst>
                  <a:ext uri="{FF2B5EF4-FFF2-40B4-BE49-F238E27FC236}">
                    <a16:creationId xmlns:a16="http://schemas.microsoft.com/office/drawing/2014/main" id="{B38DDC26-97F8-4E18-93FD-80FB5C75CBD7}"/>
                  </a:ext>
                </a:extLst>
              </p:cNvPr>
              <p:cNvGrpSpPr/>
              <p:nvPr/>
            </p:nvGrpSpPr>
            <p:grpSpPr>
              <a:xfrm>
                <a:off x="1596571" y="5845041"/>
                <a:ext cx="990924" cy="611409"/>
                <a:chOff x="3797857" y="2077992"/>
                <a:chExt cx="3940810" cy="2797199"/>
              </a:xfrm>
            </p:grpSpPr>
            <p:grpSp>
              <p:nvGrpSpPr>
                <p:cNvPr id="436" name="Group 435">
                  <a:extLst>
                    <a:ext uri="{FF2B5EF4-FFF2-40B4-BE49-F238E27FC236}">
                      <a16:creationId xmlns:a16="http://schemas.microsoft.com/office/drawing/2014/main" id="{B39B8325-DFF1-405F-8D0A-C7D4297A0065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7E81AC59-E327-445A-968E-2C16016A02FB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46" name="Straight Connector 445">
                    <a:extLst>
                      <a:ext uri="{FF2B5EF4-FFF2-40B4-BE49-F238E27FC236}">
                        <a16:creationId xmlns:a16="http://schemas.microsoft.com/office/drawing/2014/main" id="{3DADA80B-E7A8-4072-B2C4-A507D672E918}"/>
                      </a:ext>
                    </a:extLst>
                  </p:cNvPr>
                  <p:cNvCxnSpPr>
                    <a:cxnSpLocks/>
                    <a:stCxn id="445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23146C80-7005-43FC-A901-6698493A4D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37" name="Group 436">
                  <a:extLst>
                    <a:ext uri="{FF2B5EF4-FFF2-40B4-BE49-F238E27FC236}">
                      <a16:creationId xmlns:a16="http://schemas.microsoft.com/office/drawing/2014/main" id="{D5C18609-6C9D-414E-ABA1-1DC8828969AC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6CB6E84B-EB7A-4B8F-86B5-F880A4EB0090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43" name="Straight Connector 442">
                    <a:extLst>
                      <a:ext uri="{FF2B5EF4-FFF2-40B4-BE49-F238E27FC236}">
                        <a16:creationId xmlns:a16="http://schemas.microsoft.com/office/drawing/2014/main" id="{DED110FC-F5AF-4A93-B266-D21EE2467679}"/>
                      </a:ext>
                    </a:extLst>
                  </p:cNvPr>
                  <p:cNvCxnSpPr>
                    <a:cxnSpLocks/>
                    <a:stCxn id="442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A10BB312-E0A8-4C5F-907B-AAFEC4C8F5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38" name="Group 437">
                  <a:extLst>
                    <a:ext uri="{FF2B5EF4-FFF2-40B4-BE49-F238E27FC236}">
                      <a16:creationId xmlns:a16="http://schemas.microsoft.com/office/drawing/2014/main" id="{AD4E27F0-25CE-41C6-8E63-55A2349EA3D6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439" name="Rectangle 438">
                    <a:extLst>
                      <a:ext uri="{FF2B5EF4-FFF2-40B4-BE49-F238E27FC236}">
                        <a16:creationId xmlns:a16="http://schemas.microsoft.com/office/drawing/2014/main" id="{69E0DF3F-3DC9-4A16-89A2-BF1BC5A3D8B1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40" name="Straight Connector 439">
                    <a:extLst>
                      <a:ext uri="{FF2B5EF4-FFF2-40B4-BE49-F238E27FC236}">
                        <a16:creationId xmlns:a16="http://schemas.microsoft.com/office/drawing/2014/main" id="{6DA54ACF-4742-42E2-A0AC-B78A0FFBEA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E5849FAA-09D1-4B43-B5C1-B88A18905C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</p:grpSp>
        </p:grpSp>
        <p:pic>
          <p:nvPicPr>
            <p:cNvPr id="159" name="Graphic 158" descr="Folder">
              <a:extLst>
                <a:ext uri="{FF2B5EF4-FFF2-40B4-BE49-F238E27FC236}">
                  <a16:creationId xmlns:a16="http://schemas.microsoft.com/office/drawing/2014/main" id="{F00B87E3-E73A-473E-B6A8-C7E92675C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7983" y="3871750"/>
              <a:ext cx="626802" cy="544858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CFDB4F5-2BD9-4B0E-B2A2-737160161BCF}"/>
                </a:ext>
              </a:extLst>
            </p:cNvPr>
            <p:cNvSpPr txBox="1"/>
            <p:nvPr/>
          </p:nvSpPr>
          <p:spPr>
            <a:xfrm>
              <a:off x="2282496" y="4291771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workflows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52F4E01B-5DF7-45C9-BBBD-AA17783CBDEA}"/>
                </a:ext>
              </a:extLst>
            </p:cNvPr>
            <p:cNvGrpSpPr/>
            <p:nvPr/>
          </p:nvGrpSpPr>
          <p:grpSpPr>
            <a:xfrm>
              <a:off x="2544483" y="4065449"/>
              <a:ext cx="253802" cy="193216"/>
              <a:chOff x="5857974" y="3824529"/>
              <a:chExt cx="1442884" cy="1263650"/>
            </a:xfrm>
          </p:grpSpPr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E034704E-359D-4766-BB9C-D459C7B4FCEB}"/>
                  </a:ext>
                </a:extLst>
              </p:cNvPr>
              <p:cNvSpPr/>
              <p:nvPr/>
            </p:nvSpPr>
            <p:spPr>
              <a:xfrm>
                <a:off x="5857974" y="4256754"/>
                <a:ext cx="403385" cy="831425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6E1DDB2C-5828-4F3C-8B23-55290478A679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81599F2E-1034-4CE6-AC3E-A9CF7856DAE7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8329311-B521-43ED-B315-8E1C3227B421}"/>
                </a:ext>
              </a:extLst>
            </p:cNvPr>
            <p:cNvGrpSpPr/>
            <p:nvPr/>
          </p:nvGrpSpPr>
          <p:grpSpPr>
            <a:xfrm>
              <a:off x="2978781" y="4142505"/>
              <a:ext cx="290074" cy="456368"/>
              <a:chOff x="2196546" y="3913966"/>
              <a:chExt cx="972954" cy="765893"/>
            </a:xfrm>
          </p:grpSpPr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7A1A0815-8E2B-450A-8550-1500FCC876F7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0A0512DE-C616-42FD-8B60-AF0DD310F1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68FA56AB-81B8-4401-8ABE-E699648EC9D0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0DF5540B-9D4C-4EDA-A0F8-70CE81B7966D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49E0991-4896-4F8A-BC76-AC2576A87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2375895"/>
              <a:ext cx="0" cy="390432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CD7C780-1A61-4F7B-83E4-DE6231ED1DCB}"/>
                </a:ext>
              </a:extLst>
            </p:cNvPr>
            <p:cNvCxnSpPr/>
            <p:nvPr/>
          </p:nvCxnSpPr>
          <p:spPr>
            <a:xfrm>
              <a:off x="2280233" y="1543093"/>
              <a:ext cx="327518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67" name="Graphic 166" descr="Folder">
              <a:extLst>
                <a:ext uri="{FF2B5EF4-FFF2-40B4-BE49-F238E27FC236}">
                  <a16:creationId xmlns:a16="http://schemas.microsoft.com/office/drawing/2014/main" id="{93E990F5-482A-424C-B07B-17F74C849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7983" y="1662840"/>
              <a:ext cx="626802" cy="544858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6B66EA3-62EE-4649-878F-67030861F968}"/>
                </a:ext>
              </a:extLst>
            </p:cNvPr>
            <p:cNvSpPr txBox="1"/>
            <p:nvPr/>
          </p:nvSpPr>
          <p:spPr>
            <a:xfrm>
              <a:off x="2376271" y="2072401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studies</a:t>
              </a: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0A43784-0657-4D36-8E18-ED8E020CB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1563183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634DDC6-C4DC-4226-8222-9002D05B7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4566996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71" name="Graphic 170" descr="Folder">
              <a:extLst>
                <a:ext uri="{FF2B5EF4-FFF2-40B4-BE49-F238E27FC236}">
                  <a16:creationId xmlns:a16="http://schemas.microsoft.com/office/drawing/2014/main" id="{66C89038-B2ED-49DF-9CA9-32CFA16E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7983" y="4755708"/>
              <a:ext cx="626802" cy="544858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32BC4FE-A77D-46B6-81D4-B513D1E99E2E}"/>
                </a:ext>
              </a:extLst>
            </p:cNvPr>
            <p:cNvSpPr txBox="1"/>
            <p:nvPr/>
          </p:nvSpPr>
          <p:spPr>
            <a:xfrm>
              <a:off x="2453215" y="517572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runs</a:t>
              </a:r>
            </a:p>
          </p:txBody>
        </p:sp>
        <p:grpSp>
          <p:nvGrpSpPr>
            <p:cNvPr id="173" name="Graphic 11" descr="Gears">
              <a:extLst>
                <a:ext uri="{FF2B5EF4-FFF2-40B4-BE49-F238E27FC236}">
                  <a16:creationId xmlns:a16="http://schemas.microsoft.com/office/drawing/2014/main" id="{6D844E9D-9DC1-4B76-9F8B-A257A6C35161}"/>
                </a:ext>
              </a:extLst>
            </p:cNvPr>
            <p:cNvGrpSpPr/>
            <p:nvPr/>
          </p:nvGrpSpPr>
          <p:grpSpPr>
            <a:xfrm rot="20446813" flipH="1">
              <a:off x="2578225" y="4935780"/>
              <a:ext cx="186318" cy="225468"/>
              <a:chOff x="5986457" y="5441275"/>
              <a:chExt cx="621029" cy="751522"/>
            </a:xfrm>
            <a:solidFill>
              <a:srgbClr val="C00000"/>
            </a:solidFill>
          </p:grpSpPr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C44B6C57-4082-4A6B-9ABA-C06BD7F839C3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grpFill/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1E0DDA01-8B52-4DBD-A658-E142170AF04D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grpFill/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40D38A9-D806-47B4-8161-1E78FCFE1E19}"/>
                </a:ext>
              </a:extLst>
            </p:cNvPr>
            <p:cNvSpPr txBox="1"/>
            <p:nvPr/>
          </p:nvSpPr>
          <p:spPr>
            <a:xfrm>
              <a:off x="3286254" y="5229137"/>
              <a:ext cx="5950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&lt;run1&gt;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F1D2563-7FB2-4CAD-9909-B0E538A9852D}"/>
                </a:ext>
              </a:extLst>
            </p:cNvPr>
            <p:cNvSpPr txBox="1"/>
            <p:nvPr/>
          </p:nvSpPr>
          <p:spPr>
            <a:xfrm>
              <a:off x="3440944" y="5365977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178" name="Graphic 13" descr="Lightbulb and gear">
              <a:extLst>
                <a:ext uri="{FF2B5EF4-FFF2-40B4-BE49-F238E27FC236}">
                  <a16:creationId xmlns:a16="http://schemas.microsoft.com/office/drawing/2014/main" id="{9F907637-5AF1-4C36-B86D-7C9A291ED9C7}"/>
                </a:ext>
              </a:extLst>
            </p:cNvPr>
            <p:cNvGrpSpPr/>
            <p:nvPr/>
          </p:nvGrpSpPr>
          <p:grpSpPr>
            <a:xfrm>
              <a:off x="4437487" y="4889985"/>
              <a:ext cx="260140" cy="260140"/>
              <a:chOff x="7108755" y="5482149"/>
              <a:chExt cx="914400" cy="914400"/>
            </a:xfrm>
          </p:grpSpPr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35FE3FEF-30AC-4B29-9E3F-B1C7E8B98B7D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6D1526E7-05C8-4950-AB09-0A02B4B62311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A647F984-D145-4328-959B-D6374CD68A97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781331B5-8631-4432-BE8E-0184D9874D26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FC748329-27CD-45A2-93BF-286845A8EF15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BAF19EE8-303F-4510-A3A1-71F2B16AEB86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0134BE24-D37B-4898-9313-EC3729FD7FF8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8C7AB85C-51E7-4B84-BDBD-1B0807F6A7E3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93768359-3F03-402D-AB44-9117B3CE0880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9E0AFC16-7EAB-418C-A0BE-8F87B13AB942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E5C132B9-A7EB-4E07-AD77-F808D29BA3C6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6FF5C8-D1F2-C641-A0D9-CB6B5A271815}"/>
                </a:ext>
              </a:extLst>
            </p:cNvPr>
            <p:cNvGrpSpPr/>
            <p:nvPr/>
          </p:nvGrpSpPr>
          <p:grpSpPr>
            <a:xfrm>
              <a:off x="3329971" y="4838332"/>
              <a:ext cx="507603" cy="441242"/>
              <a:chOff x="3246781" y="4637192"/>
              <a:chExt cx="507603" cy="441242"/>
            </a:xfrm>
          </p:grpSpPr>
          <p:pic>
            <p:nvPicPr>
              <p:cNvPr id="174" name="Graphic 173" descr="Folder">
                <a:extLst>
                  <a:ext uri="{FF2B5EF4-FFF2-40B4-BE49-F238E27FC236}">
                    <a16:creationId xmlns:a16="http://schemas.microsoft.com/office/drawing/2014/main" id="{5AB5C5F5-7451-4E21-A89C-3A2AFB2C5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46781" y="4637192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179" name="Graphic 11" descr="Gears">
                <a:extLst>
                  <a:ext uri="{FF2B5EF4-FFF2-40B4-BE49-F238E27FC236}">
                    <a16:creationId xmlns:a16="http://schemas.microsoft.com/office/drawing/2014/main" id="{48278E9E-E71E-4BC4-9532-D59F2CD66D92}"/>
                  </a:ext>
                </a:extLst>
              </p:cNvPr>
              <p:cNvGrpSpPr/>
              <p:nvPr/>
            </p:nvGrpSpPr>
            <p:grpSpPr>
              <a:xfrm rot="20446813" flipH="1">
                <a:off x="3413756" y="4766390"/>
                <a:ext cx="173653" cy="210142"/>
                <a:chOff x="5986457" y="5441275"/>
                <a:chExt cx="621029" cy="751522"/>
              </a:xfrm>
              <a:solidFill>
                <a:srgbClr val="A5A5A5"/>
              </a:solidFill>
            </p:grpSpPr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AC2331FB-14F9-4C5B-99AC-47B16756F487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D800DA9C-52F5-4A32-BF97-8687210963D7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EB5FAA6-8335-4736-BC2A-31929C7AC7DF}"/>
                </a:ext>
              </a:extLst>
            </p:cNvPr>
            <p:cNvSpPr txBox="1"/>
            <p:nvPr/>
          </p:nvSpPr>
          <p:spPr>
            <a:xfrm>
              <a:off x="4383265" y="5053830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 files</a:t>
              </a:r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2D017D7-B620-4E9C-B7BE-767B9B39BBAF}"/>
                </a:ext>
              </a:extLst>
            </p:cNvPr>
            <p:cNvCxnSpPr>
              <a:cxnSpLocks/>
            </p:cNvCxnSpPr>
            <p:nvPr/>
          </p:nvCxnSpPr>
          <p:spPr>
            <a:xfrm>
              <a:off x="2609818" y="3092032"/>
              <a:ext cx="123132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BCDE5E3-37E9-4200-84F3-0B9CA721CBC3}"/>
                </a:ext>
              </a:extLst>
            </p:cNvPr>
            <p:cNvSpPr txBox="1"/>
            <p:nvPr/>
          </p:nvSpPr>
          <p:spPr>
            <a:xfrm>
              <a:off x="3228547" y="2019441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&lt;study1&gt;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401C2D-3FB5-FD4F-BFDB-40F2E4BED5E3}"/>
                </a:ext>
              </a:extLst>
            </p:cNvPr>
            <p:cNvGrpSpPr/>
            <p:nvPr/>
          </p:nvGrpSpPr>
          <p:grpSpPr>
            <a:xfrm>
              <a:off x="3329971" y="1712543"/>
              <a:ext cx="507603" cy="441242"/>
              <a:chOff x="3591927" y="1634766"/>
              <a:chExt cx="507603" cy="441242"/>
            </a:xfrm>
          </p:grpSpPr>
          <p:pic>
            <p:nvPicPr>
              <p:cNvPr id="186" name="Graphic 185" descr="Folder">
                <a:extLst>
                  <a:ext uri="{FF2B5EF4-FFF2-40B4-BE49-F238E27FC236}">
                    <a16:creationId xmlns:a16="http://schemas.microsoft.com/office/drawing/2014/main" id="{B4B22332-3445-415E-B657-B1A626AA3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591927" y="1634766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1F0545B6-0F88-4DCE-882B-EBC26DBF9A25}"/>
                  </a:ext>
                </a:extLst>
              </p:cNvPr>
              <p:cNvGrpSpPr/>
              <p:nvPr/>
            </p:nvGrpSpPr>
            <p:grpSpPr>
              <a:xfrm>
                <a:off x="3747684" y="1797353"/>
                <a:ext cx="178893" cy="148035"/>
                <a:chOff x="5085481" y="2862781"/>
                <a:chExt cx="1227461" cy="1168495"/>
              </a:xfrm>
            </p:grpSpPr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84691BA3-AB95-4F40-B0DF-1458A27BC10C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46D51540-1F1C-4842-A78D-E723255CB675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9F8C23E-9CE0-44D8-BE2D-45C2BC451C9E}"/>
                </a:ext>
              </a:extLst>
            </p:cNvPr>
            <p:cNvSpPr txBox="1"/>
            <p:nvPr/>
          </p:nvSpPr>
          <p:spPr>
            <a:xfrm>
              <a:off x="3442547" y="2256193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B70CA06-946F-46E7-878D-F468F461F8E9}"/>
                </a:ext>
              </a:extLst>
            </p:cNvPr>
            <p:cNvSpPr txBox="1"/>
            <p:nvPr/>
          </p:nvSpPr>
          <p:spPr>
            <a:xfrm>
              <a:off x="2539544" y="5872662"/>
              <a:ext cx="9172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investigation</a:t>
              </a:r>
            </a:p>
          </p:txBody>
        </p:sp>
        <p:pic>
          <p:nvPicPr>
            <p:cNvPr id="190" name="Graphic 189" descr="Folder">
              <a:extLst>
                <a:ext uri="{FF2B5EF4-FFF2-40B4-BE49-F238E27FC236}">
                  <a16:creationId xmlns:a16="http://schemas.microsoft.com/office/drawing/2014/main" id="{CF5CC70F-A297-4649-9D4E-3104A6632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7983" y="2794608"/>
              <a:ext cx="626802" cy="544857"/>
            </a:xfrm>
            <a:prstGeom prst="rect">
              <a:avLst/>
            </a:prstGeom>
          </p:spPr>
        </p:pic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E928166-BFF6-44F2-8D7F-2D8FFCDB8D4F}"/>
                </a:ext>
              </a:extLst>
            </p:cNvPr>
            <p:cNvSpPr txBox="1"/>
            <p:nvPr/>
          </p:nvSpPr>
          <p:spPr>
            <a:xfrm>
              <a:off x="3230951" y="3186144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&lt;assay1&gt;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1182534-63E7-4F4D-B126-ECDA2573F9A1}"/>
                </a:ext>
              </a:extLst>
            </p:cNvPr>
            <p:cNvSpPr txBox="1"/>
            <p:nvPr/>
          </p:nvSpPr>
          <p:spPr>
            <a:xfrm>
              <a:off x="3440944" y="3403821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ACBF61F8-D4A5-4CC5-B6B5-C1A3060D987F}"/>
                </a:ext>
              </a:extLst>
            </p:cNvPr>
            <p:cNvGrpSpPr/>
            <p:nvPr/>
          </p:nvGrpSpPr>
          <p:grpSpPr>
            <a:xfrm>
              <a:off x="2514018" y="2978779"/>
              <a:ext cx="314732" cy="198418"/>
              <a:chOff x="2846189" y="2844264"/>
              <a:chExt cx="616235" cy="388496"/>
            </a:xfrm>
          </p:grpSpPr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3091596E-E96D-4A44-B868-2E835DE506F6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7836E3B6-AC5B-4D8F-ABFE-B8B5099CFFE1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B029D7DC-F65F-4E4D-9A34-AEACCA045EA5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34792E-60BE-A646-B2D1-215BFF57011B}"/>
                </a:ext>
              </a:extLst>
            </p:cNvPr>
            <p:cNvGrpSpPr/>
            <p:nvPr/>
          </p:nvGrpSpPr>
          <p:grpSpPr>
            <a:xfrm>
              <a:off x="3329971" y="2864882"/>
              <a:ext cx="507603" cy="441242"/>
              <a:chOff x="3377321" y="2743897"/>
              <a:chExt cx="507603" cy="441242"/>
            </a:xfrm>
          </p:grpSpPr>
          <p:pic>
            <p:nvPicPr>
              <p:cNvPr id="153" name="Graphic 152" descr="Folder">
                <a:extLst>
                  <a:ext uri="{FF2B5EF4-FFF2-40B4-BE49-F238E27FC236}">
                    <a16:creationId xmlns:a16="http://schemas.microsoft.com/office/drawing/2014/main" id="{5DDE989E-E87E-4E43-BDF5-8FDA992F3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77321" y="2743897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01CC6DA7-B5F6-41E2-91E2-E279C8365262}"/>
                  </a:ext>
                </a:extLst>
              </p:cNvPr>
              <p:cNvGrpSpPr/>
              <p:nvPr/>
            </p:nvGrpSpPr>
            <p:grpSpPr>
              <a:xfrm>
                <a:off x="3521966" y="2901248"/>
                <a:ext cx="242313" cy="152762"/>
                <a:chOff x="2846189" y="2844264"/>
                <a:chExt cx="616235" cy="388496"/>
              </a:xfrm>
            </p:grpSpPr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E4085D65-F699-4503-9A37-B1F9E96ACE22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C11BC8A4-5EA5-47A4-A015-AFE229388545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5ADD4641-CB9F-4675-8EE6-A7CB41A6FCF0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45FEBE12-F40E-4ADB-978E-774216198977}"/>
                </a:ext>
              </a:extLst>
            </p:cNvPr>
            <p:cNvSpPr txBox="1"/>
            <p:nvPr/>
          </p:nvSpPr>
          <p:spPr>
            <a:xfrm>
              <a:off x="4280435" y="3169351"/>
              <a:ext cx="6110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dataset</a:t>
              </a:r>
            </a:p>
          </p:txBody>
        </p:sp>
        <p:pic>
          <p:nvPicPr>
            <p:cNvPr id="379" name="Picture 8" descr="isa">
              <a:extLst>
                <a:ext uri="{FF2B5EF4-FFF2-40B4-BE49-F238E27FC236}">
                  <a16:creationId xmlns:a16="http://schemas.microsoft.com/office/drawing/2014/main" id="{86CBC598-3334-45D6-8992-514FD91670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304591" y="3694908"/>
              <a:ext cx="525933" cy="254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0" name="Graphic 379" descr="Folder">
              <a:extLst>
                <a:ext uri="{FF2B5EF4-FFF2-40B4-BE49-F238E27FC236}">
                  <a16:creationId xmlns:a16="http://schemas.microsoft.com/office/drawing/2014/main" id="{32A3D63E-C7CC-415B-9685-CEEAD8077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8089" y="2942571"/>
              <a:ext cx="338936" cy="294626"/>
            </a:xfrm>
            <a:prstGeom prst="rect">
              <a:avLst/>
            </a:prstGeom>
          </p:spPr>
        </p:pic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A29CAF29-148E-47DC-8DEE-D11CAA6946C4}"/>
                </a:ext>
              </a:extLst>
            </p:cNvPr>
            <p:cNvSpPr txBox="1"/>
            <p:nvPr/>
          </p:nvSpPr>
          <p:spPr>
            <a:xfrm>
              <a:off x="4225132" y="3505677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388" name="Graphic 387" descr="Folder">
              <a:extLst>
                <a:ext uri="{FF2B5EF4-FFF2-40B4-BE49-F238E27FC236}">
                  <a16:creationId xmlns:a16="http://schemas.microsoft.com/office/drawing/2014/main" id="{E2A7075C-2CF7-4FD1-972B-1AA8C4C2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8089" y="3300872"/>
              <a:ext cx="338936" cy="294626"/>
            </a:xfrm>
            <a:prstGeom prst="rect">
              <a:avLst/>
            </a:prstGeom>
          </p:spPr>
        </p:pic>
        <p:pic>
          <p:nvPicPr>
            <p:cNvPr id="389" name="Graphic 388" descr="Postit Notes">
              <a:extLst>
                <a:ext uri="{FF2B5EF4-FFF2-40B4-BE49-F238E27FC236}">
                  <a16:creationId xmlns:a16="http://schemas.microsoft.com/office/drawing/2014/main" id="{E4A5B7B5-6C65-44F5-AA39-C9D1780CB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0635" y="3395381"/>
              <a:ext cx="153844" cy="133731"/>
            </a:xfrm>
            <a:prstGeom prst="rect">
              <a:avLst/>
            </a:prstGeom>
          </p:spPr>
        </p:pic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AA2ADC41-CAA6-4C05-ADE5-6D4BD8312924}"/>
                </a:ext>
              </a:extLst>
            </p:cNvPr>
            <p:cNvGrpSpPr/>
            <p:nvPr/>
          </p:nvGrpSpPr>
          <p:grpSpPr>
            <a:xfrm>
              <a:off x="4493424" y="3056174"/>
              <a:ext cx="148266" cy="93471"/>
              <a:chOff x="2846189" y="2844264"/>
              <a:chExt cx="616235" cy="388496"/>
            </a:xfrm>
          </p:grpSpPr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E766BB00-6863-4987-A24C-CC902546AED1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87F8BE4E-23AC-4B91-A24C-415E9F061B36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0302422D-48E0-46DC-B57A-41B9F0604A92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ABD4FF97-7C11-4736-B911-67A4BC3768A2}"/>
                </a:ext>
              </a:extLst>
            </p:cNvPr>
            <p:cNvGrpSpPr/>
            <p:nvPr/>
          </p:nvGrpSpPr>
          <p:grpSpPr>
            <a:xfrm>
              <a:off x="4492405" y="3842297"/>
              <a:ext cx="150305" cy="94757"/>
              <a:chOff x="2846189" y="2844264"/>
              <a:chExt cx="616235" cy="388496"/>
            </a:xfrm>
          </p:grpSpPr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76301ECA-69A7-425A-92C0-E8B121EE4797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6ADC5C85-C391-4124-BD5B-72BCE9437C35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1DA04A9D-59A8-4102-8EF2-0AA3E4CB6FE1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A08E253-B8F8-4301-A973-45BA5BBCC524}"/>
                </a:ext>
              </a:extLst>
            </p:cNvPr>
            <p:cNvSpPr txBox="1"/>
            <p:nvPr/>
          </p:nvSpPr>
          <p:spPr>
            <a:xfrm>
              <a:off x="3143444" y="4282218"/>
              <a:ext cx="9034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&lt;workflow1&gt;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AE673FE-7866-4351-93EF-1B187D150F63}"/>
                </a:ext>
              </a:extLst>
            </p:cNvPr>
            <p:cNvSpPr txBox="1"/>
            <p:nvPr/>
          </p:nvSpPr>
          <p:spPr>
            <a:xfrm>
              <a:off x="3440944" y="4509126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631BAC2-69C3-4FB3-A6C3-35E0DF85BF76}"/>
                </a:ext>
              </a:extLst>
            </p:cNvPr>
            <p:cNvSpPr txBox="1"/>
            <p:nvPr/>
          </p:nvSpPr>
          <p:spPr>
            <a:xfrm>
              <a:off x="4364162" y="4180016"/>
              <a:ext cx="11448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script / code /  …</a:t>
              </a: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3C227BC-B4BB-4D3F-AF0E-5ECDCF173179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74" y="4160858"/>
              <a:ext cx="15999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090A92-ED8C-C24B-BCF6-E48BD582EAA4}"/>
                </a:ext>
              </a:extLst>
            </p:cNvPr>
            <p:cNvGrpSpPr/>
            <p:nvPr/>
          </p:nvGrpSpPr>
          <p:grpSpPr>
            <a:xfrm>
              <a:off x="3329971" y="3923315"/>
              <a:ext cx="507603" cy="441242"/>
              <a:chOff x="3280593" y="3839235"/>
              <a:chExt cx="507603" cy="441242"/>
            </a:xfrm>
          </p:grpSpPr>
          <p:pic>
            <p:nvPicPr>
              <p:cNvPr id="199" name="Graphic 198" descr="Folder">
                <a:extLst>
                  <a:ext uri="{FF2B5EF4-FFF2-40B4-BE49-F238E27FC236}">
                    <a16:creationId xmlns:a16="http://schemas.microsoft.com/office/drawing/2014/main" id="{AB9840AF-1E58-4DE4-A820-493D6E2127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80593" y="3839235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A7309B96-3629-43F8-BDFC-AB65383DFDFE}"/>
                  </a:ext>
                </a:extLst>
              </p:cNvPr>
              <p:cNvGrpSpPr/>
              <p:nvPr/>
            </p:nvGrpSpPr>
            <p:grpSpPr>
              <a:xfrm>
                <a:off x="3437872" y="4009017"/>
                <a:ext cx="180067" cy="141341"/>
                <a:chOff x="5901449" y="3824529"/>
                <a:chExt cx="1399409" cy="1263650"/>
              </a:xfrm>
            </p:grpSpPr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E492F784-5A31-45C7-8422-2EA233D0ABD1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8353490F-119D-48EB-9E05-51F3418A6A1B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CF34A1A8-D954-4D63-B0F7-578551E233AA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57274B9A-884D-4E7B-95C9-B24EB2543094}"/>
                </a:ext>
              </a:extLst>
            </p:cNvPr>
            <p:cNvGrpSpPr/>
            <p:nvPr/>
          </p:nvGrpSpPr>
          <p:grpSpPr>
            <a:xfrm>
              <a:off x="4454968" y="4118130"/>
              <a:ext cx="225178" cy="98501"/>
              <a:chOff x="8150981" y="2614812"/>
              <a:chExt cx="473011" cy="238029"/>
            </a:xfrm>
            <a:solidFill>
              <a:srgbClr val="5B9BD5"/>
            </a:solidFill>
          </p:grpSpPr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47645118-2ECC-42DE-B3F2-6C562B36DD2F}"/>
                  </a:ext>
                </a:extLst>
              </p:cNvPr>
              <p:cNvSpPr/>
              <p:nvPr/>
            </p:nvSpPr>
            <p:spPr>
              <a:xfrm>
                <a:off x="8150981" y="2619960"/>
                <a:ext cx="135635" cy="217360"/>
              </a:xfrm>
              <a:custGeom>
                <a:avLst/>
                <a:gdLst>
                  <a:gd name="connsiteX0" fmla="*/ 108776 w 135635"/>
                  <a:gd name="connsiteY0" fmla="*/ 217361 h 217360"/>
                  <a:gd name="connsiteX1" fmla="*/ 0 w 135635"/>
                  <a:gd name="connsiteY1" fmla="*/ 108680 h 217360"/>
                  <a:gd name="connsiteX2" fmla="*/ 108776 w 135635"/>
                  <a:gd name="connsiteY2" fmla="*/ 0 h 217360"/>
                  <a:gd name="connsiteX3" fmla="*/ 135636 w 135635"/>
                  <a:gd name="connsiteY3" fmla="*/ 26860 h 217360"/>
                  <a:gd name="connsiteX4" fmla="*/ 53912 w 135635"/>
                  <a:gd name="connsiteY4" fmla="*/ 108680 h 217360"/>
                  <a:gd name="connsiteX5" fmla="*/ 135636 w 135635"/>
                  <a:gd name="connsiteY5" fmla="*/ 190500 h 217360"/>
                  <a:gd name="connsiteX6" fmla="*/ 108776 w 135635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5" h="217360">
                    <a:moveTo>
                      <a:pt x="108776" y="217361"/>
                    </a:moveTo>
                    <a:lnTo>
                      <a:pt x="0" y="108680"/>
                    </a:lnTo>
                    <a:lnTo>
                      <a:pt x="108776" y="0"/>
                    </a:lnTo>
                    <a:lnTo>
                      <a:pt x="135636" y="26860"/>
                    </a:lnTo>
                    <a:lnTo>
                      <a:pt x="53912" y="108680"/>
                    </a:lnTo>
                    <a:lnTo>
                      <a:pt x="135636" y="190500"/>
                    </a:lnTo>
                    <a:lnTo>
                      <a:pt x="108776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766D2A86-F428-485C-8366-117FB4038749}"/>
                  </a:ext>
                </a:extLst>
              </p:cNvPr>
              <p:cNvSpPr/>
              <p:nvPr/>
            </p:nvSpPr>
            <p:spPr>
              <a:xfrm>
                <a:off x="8488356" y="2619960"/>
                <a:ext cx="135636" cy="217360"/>
              </a:xfrm>
              <a:custGeom>
                <a:avLst/>
                <a:gdLst>
                  <a:gd name="connsiteX0" fmla="*/ 26860 w 135636"/>
                  <a:gd name="connsiteY0" fmla="*/ 217361 h 217360"/>
                  <a:gd name="connsiteX1" fmla="*/ 0 w 135636"/>
                  <a:gd name="connsiteY1" fmla="*/ 190500 h 217360"/>
                  <a:gd name="connsiteX2" fmla="*/ 81724 w 135636"/>
                  <a:gd name="connsiteY2" fmla="*/ 108680 h 217360"/>
                  <a:gd name="connsiteX3" fmla="*/ 0 w 135636"/>
                  <a:gd name="connsiteY3" fmla="*/ 26860 h 217360"/>
                  <a:gd name="connsiteX4" fmla="*/ 26860 w 135636"/>
                  <a:gd name="connsiteY4" fmla="*/ 0 h 217360"/>
                  <a:gd name="connsiteX5" fmla="*/ 135636 w 135636"/>
                  <a:gd name="connsiteY5" fmla="*/ 108680 h 217360"/>
                  <a:gd name="connsiteX6" fmla="*/ 26860 w 135636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6" h="217360">
                    <a:moveTo>
                      <a:pt x="26860" y="217361"/>
                    </a:moveTo>
                    <a:lnTo>
                      <a:pt x="0" y="190500"/>
                    </a:lnTo>
                    <a:lnTo>
                      <a:pt x="81724" y="108680"/>
                    </a:lnTo>
                    <a:lnTo>
                      <a:pt x="0" y="26860"/>
                    </a:lnTo>
                    <a:lnTo>
                      <a:pt x="26860" y="0"/>
                    </a:lnTo>
                    <a:lnTo>
                      <a:pt x="135636" y="108680"/>
                    </a:lnTo>
                    <a:lnTo>
                      <a:pt x="26860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656AFA8A-F3F0-4370-AC38-B79F10D0D8E8}"/>
                  </a:ext>
                </a:extLst>
              </p:cNvPr>
              <p:cNvSpPr/>
              <p:nvPr/>
            </p:nvSpPr>
            <p:spPr>
              <a:xfrm rot="17550601">
                <a:off x="8267830" y="2714777"/>
                <a:ext cx="238029" cy="38100"/>
              </a:xfrm>
              <a:custGeom>
                <a:avLst/>
                <a:gdLst>
                  <a:gd name="connsiteX0" fmla="*/ 0 w 238029"/>
                  <a:gd name="connsiteY0" fmla="*/ 0 h 38100"/>
                  <a:gd name="connsiteX1" fmla="*/ 238030 w 238029"/>
                  <a:gd name="connsiteY1" fmla="*/ 0 h 38100"/>
                  <a:gd name="connsiteX2" fmla="*/ 238030 w 238029"/>
                  <a:gd name="connsiteY2" fmla="*/ 38100 h 38100"/>
                  <a:gd name="connsiteX3" fmla="*/ 0 w 23802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29" h="38100">
                    <a:moveTo>
                      <a:pt x="0" y="0"/>
                    </a:moveTo>
                    <a:lnTo>
                      <a:pt x="238030" y="0"/>
                    </a:lnTo>
                    <a:lnTo>
                      <a:pt x="23803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ED75B3-4FF5-064A-B67E-E40CEA95C3D5}"/>
                </a:ext>
              </a:extLst>
            </p:cNvPr>
            <p:cNvGrpSpPr/>
            <p:nvPr/>
          </p:nvGrpSpPr>
          <p:grpSpPr>
            <a:xfrm>
              <a:off x="4343555" y="4397322"/>
              <a:ext cx="448004" cy="263433"/>
              <a:chOff x="4548019" y="4397502"/>
              <a:chExt cx="448004" cy="263433"/>
            </a:xfrm>
          </p:grpSpPr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04AD064A-5287-4978-A3CE-212FC6950632}"/>
                  </a:ext>
                </a:extLst>
              </p:cNvPr>
              <p:cNvGrpSpPr/>
              <p:nvPr/>
            </p:nvGrpSpPr>
            <p:grpSpPr>
              <a:xfrm>
                <a:off x="4548019" y="4397502"/>
                <a:ext cx="75898" cy="228681"/>
                <a:chOff x="7751545" y="3445838"/>
                <a:chExt cx="631037" cy="1901308"/>
              </a:xfrm>
            </p:grpSpPr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512C4528-2753-4C02-911E-D8D20E512349}"/>
                    </a:ext>
                  </a:extLst>
                </p:cNvPr>
                <p:cNvSpPr/>
                <p:nvPr/>
              </p:nvSpPr>
              <p:spPr>
                <a:xfrm rot="18869273">
                  <a:off x="7771020" y="3655672"/>
                  <a:ext cx="612276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4CDAA4B3-181F-4C91-AF9C-0689CA6C1190}"/>
                    </a:ext>
                  </a:extLst>
                </p:cNvPr>
                <p:cNvSpPr/>
                <p:nvPr/>
              </p:nvSpPr>
              <p:spPr>
                <a:xfrm rot="18869273">
                  <a:off x="7749135" y="4266632"/>
                  <a:ext cx="63800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5EF3D2FD-B080-4C26-8526-2DD26B2A874C}"/>
                    </a:ext>
                  </a:extLst>
                </p:cNvPr>
                <p:cNvSpPr/>
                <p:nvPr/>
              </p:nvSpPr>
              <p:spPr>
                <a:xfrm rot="18869273">
                  <a:off x="7742444" y="4907238"/>
                  <a:ext cx="635040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D7E53B14-75BA-4695-9BFA-04CF9921BDD3}"/>
                    </a:ext>
                  </a:extLst>
                </p:cNvPr>
                <p:cNvSpPr/>
                <p:nvPr/>
              </p:nvSpPr>
              <p:spPr>
                <a:xfrm rot="13469273">
                  <a:off x="7783684" y="3957760"/>
                  <a:ext cx="597384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4D7E3368-B042-4C4A-BC0F-A95E83F98141}"/>
                    </a:ext>
                  </a:extLst>
                </p:cNvPr>
                <p:cNvSpPr/>
                <p:nvPr/>
              </p:nvSpPr>
              <p:spPr>
                <a:xfrm rot="13469273">
                  <a:off x="7751545" y="4584585"/>
                  <a:ext cx="631037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071F1620-5C3A-4FD7-BC3F-21564909528A}"/>
                    </a:ext>
                  </a:extLst>
                </p:cNvPr>
                <p:cNvSpPr/>
                <p:nvPr/>
              </p:nvSpPr>
              <p:spPr>
                <a:xfrm rot="13469273">
                  <a:off x="7779611" y="5154538"/>
                  <a:ext cx="43338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08F6382F-747C-41FD-A7F5-DA9D6A659113}"/>
                  </a:ext>
                </a:extLst>
              </p:cNvPr>
              <p:cNvSpPr txBox="1"/>
              <p:nvPr/>
            </p:nvSpPr>
            <p:spPr>
              <a:xfrm>
                <a:off x="4551670" y="4399325"/>
                <a:ext cx="4443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CWL</a:t>
                </a:r>
              </a:p>
            </p:txBody>
          </p:sp>
        </p:grp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DA3F126-257B-4BB3-BD77-4ACE6ADEB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5414824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799BE33B-094E-4C87-967B-16D098846F24}"/>
                </a:ext>
              </a:extLst>
            </p:cNvPr>
            <p:cNvSpPr txBox="1"/>
            <p:nvPr/>
          </p:nvSpPr>
          <p:spPr>
            <a:xfrm>
              <a:off x="4215514" y="2013098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resources</a:t>
              </a:r>
            </a:p>
          </p:txBody>
        </p:sp>
        <p:pic>
          <p:nvPicPr>
            <p:cNvPr id="338" name="Picture 8" descr="isa">
              <a:extLst>
                <a:ext uri="{FF2B5EF4-FFF2-40B4-BE49-F238E27FC236}">
                  <a16:creationId xmlns:a16="http://schemas.microsoft.com/office/drawing/2014/main" id="{76241C0A-17F7-41CC-9279-8250A77C25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291115" y="2573584"/>
              <a:ext cx="552884" cy="26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9" name="Graphic 338" descr="Folder">
              <a:extLst>
                <a:ext uri="{FF2B5EF4-FFF2-40B4-BE49-F238E27FC236}">
                  <a16:creationId xmlns:a16="http://schemas.microsoft.com/office/drawing/2014/main" id="{5F2F4A49-D2FF-42BE-88CA-117FAD57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89405" y="1774697"/>
              <a:ext cx="356305" cy="309724"/>
            </a:xfrm>
            <a:prstGeom prst="rect">
              <a:avLst/>
            </a:prstGeom>
          </p:spPr>
        </p:pic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92718C0-8153-487D-BF01-33E27FE70A10}"/>
                </a:ext>
              </a:extLst>
            </p:cNvPr>
            <p:cNvGrpSpPr/>
            <p:nvPr/>
          </p:nvGrpSpPr>
          <p:grpSpPr>
            <a:xfrm>
              <a:off x="3911923" y="1936897"/>
              <a:ext cx="405753" cy="758011"/>
              <a:chOff x="2194202" y="3117175"/>
              <a:chExt cx="975298" cy="1562684"/>
            </a:xfrm>
          </p:grpSpPr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1FD8D14A-71CF-40A1-9AFF-1083E17DF0F9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36D5D386-662F-4D06-AD80-828FD7134D61}"/>
                  </a:ext>
                </a:extLst>
              </p:cNvPr>
              <p:cNvCxnSpPr/>
              <p:nvPr/>
            </p:nvCxnSpPr>
            <p:spPr>
              <a:xfrm>
                <a:off x="2672574" y="3125555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A3D91225-5398-4FC6-84CE-8ED5A9BB5C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05F4F2C9-8923-477D-ABFC-0C4C013FB0E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D325B88F-C907-4D4B-8D60-8D461996B38D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82396B9D-A95C-4787-AA5B-DF634D091240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63E2DAC8-CA07-449B-890D-181025C8BCB3}"/>
                </a:ext>
              </a:extLst>
            </p:cNvPr>
            <p:cNvSpPr txBox="1"/>
            <p:nvPr/>
          </p:nvSpPr>
          <p:spPr>
            <a:xfrm>
              <a:off x="4225132" y="2366659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342" name="Graphic 341" descr="Folder">
              <a:extLst>
                <a:ext uri="{FF2B5EF4-FFF2-40B4-BE49-F238E27FC236}">
                  <a16:creationId xmlns:a16="http://schemas.microsoft.com/office/drawing/2014/main" id="{ED834210-2DA5-4B14-BAE3-7DB1C5006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89405" y="2151359"/>
              <a:ext cx="356305" cy="309724"/>
            </a:xfrm>
            <a:prstGeom prst="rect">
              <a:avLst/>
            </a:prstGeom>
          </p:spPr>
        </p:pic>
        <p:pic>
          <p:nvPicPr>
            <p:cNvPr id="343" name="Graphic 342" descr="Postit Notes">
              <a:extLst>
                <a:ext uri="{FF2B5EF4-FFF2-40B4-BE49-F238E27FC236}">
                  <a16:creationId xmlns:a16="http://schemas.microsoft.com/office/drawing/2014/main" id="{8DB014AA-E880-449B-AC8B-94BEAE840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86694" y="2250711"/>
              <a:ext cx="161727" cy="140584"/>
            </a:xfrm>
            <a:prstGeom prst="rect">
              <a:avLst/>
            </a:prstGeom>
          </p:spPr>
        </p:pic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6E148076-C94A-424F-A890-1DE08CFF1583}"/>
                </a:ext>
              </a:extLst>
            </p:cNvPr>
            <p:cNvGrpSpPr/>
            <p:nvPr/>
          </p:nvGrpSpPr>
          <p:grpSpPr>
            <a:xfrm>
              <a:off x="4477644" y="2562842"/>
              <a:ext cx="179827" cy="148808"/>
              <a:chOff x="5085482" y="2862781"/>
              <a:chExt cx="1227460" cy="1168491"/>
            </a:xfrm>
          </p:grpSpPr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EA4BB191-8E40-445F-83B9-3B9FD1325EBF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9BBD04F2-B66A-4BE6-9162-A6D017B3F20C}"/>
                  </a:ext>
                </a:extLst>
              </p:cNvPr>
              <p:cNvSpPr/>
              <p:nvPr/>
            </p:nvSpPr>
            <p:spPr>
              <a:xfrm>
                <a:off x="5085482" y="3449382"/>
                <a:ext cx="549475" cy="5818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6015494-B63F-4C8A-A15B-5964C7CBBACF}"/>
                </a:ext>
              </a:extLst>
            </p:cNvPr>
            <p:cNvGrpSpPr/>
            <p:nvPr/>
          </p:nvGrpSpPr>
          <p:grpSpPr>
            <a:xfrm>
              <a:off x="4507526" y="1891904"/>
              <a:ext cx="120063" cy="99352"/>
              <a:chOff x="5085481" y="2862781"/>
              <a:chExt cx="1227461" cy="1168495"/>
            </a:xfrm>
          </p:grpSpPr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B7654AC8-74B6-45E3-9945-B29EA4A734C0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B1AF0D3A-0D23-4B33-9162-EAA8A69559E8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9AB9ECF1-D55E-DC4F-96F1-1AA7537038B5}"/>
                </a:ext>
              </a:extLst>
            </p:cNvPr>
            <p:cNvGrpSpPr/>
            <p:nvPr/>
          </p:nvGrpSpPr>
          <p:grpSpPr>
            <a:xfrm>
              <a:off x="2978781" y="3093917"/>
              <a:ext cx="290074" cy="456368"/>
              <a:chOff x="2196546" y="3913966"/>
              <a:chExt cx="972954" cy="765893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2118FDC-20AC-4B4E-910D-1A0B7B283EDE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067FD8D-55C5-AB4E-B020-25822F0D43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A9F96AF-E768-FA44-A602-2D409DD46134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AB5B342D-F584-1C4A-BF7F-1511093DA88A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1027FE4-97F9-0948-B673-7D0D1F49BA13}"/>
                </a:ext>
              </a:extLst>
            </p:cNvPr>
            <p:cNvGrpSpPr/>
            <p:nvPr/>
          </p:nvGrpSpPr>
          <p:grpSpPr>
            <a:xfrm>
              <a:off x="2978781" y="1933392"/>
              <a:ext cx="290074" cy="456368"/>
              <a:chOff x="2196546" y="3913966"/>
              <a:chExt cx="972954" cy="765893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9D19BA0-1DC6-AD43-B944-CA6B043A505A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A4921AC-281C-8542-B2A6-CDA95068CD8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6D719A47-4DA6-7846-B4DB-CCFB9E0BAADD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BAB7BBE-7477-A340-9E5E-6BAC9AE77598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2FFB7A41-66B5-4344-BD31-45BAFA58F38B}"/>
                </a:ext>
              </a:extLst>
            </p:cNvPr>
            <p:cNvGrpSpPr/>
            <p:nvPr/>
          </p:nvGrpSpPr>
          <p:grpSpPr>
            <a:xfrm>
              <a:off x="2978781" y="5047781"/>
              <a:ext cx="290074" cy="456368"/>
              <a:chOff x="2196546" y="3913966"/>
              <a:chExt cx="972954" cy="765893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600B170-C3DC-5041-BEA9-3794135B873D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952FBFAC-F322-7742-9466-0F39A989C32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AB70C8CD-2E92-D344-8DF2-20A1227F0BA4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79FEFA70-879C-8944-94AA-A510C98950B2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C41E908-13A6-7B4D-A002-E0FC5D5072DC}"/>
                </a:ext>
              </a:extLst>
            </p:cNvPr>
            <p:cNvGrpSpPr/>
            <p:nvPr/>
          </p:nvGrpSpPr>
          <p:grpSpPr>
            <a:xfrm>
              <a:off x="3911923" y="3080251"/>
              <a:ext cx="405753" cy="758011"/>
              <a:chOff x="2194202" y="3117175"/>
              <a:chExt cx="975298" cy="1562684"/>
            </a:xfrm>
          </p:grpSpPr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EDD445C7-D7FE-0A4D-828D-7390E1785BAC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1C4D909B-8A48-D44E-A979-7490D9330D09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704B426-FAB5-9B4B-8C8F-8E518C6FF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1D0F067D-52EA-8A4A-8D3E-909021B4834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6029EA5-51BD-5C4F-8C68-135A6693BB42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BD0A368D-C5C0-7941-B778-387C289BAEDF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1E7BC88A-C280-F441-9AAB-72BE2BD8E670}"/>
                </a:ext>
              </a:extLst>
            </p:cNvPr>
            <p:cNvGrpSpPr/>
            <p:nvPr/>
          </p:nvGrpSpPr>
          <p:grpSpPr>
            <a:xfrm>
              <a:off x="3915902" y="4138394"/>
              <a:ext cx="397794" cy="386500"/>
              <a:chOff x="2194202" y="3117175"/>
              <a:chExt cx="956166" cy="796791"/>
            </a:xfrm>
          </p:grpSpPr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F01DACEE-2D87-D641-941B-11E8B04B3B0D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F99300EC-C53A-054B-9971-A25C69DE21B4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E497D485-5624-5948-91C3-868FA636B0B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02B14CA1-7E71-264C-B8ED-9DE0F31F270C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DBDD76E7-0DB6-8E4B-A8D2-D6E5515895B0}"/>
                </a:ext>
              </a:extLst>
            </p:cNvPr>
            <p:cNvGrpSpPr/>
            <p:nvPr/>
          </p:nvGrpSpPr>
          <p:grpSpPr>
            <a:xfrm>
              <a:off x="3915902" y="5050839"/>
              <a:ext cx="397794" cy="386500"/>
              <a:chOff x="2194202" y="3117175"/>
              <a:chExt cx="956166" cy="796791"/>
            </a:xfrm>
          </p:grpSpPr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E7C56786-1D07-844A-9C06-6D6C397B9C15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02B485FA-65F3-A649-AEE2-62A30A168253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DE3288E-550A-EF44-B5C5-A89D28136E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3CC55F1-D195-5340-92EB-571771D08062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AB3F8F66-61CB-A24D-8299-9E02272DCE58}"/>
                </a:ext>
              </a:extLst>
            </p:cNvPr>
            <p:cNvGrpSpPr/>
            <p:nvPr/>
          </p:nvGrpSpPr>
          <p:grpSpPr>
            <a:xfrm>
              <a:off x="4343555" y="5305622"/>
              <a:ext cx="448004" cy="263433"/>
              <a:chOff x="4548019" y="4397502"/>
              <a:chExt cx="448004" cy="263433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A657D364-CC6A-B342-9E2C-EA99C0F566AD}"/>
                  </a:ext>
                </a:extLst>
              </p:cNvPr>
              <p:cNvGrpSpPr/>
              <p:nvPr/>
            </p:nvGrpSpPr>
            <p:grpSpPr>
              <a:xfrm>
                <a:off x="4548019" y="4397502"/>
                <a:ext cx="75898" cy="228681"/>
                <a:chOff x="7751545" y="3445838"/>
                <a:chExt cx="631037" cy="1901308"/>
              </a:xfrm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8B4FFC85-2315-6548-9DCC-05A105973E09}"/>
                    </a:ext>
                  </a:extLst>
                </p:cNvPr>
                <p:cNvSpPr/>
                <p:nvPr/>
              </p:nvSpPr>
              <p:spPr>
                <a:xfrm rot="18869273">
                  <a:off x="7771020" y="3655672"/>
                  <a:ext cx="612276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720E25B5-55AF-0041-BF57-3F6E6DA88E63}"/>
                    </a:ext>
                  </a:extLst>
                </p:cNvPr>
                <p:cNvSpPr/>
                <p:nvPr/>
              </p:nvSpPr>
              <p:spPr>
                <a:xfrm rot="18869273">
                  <a:off x="7749135" y="4266632"/>
                  <a:ext cx="63800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CF627E32-01F6-B34F-A808-B917798B987A}"/>
                    </a:ext>
                  </a:extLst>
                </p:cNvPr>
                <p:cNvSpPr/>
                <p:nvPr/>
              </p:nvSpPr>
              <p:spPr>
                <a:xfrm rot="18869273">
                  <a:off x="7742444" y="4907238"/>
                  <a:ext cx="635040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BA488EE8-5AB9-654B-9A36-F885A831A27F}"/>
                    </a:ext>
                  </a:extLst>
                </p:cNvPr>
                <p:cNvSpPr/>
                <p:nvPr/>
              </p:nvSpPr>
              <p:spPr>
                <a:xfrm rot="13469273">
                  <a:off x="7783684" y="3957760"/>
                  <a:ext cx="597384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1D5C6CD-DD3E-2E45-A83B-268D3AFDE226}"/>
                    </a:ext>
                  </a:extLst>
                </p:cNvPr>
                <p:cNvSpPr/>
                <p:nvPr/>
              </p:nvSpPr>
              <p:spPr>
                <a:xfrm rot="13469273">
                  <a:off x="7751545" y="4584585"/>
                  <a:ext cx="631037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FE1A659B-5661-1D45-BB19-821B5688AD86}"/>
                    </a:ext>
                  </a:extLst>
                </p:cNvPr>
                <p:cNvSpPr/>
                <p:nvPr/>
              </p:nvSpPr>
              <p:spPr>
                <a:xfrm rot="13469273">
                  <a:off x="7779611" y="5154538"/>
                  <a:ext cx="43338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06BB245-6F6D-074F-9A95-DD3C52B74E3C}"/>
                  </a:ext>
                </a:extLst>
              </p:cNvPr>
              <p:cNvSpPr txBox="1"/>
              <p:nvPr/>
            </p:nvSpPr>
            <p:spPr>
              <a:xfrm>
                <a:off x="4551670" y="4399325"/>
                <a:ext cx="4443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CWL</a:t>
                </a:r>
              </a:p>
            </p:txBody>
          </p:sp>
        </p:grp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307C500-6DF2-6849-8495-C3576C519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5876" y="3484467"/>
              <a:ext cx="0" cy="390432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3652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>
            <a:extLst>
              <a:ext uri="{FF2B5EF4-FFF2-40B4-BE49-F238E27FC236}">
                <a16:creationId xmlns:a16="http://schemas.microsoft.com/office/drawing/2014/main" id="{CC95497E-EAE9-449B-8523-60555BDD3E8D}"/>
              </a:ext>
            </a:extLst>
          </p:cNvPr>
          <p:cNvSpPr txBox="1">
            <a:spLocks/>
          </p:cNvSpPr>
          <p:nvPr/>
        </p:nvSpPr>
        <p:spPr>
          <a:xfrm>
            <a:off x="2291128" y="4097"/>
            <a:ext cx="8636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1" normalizeH="0" baseline="0" noProof="0" dirty="0">
                <a:ln>
                  <a:noFill/>
                </a:ln>
                <a:solidFill>
                  <a:srgbClr val="1FC2A7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ISA investigation file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FC2A7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B2D2E55-2D26-45E7-95EF-2243394FA2C6}"/>
              </a:ext>
            </a:extLst>
          </p:cNvPr>
          <p:cNvGrpSpPr>
            <a:grpSpLocks noChangeAspect="1"/>
          </p:cNvGrpSpPr>
          <p:nvPr/>
        </p:nvGrpSpPr>
        <p:grpSpPr>
          <a:xfrm>
            <a:off x="2638964" y="167032"/>
            <a:ext cx="990670" cy="925048"/>
            <a:chOff x="9836777" y="2327948"/>
            <a:chExt cx="434137" cy="367627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4C5A0D5F-4825-4006-846D-C292312C905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7CC8B973-D555-427B-B8A2-4CE5B4EC24E7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7CFD2F1F-BA9A-4BC3-884A-706104F6914E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F63D537-ADAE-4F51-BB75-CDEDE0E51A4A}"/>
              </a:ext>
            </a:extLst>
          </p:cNvPr>
          <p:cNvSpPr txBox="1"/>
          <p:nvPr/>
        </p:nvSpPr>
        <p:spPr>
          <a:xfrm>
            <a:off x="7407663" y="2464227"/>
            <a:ext cx="45079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isa.investigation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.xlsx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concised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and aggregated manner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known excel working environment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spreadsheetML open XML data format ensures data structure and enables machine 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Sections and subsections organized in a per-column system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 labels case-sensitive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0A73F51-E342-4033-AB4C-43566E105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20300"/>
              </p:ext>
            </p:extLst>
          </p:nvPr>
        </p:nvGraphicFramePr>
        <p:xfrm>
          <a:off x="620052" y="1310557"/>
          <a:ext cx="6511576" cy="4892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5439">
                  <a:extLst>
                    <a:ext uri="{9D8B030D-6E8A-4147-A177-3AD203B41FA5}">
                      <a16:colId xmlns:a16="http://schemas.microsoft.com/office/drawing/2014/main" val="510274595"/>
                    </a:ext>
                  </a:extLst>
                </a:gridCol>
                <a:gridCol w="2936137">
                  <a:extLst>
                    <a:ext uri="{9D8B030D-6E8A-4147-A177-3AD203B41FA5}">
                      <a16:colId xmlns:a16="http://schemas.microsoft.com/office/drawing/2014/main" val="884470034"/>
                    </a:ext>
                  </a:extLst>
                </a:gridCol>
              </a:tblGrid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1800" b="1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 INVESTIGATION</a:t>
                      </a:r>
                      <a:endParaRPr lang="en-US" sz="18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446458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Identifier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210703_sampleARC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21384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Title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Creation of a sample ARC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569233"/>
                  </a:ext>
                </a:extLst>
              </a:tr>
              <a:tr h="882264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Description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de-DE" sz="18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 H</a:t>
                      </a:r>
                      <a:r>
                        <a:rPr lang="en-US" sz="1800" b="0" i="0" u="none" strike="noStrike" noProof="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ighlighting the   </a:t>
                      </a:r>
                      <a:br>
                        <a:rPr lang="en-US" sz="1800" b="0" i="0" u="none" strike="noStrike" noProof="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 isa.investigation.xlsx format</a:t>
                      </a: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979125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Submission Date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2021-07-03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902097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Public Release Date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18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 2021-08-24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769735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PUBLICATIONS</a:t>
                      </a:r>
                      <a:endParaRPr lang="en-US" sz="18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787107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Publication PubMed ID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18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 12345678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451084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Publication DOI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10.1000/xyz123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902131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Publication Author List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Doe, John; Doe, Jane; …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568636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  …</a:t>
                      </a:r>
                      <a:endParaRPr lang="en-US" sz="18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18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de-DE" sz="1800" b="1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563584"/>
                  </a:ext>
                </a:extLst>
              </a:tr>
            </a:tbl>
          </a:graphicData>
        </a:graphic>
      </p:graphicFrame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A5273E5-8A52-4784-AB08-5335C4C0C76E}"/>
              </a:ext>
            </a:extLst>
          </p:cNvPr>
          <p:cNvSpPr/>
          <p:nvPr/>
        </p:nvSpPr>
        <p:spPr>
          <a:xfrm>
            <a:off x="620052" y="1301225"/>
            <a:ext cx="6511576" cy="4892661"/>
          </a:xfrm>
          <a:prstGeom prst="roundRect">
            <a:avLst>
              <a:gd name="adj" fmla="val 3047"/>
            </a:avLst>
          </a:prstGeom>
          <a:noFill/>
          <a:ln w="57150">
            <a:solidFill>
              <a:srgbClr val="1FC2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>
            <a:extLst>
              <a:ext uri="{FF2B5EF4-FFF2-40B4-BE49-F238E27FC236}">
                <a16:creationId xmlns:a16="http://schemas.microsoft.com/office/drawing/2014/main" id="{CC95497E-EAE9-449B-8523-60555BDD3E8D}"/>
              </a:ext>
            </a:extLst>
          </p:cNvPr>
          <p:cNvSpPr txBox="1">
            <a:spLocks/>
          </p:cNvSpPr>
          <p:nvPr/>
        </p:nvSpPr>
        <p:spPr>
          <a:xfrm>
            <a:off x="2291128" y="4097"/>
            <a:ext cx="8636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1" normalizeH="0" baseline="0" noProof="0" dirty="0">
                <a:ln>
                  <a:noFill/>
                </a:ln>
                <a:solidFill>
                  <a:srgbClr val="1FC2A7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ISA investigation file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FC2A7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B2D2E55-2D26-45E7-95EF-2243394FA2C6}"/>
              </a:ext>
            </a:extLst>
          </p:cNvPr>
          <p:cNvGrpSpPr>
            <a:grpSpLocks noChangeAspect="1"/>
          </p:cNvGrpSpPr>
          <p:nvPr/>
        </p:nvGrpSpPr>
        <p:grpSpPr>
          <a:xfrm>
            <a:off x="2638964" y="167032"/>
            <a:ext cx="990670" cy="925048"/>
            <a:chOff x="9836777" y="2327948"/>
            <a:chExt cx="434137" cy="367627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4C5A0D5F-4825-4006-846D-C292312C905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7CC8B973-D555-427B-B8A2-4CE5B4EC24E7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7CFD2F1F-BA9A-4BC3-884A-706104F6914E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59841337-62F4-4A60-929D-E06A65A820CE}"/>
              </a:ext>
            </a:extLst>
          </p:cNvPr>
          <p:cNvSpPr txBox="1"/>
          <p:nvPr/>
        </p:nvSpPr>
        <p:spPr>
          <a:xfrm>
            <a:off x="7609532" y="2248188"/>
            <a:ext cx="43157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ONTOLOGY SOURCE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INVESTIGATION PUBLICATIONS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INVESTIGATION CONTACTS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STUDY DESIGN DESCRIPTORS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STUDY PUBLICATIONS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STUDY FACTORS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STUDY ASSAYS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STUDY PROTOCOLS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STUDY CONTACTS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C3175F6-B80F-4DDC-81F0-2FA9FD5EF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71048"/>
              </p:ext>
            </p:extLst>
          </p:nvPr>
        </p:nvGraphicFramePr>
        <p:xfrm>
          <a:off x="620052" y="1310557"/>
          <a:ext cx="6511576" cy="4892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5439">
                  <a:extLst>
                    <a:ext uri="{9D8B030D-6E8A-4147-A177-3AD203B41FA5}">
                      <a16:colId xmlns:a16="http://schemas.microsoft.com/office/drawing/2014/main" val="510274595"/>
                    </a:ext>
                  </a:extLst>
                </a:gridCol>
                <a:gridCol w="2936137">
                  <a:extLst>
                    <a:ext uri="{9D8B030D-6E8A-4147-A177-3AD203B41FA5}">
                      <a16:colId xmlns:a16="http://schemas.microsoft.com/office/drawing/2014/main" val="884470034"/>
                    </a:ext>
                  </a:extLst>
                </a:gridCol>
              </a:tblGrid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1800" b="1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 INVESTIGATION</a:t>
                      </a:r>
                      <a:endParaRPr lang="en-US" sz="18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446458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Identifier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210703_sampleARC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21384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Title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Creation of a sample ARC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569233"/>
                  </a:ext>
                </a:extLst>
              </a:tr>
              <a:tr h="882264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Description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de-DE" sz="18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 H</a:t>
                      </a:r>
                      <a:r>
                        <a:rPr lang="en-US" sz="1800" b="0" i="0" u="none" strike="noStrike" noProof="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ighlighting the   </a:t>
                      </a:r>
                      <a:br>
                        <a:rPr lang="en-US" sz="1800" b="0" i="0" u="none" strike="noStrike" noProof="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 isa.investigation.xlsx format</a:t>
                      </a: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979125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Submission Date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2021-07-03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902097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Public Release Date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18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 2021-08-24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769735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PUBLICATIONS</a:t>
                      </a:r>
                      <a:endParaRPr lang="en-US" sz="18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787107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Publication PubMed ID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18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 12345678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451084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Publication DOI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10.1000/xyz123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902131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Investigation Publication Author List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Doe, John; Doe, Jane; …</a:t>
                      </a:r>
                      <a:endParaRPr lang="en-US" sz="18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568636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solidFill>
                            <a:srgbClr val="595959"/>
                          </a:solidFill>
                          <a:effectLst/>
                        </a:rPr>
                        <a:t>    …</a:t>
                      </a:r>
                      <a:endParaRPr lang="en-US" sz="18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18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de-DE" sz="1800" b="1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1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563584"/>
                  </a:ext>
                </a:extLst>
              </a:tr>
            </a:tbl>
          </a:graphicData>
        </a:graphic>
      </p:graphicFrame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0DE4674B-1A1E-4023-AEA6-E948AD6806FC}"/>
              </a:ext>
            </a:extLst>
          </p:cNvPr>
          <p:cNvSpPr/>
          <p:nvPr/>
        </p:nvSpPr>
        <p:spPr>
          <a:xfrm>
            <a:off x="620052" y="1301225"/>
            <a:ext cx="6511576" cy="4892661"/>
          </a:xfrm>
          <a:prstGeom prst="roundRect">
            <a:avLst>
              <a:gd name="adj" fmla="val 3047"/>
            </a:avLst>
          </a:prstGeom>
          <a:noFill/>
          <a:ln w="57150">
            <a:solidFill>
              <a:srgbClr val="1FC2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2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0B3E-8CC1-4E43-86B6-ED385409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ISA model structure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5FF9345-B116-451E-A985-7EED5EADD9FE}"/>
              </a:ext>
            </a:extLst>
          </p:cNvPr>
          <p:cNvGrpSpPr/>
          <p:nvPr/>
        </p:nvGrpSpPr>
        <p:grpSpPr>
          <a:xfrm>
            <a:off x="3847560" y="1481234"/>
            <a:ext cx="955170" cy="686722"/>
            <a:chOff x="6590133" y="3295650"/>
            <a:chExt cx="879975" cy="632660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403CE701-91B7-4B62-8C89-7F198A91CAC0}"/>
                </a:ext>
              </a:extLst>
            </p:cNvPr>
            <p:cNvSpPr/>
            <p:nvPr/>
          </p:nvSpPr>
          <p:spPr>
            <a:xfrm>
              <a:off x="6774143" y="3295650"/>
              <a:ext cx="493432" cy="63266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5C6B03-DEFE-4549-A701-47DE8FEDDB05}"/>
                </a:ext>
              </a:extLst>
            </p:cNvPr>
            <p:cNvSpPr txBox="1"/>
            <p:nvPr/>
          </p:nvSpPr>
          <p:spPr>
            <a:xfrm>
              <a:off x="6590133" y="3471624"/>
              <a:ext cx="879975" cy="184666"/>
            </a:xfrm>
            <a:prstGeom prst="rect">
              <a:avLst/>
            </a:prstGeom>
            <a:solidFill>
              <a:schemeClr val="accent3"/>
            </a:solidFill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investigation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4AD1DAE-117B-40D1-AA38-7FAE9CD4C9C9}"/>
              </a:ext>
            </a:extLst>
          </p:cNvPr>
          <p:cNvGrpSpPr/>
          <p:nvPr/>
        </p:nvGrpSpPr>
        <p:grpSpPr>
          <a:xfrm>
            <a:off x="2514851" y="3254156"/>
            <a:ext cx="955170" cy="686722"/>
            <a:chOff x="6590133" y="3295650"/>
            <a:chExt cx="879975" cy="632660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5531470-F399-4335-BABE-1E01378523AD}"/>
                </a:ext>
              </a:extLst>
            </p:cNvPr>
            <p:cNvSpPr/>
            <p:nvPr/>
          </p:nvSpPr>
          <p:spPr>
            <a:xfrm>
              <a:off x="6774143" y="3295650"/>
              <a:ext cx="493432" cy="6326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7591D7-0FFC-4D8F-B72E-F09D9FB2EF99}"/>
                </a:ext>
              </a:extLst>
            </p:cNvPr>
            <p:cNvSpPr txBox="1"/>
            <p:nvPr/>
          </p:nvSpPr>
          <p:spPr>
            <a:xfrm>
              <a:off x="6590133" y="3471624"/>
              <a:ext cx="879975" cy="184666"/>
            </a:xfrm>
            <a:prstGeom prst="rect">
              <a:avLst/>
            </a:prstGeom>
            <a:solidFill>
              <a:schemeClr val="accent3"/>
            </a:solidFill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study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B5BEE1D-9B4C-440B-A5D6-37A4B576E1D1}"/>
              </a:ext>
            </a:extLst>
          </p:cNvPr>
          <p:cNvGrpSpPr/>
          <p:nvPr/>
        </p:nvGrpSpPr>
        <p:grpSpPr>
          <a:xfrm>
            <a:off x="5216361" y="3254156"/>
            <a:ext cx="955170" cy="686722"/>
            <a:chOff x="6590133" y="3295650"/>
            <a:chExt cx="879975" cy="632660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6057E7EE-3967-43C8-B023-7E379A708678}"/>
                </a:ext>
              </a:extLst>
            </p:cNvPr>
            <p:cNvSpPr/>
            <p:nvPr/>
          </p:nvSpPr>
          <p:spPr>
            <a:xfrm>
              <a:off x="6774143" y="3295650"/>
              <a:ext cx="493432" cy="6326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FA4CC1D-30BB-4D9D-96AC-4BD2AB06CBC8}"/>
                </a:ext>
              </a:extLst>
            </p:cNvPr>
            <p:cNvSpPr txBox="1"/>
            <p:nvPr/>
          </p:nvSpPr>
          <p:spPr>
            <a:xfrm>
              <a:off x="6590133" y="3471624"/>
              <a:ext cx="879975" cy="184666"/>
            </a:xfrm>
            <a:prstGeom prst="rect">
              <a:avLst/>
            </a:prstGeom>
            <a:solidFill>
              <a:schemeClr val="accent3"/>
            </a:solidFill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study</a:t>
              </a:r>
            </a:p>
          </p:txBody>
        </p:sp>
      </p:grpSp>
      <p:sp>
        <p:nvSpPr>
          <p:cNvPr id="199" name="TextBox 5">
            <a:extLst>
              <a:ext uri="{FF2B5EF4-FFF2-40B4-BE49-F238E27FC236}">
                <a16:creationId xmlns:a16="http://schemas.microsoft.com/office/drawing/2014/main" id="{6A3FA7A3-FAFB-48FB-B794-B0116A2A3AB1}"/>
              </a:ext>
            </a:extLst>
          </p:cNvPr>
          <p:cNvSpPr txBox="1"/>
          <p:nvPr/>
        </p:nvSpPr>
        <p:spPr>
          <a:xfrm>
            <a:off x="5139625" y="5733348"/>
            <a:ext cx="1166307" cy="33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assay(s)</a:t>
            </a:r>
          </a:p>
        </p:txBody>
      </p:sp>
      <p:grpSp>
        <p:nvGrpSpPr>
          <p:cNvPr id="200" name="Group 69">
            <a:extLst>
              <a:ext uri="{FF2B5EF4-FFF2-40B4-BE49-F238E27FC236}">
                <a16:creationId xmlns:a16="http://schemas.microsoft.com/office/drawing/2014/main" id="{355A62AD-E186-4C73-98F3-B4A3A449FE84}"/>
              </a:ext>
            </a:extLst>
          </p:cNvPr>
          <p:cNvGrpSpPr/>
          <p:nvPr/>
        </p:nvGrpSpPr>
        <p:grpSpPr>
          <a:xfrm>
            <a:off x="4749311" y="5021620"/>
            <a:ext cx="535596" cy="686722"/>
            <a:chOff x="5989918" y="5076825"/>
            <a:chExt cx="493432" cy="632660"/>
          </a:xfrm>
        </p:grpSpPr>
        <p:sp>
          <p:nvSpPr>
            <p:cNvPr id="234" name="Rectangle 16">
              <a:extLst>
                <a:ext uri="{FF2B5EF4-FFF2-40B4-BE49-F238E27FC236}">
                  <a16:creationId xmlns:a16="http://schemas.microsoft.com/office/drawing/2014/main" id="{D7059BD9-EDF5-4323-8E41-4A1F8C720EED}"/>
                </a:ext>
              </a:extLst>
            </p:cNvPr>
            <p:cNvSpPr/>
            <p:nvPr/>
          </p:nvSpPr>
          <p:spPr>
            <a:xfrm>
              <a:off x="6043611" y="5236369"/>
              <a:ext cx="116681" cy="64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">
              <a:extLst>
                <a:ext uri="{FF2B5EF4-FFF2-40B4-BE49-F238E27FC236}">
                  <a16:creationId xmlns:a16="http://schemas.microsoft.com/office/drawing/2014/main" id="{7FEFF0F1-260F-466F-A88F-AD337EE621B0}"/>
                </a:ext>
              </a:extLst>
            </p:cNvPr>
            <p:cNvSpPr/>
            <p:nvPr/>
          </p:nvSpPr>
          <p:spPr>
            <a:xfrm>
              <a:off x="6175769" y="5505451"/>
              <a:ext cx="116681" cy="9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4">
              <a:extLst>
                <a:ext uri="{FF2B5EF4-FFF2-40B4-BE49-F238E27FC236}">
                  <a16:creationId xmlns:a16="http://schemas.microsoft.com/office/drawing/2014/main" id="{677EA35E-388A-43B8-BAFA-B84528EBF47D}"/>
                </a:ext>
              </a:extLst>
            </p:cNvPr>
            <p:cNvSpPr/>
            <p:nvPr/>
          </p:nvSpPr>
          <p:spPr>
            <a:xfrm>
              <a:off x="6311501" y="5541170"/>
              <a:ext cx="116681" cy="9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5">
              <a:extLst>
                <a:ext uri="{FF2B5EF4-FFF2-40B4-BE49-F238E27FC236}">
                  <a16:creationId xmlns:a16="http://schemas.microsoft.com/office/drawing/2014/main" id="{22944F0F-341F-4B5B-B033-27E65301DC37}"/>
                </a:ext>
              </a:extLst>
            </p:cNvPr>
            <p:cNvSpPr/>
            <p:nvPr/>
          </p:nvSpPr>
          <p:spPr>
            <a:xfrm>
              <a:off x="6043611" y="5526882"/>
              <a:ext cx="116681" cy="9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6">
              <a:extLst>
                <a:ext uri="{FF2B5EF4-FFF2-40B4-BE49-F238E27FC236}">
                  <a16:creationId xmlns:a16="http://schemas.microsoft.com/office/drawing/2014/main" id="{1B521D92-0D69-43C8-AA28-CCAE6F690631}"/>
                </a:ext>
              </a:extLst>
            </p:cNvPr>
            <p:cNvSpPr/>
            <p:nvPr/>
          </p:nvSpPr>
          <p:spPr>
            <a:xfrm>
              <a:off x="6311501" y="5331619"/>
              <a:ext cx="116681" cy="274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7">
              <a:extLst>
                <a:ext uri="{FF2B5EF4-FFF2-40B4-BE49-F238E27FC236}">
                  <a16:creationId xmlns:a16="http://schemas.microsoft.com/office/drawing/2014/main" id="{13B934FD-E3DE-451B-80E5-6F81B3B9AF1D}"/>
                </a:ext>
              </a:extLst>
            </p:cNvPr>
            <p:cNvSpPr/>
            <p:nvPr/>
          </p:nvSpPr>
          <p:spPr>
            <a:xfrm>
              <a:off x="6043611" y="5322094"/>
              <a:ext cx="116681" cy="365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8">
              <a:extLst>
                <a:ext uri="{FF2B5EF4-FFF2-40B4-BE49-F238E27FC236}">
                  <a16:creationId xmlns:a16="http://schemas.microsoft.com/office/drawing/2014/main" id="{1C4FC56E-E5BA-4CF5-A696-FD1F13EDD03F}"/>
                </a:ext>
              </a:extLst>
            </p:cNvPr>
            <p:cNvSpPr/>
            <p:nvPr/>
          </p:nvSpPr>
          <p:spPr>
            <a:xfrm>
              <a:off x="6175769" y="5238750"/>
              <a:ext cx="116681" cy="365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9">
              <a:extLst>
                <a:ext uri="{FF2B5EF4-FFF2-40B4-BE49-F238E27FC236}">
                  <a16:creationId xmlns:a16="http://schemas.microsoft.com/office/drawing/2014/main" id="{66AD1762-3835-4945-966C-CEF13D4E0653}"/>
                </a:ext>
              </a:extLst>
            </p:cNvPr>
            <p:cNvSpPr/>
            <p:nvPr/>
          </p:nvSpPr>
          <p:spPr>
            <a:xfrm>
              <a:off x="6175769" y="5391151"/>
              <a:ext cx="116681" cy="9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30">
              <a:extLst>
                <a:ext uri="{FF2B5EF4-FFF2-40B4-BE49-F238E27FC236}">
                  <a16:creationId xmlns:a16="http://schemas.microsoft.com/office/drawing/2014/main" id="{BD9DC315-210E-4DB7-9D66-154AC5A35732}"/>
                </a:ext>
              </a:extLst>
            </p:cNvPr>
            <p:cNvSpPr/>
            <p:nvPr/>
          </p:nvSpPr>
          <p:spPr>
            <a:xfrm>
              <a:off x="6043611" y="5460208"/>
              <a:ext cx="116681" cy="182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31">
              <a:extLst>
                <a:ext uri="{FF2B5EF4-FFF2-40B4-BE49-F238E27FC236}">
                  <a16:creationId xmlns:a16="http://schemas.microsoft.com/office/drawing/2014/main" id="{52F20EAC-F4EB-4CCE-A22E-F30CF6788BE3}"/>
                </a:ext>
              </a:extLst>
            </p:cNvPr>
            <p:cNvSpPr/>
            <p:nvPr/>
          </p:nvSpPr>
          <p:spPr>
            <a:xfrm>
              <a:off x="6175769" y="5295901"/>
              <a:ext cx="116681" cy="274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32">
              <a:extLst>
                <a:ext uri="{FF2B5EF4-FFF2-40B4-BE49-F238E27FC236}">
                  <a16:creationId xmlns:a16="http://schemas.microsoft.com/office/drawing/2014/main" id="{510C74D5-4C4B-4C2C-AD57-4D3EF1E1C5FD}"/>
                </a:ext>
              </a:extLst>
            </p:cNvPr>
            <p:cNvSpPr/>
            <p:nvPr/>
          </p:nvSpPr>
          <p:spPr>
            <a:xfrm>
              <a:off x="6311501" y="5448302"/>
              <a:ext cx="116681" cy="182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33">
              <a:extLst>
                <a:ext uri="{FF2B5EF4-FFF2-40B4-BE49-F238E27FC236}">
                  <a16:creationId xmlns:a16="http://schemas.microsoft.com/office/drawing/2014/main" id="{D6A52862-6201-496E-981C-53372B42A40B}"/>
                </a:ext>
              </a:extLst>
            </p:cNvPr>
            <p:cNvSpPr/>
            <p:nvPr/>
          </p:nvSpPr>
          <p:spPr>
            <a:xfrm>
              <a:off x="6043611" y="5548316"/>
              <a:ext cx="116681" cy="91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34">
              <a:extLst>
                <a:ext uri="{FF2B5EF4-FFF2-40B4-BE49-F238E27FC236}">
                  <a16:creationId xmlns:a16="http://schemas.microsoft.com/office/drawing/2014/main" id="{CD696677-2262-41F5-BFAE-AC64DE52A917}"/>
                </a:ext>
              </a:extLst>
            </p:cNvPr>
            <p:cNvSpPr/>
            <p:nvPr/>
          </p:nvSpPr>
          <p:spPr>
            <a:xfrm>
              <a:off x="6311501" y="5236371"/>
              <a:ext cx="116681" cy="45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: Rounded Corners 35">
              <a:extLst>
                <a:ext uri="{FF2B5EF4-FFF2-40B4-BE49-F238E27FC236}">
                  <a16:creationId xmlns:a16="http://schemas.microsoft.com/office/drawing/2014/main" id="{32258319-64E0-4F5E-B23E-32739FF52030}"/>
                </a:ext>
              </a:extLst>
            </p:cNvPr>
            <p:cNvSpPr/>
            <p:nvPr/>
          </p:nvSpPr>
          <p:spPr>
            <a:xfrm>
              <a:off x="5989918" y="5076825"/>
              <a:ext cx="493432" cy="63266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</p:grpSp>
      <p:grpSp>
        <p:nvGrpSpPr>
          <p:cNvPr id="201" name="Group 75">
            <a:extLst>
              <a:ext uri="{FF2B5EF4-FFF2-40B4-BE49-F238E27FC236}">
                <a16:creationId xmlns:a16="http://schemas.microsoft.com/office/drawing/2014/main" id="{8585A478-404D-46F1-A0BD-297133A09E05}"/>
              </a:ext>
            </a:extLst>
          </p:cNvPr>
          <p:cNvGrpSpPr/>
          <p:nvPr/>
        </p:nvGrpSpPr>
        <p:grpSpPr>
          <a:xfrm>
            <a:off x="6093371" y="5014727"/>
            <a:ext cx="535596" cy="686722"/>
            <a:chOff x="7228168" y="5070475"/>
            <a:chExt cx="493432" cy="632660"/>
          </a:xfrm>
        </p:grpSpPr>
        <p:sp>
          <p:nvSpPr>
            <p:cNvPr id="216" name="Rectangle: Rounded Corners 37">
              <a:extLst>
                <a:ext uri="{FF2B5EF4-FFF2-40B4-BE49-F238E27FC236}">
                  <a16:creationId xmlns:a16="http://schemas.microsoft.com/office/drawing/2014/main" id="{2DC48795-14BE-49EF-9A9F-7E6DB3FEA678}"/>
                </a:ext>
              </a:extLst>
            </p:cNvPr>
            <p:cNvSpPr/>
            <p:nvPr/>
          </p:nvSpPr>
          <p:spPr>
            <a:xfrm>
              <a:off x="7228168" y="5070475"/>
              <a:ext cx="493432" cy="63266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grpSp>
          <p:nvGrpSpPr>
            <p:cNvPr id="217" name="Group 73">
              <a:extLst>
                <a:ext uri="{FF2B5EF4-FFF2-40B4-BE49-F238E27FC236}">
                  <a16:creationId xmlns:a16="http://schemas.microsoft.com/office/drawing/2014/main" id="{E869CC9A-631C-47AF-A712-95DC17B18B68}"/>
                </a:ext>
              </a:extLst>
            </p:cNvPr>
            <p:cNvGrpSpPr/>
            <p:nvPr/>
          </p:nvGrpSpPr>
          <p:grpSpPr>
            <a:xfrm>
              <a:off x="7318375" y="5232400"/>
              <a:ext cx="315817" cy="307975"/>
              <a:chOff x="7327900" y="5251450"/>
              <a:chExt cx="315817" cy="307975"/>
            </a:xfrm>
          </p:grpSpPr>
          <p:sp>
            <p:nvSpPr>
              <p:cNvPr id="218" name="Oval 20">
                <a:extLst>
                  <a:ext uri="{FF2B5EF4-FFF2-40B4-BE49-F238E27FC236}">
                    <a16:creationId xmlns:a16="http://schemas.microsoft.com/office/drawing/2014/main" id="{977D3B0C-9580-4F70-BAD4-6EDE5865DD3F}"/>
                  </a:ext>
                </a:extLst>
              </p:cNvPr>
              <p:cNvSpPr/>
              <p:nvPr/>
            </p:nvSpPr>
            <p:spPr>
              <a:xfrm>
                <a:off x="7327900" y="5254625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39">
                <a:extLst>
                  <a:ext uri="{FF2B5EF4-FFF2-40B4-BE49-F238E27FC236}">
                    <a16:creationId xmlns:a16="http://schemas.microsoft.com/office/drawing/2014/main" id="{18F75327-91B4-4F14-8351-3E531F7B588D}"/>
                  </a:ext>
                </a:extLst>
              </p:cNvPr>
              <p:cNvSpPr/>
              <p:nvPr/>
            </p:nvSpPr>
            <p:spPr>
              <a:xfrm>
                <a:off x="7421282" y="5251450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40">
                <a:extLst>
                  <a:ext uri="{FF2B5EF4-FFF2-40B4-BE49-F238E27FC236}">
                    <a16:creationId xmlns:a16="http://schemas.microsoft.com/office/drawing/2014/main" id="{73C1EDE1-AF0C-4724-B02C-364194D9C623}"/>
                  </a:ext>
                </a:extLst>
              </p:cNvPr>
              <p:cNvSpPr/>
              <p:nvPr/>
            </p:nvSpPr>
            <p:spPr>
              <a:xfrm>
                <a:off x="7330514" y="5337175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41">
                <a:extLst>
                  <a:ext uri="{FF2B5EF4-FFF2-40B4-BE49-F238E27FC236}">
                    <a16:creationId xmlns:a16="http://schemas.microsoft.com/office/drawing/2014/main" id="{C7AFCB68-2AC3-4692-AF17-31673154CD7C}"/>
                  </a:ext>
                </a:extLst>
              </p:cNvPr>
              <p:cNvSpPr/>
              <p:nvPr/>
            </p:nvSpPr>
            <p:spPr>
              <a:xfrm>
                <a:off x="7328646" y="5511800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42">
                <a:extLst>
                  <a:ext uri="{FF2B5EF4-FFF2-40B4-BE49-F238E27FC236}">
                    <a16:creationId xmlns:a16="http://schemas.microsoft.com/office/drawing/2014/main" id="{63C8F1F6-E6F6-4EC5-9B2A-75E9E0A4A6DA}"/>
                  </a:ext>
                </a:extLst>
              </p:cNvPr>
              <p:cNvSpPr/>
              <p:nvPr/>
            </p:nvSpPr>
            <p:spPr>
              <a:xfrm>
                <a:off x="7422028" y="5426075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43">
                <a:extLst>
                  <a:ext uri="{FF2B5EF4-FFF2-40B4-BE49-F238E27FC236}">
                    <a16:creationId xmlns:a16="http://schemas.microsoft.com/office/drawing/2014/main" id="{202B1843-0E00-4EB6-8270-DEADDD4C04DB}"/>
                  </a:ext>
                </a:extLst>
              </p:cNvPr>
              <p:cNvSpPr/>
              <p:nvPr/>
            </p:nvSpPr>
            <p:spPr>
              <a:xfrm>
                <a:off x="7502710" y="5337175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44">
                <a:extLst>
                  <a:ext uri="{FF2B5EF4-FFF2-40B4-BE49-F238E27FC236}">
                    <a16:creationId xmlns:a16="http://schemas.microsoft.com/office/drawing/2014/main" id="{6C399D84-033A-423B-B005-975D7F173F2E}"/>
                  </a:ext>
                </a:extLst>
              </p:cNvPr>
              <p:cNvSpPr/>
              <p:nvPr/>
            </p:nvSpPr>
            <p:spPr>
              <a:xfrm>
                <a:off x="7596092" y="5426075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45">
                <a:extLst>
                  <a:ext uri="{FF2B5EF4-FFF2-40B4-BE49-F238E27FC236}">
                    <a16:creationId xmlns:a16="http://schemas.microsoft.com/office/drawing/2014/main" id="{F42F0AA7-F1CC-4381-A326-DDA9A6741680}"/>
                  </a:ext>
                </a:extLst>
              </p:cNvPr>
              <p:cNvSpPr/>
              <p:nvPr/>
            </p:nvSpPr>
            <p:spPr>
              <a:xfrm>
                <a:off x="7508499" y="5508625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46">
                <a:extLst>
                  <a:ext uri="{FF2B5EF4-FFF2-40B4-BE49-F238E27FC236}">
                    <a16:creationId xmlns:a16="http://schemas.microsoft.com/office/drawing/2014/main" id="{AB5AF595-3E13-49DE-ACF3-64D911313489}"/>
                  </a:ext>
                </a:extLst>
              </p:cNvPr>
              <p:cNvSpPr/>
              <p:nvPr/>
            </p:nvSpPr>
            <p:spPr>
              <a:xfrm>
                <a:off x="7595531" y="5511800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47">
                <a:extLst>
                  <a:ext uri="{FF2B5EF4-FFF2-40B4-BE49-F238E27FC236}">
                    <a16:creationId xmlns:a16="http://schemas.microsoft.com/office/drawing/2014/main" id="{FA1B650C-5007-4DD7-9606-FFE1D0C66A8A}"/>
                  </a:ext>
                </a:extLst>
              </p:cNvPr>
              <p:cNvSpPr/>
              <p:nvPr/>
            </p:nvSpPr>
            <p:spPr>
              <a:xfrm>
                <a:off x="7504763" y="5251450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48">
                <a:extLst>
                  <a:ext uri="{FF2B5EF4-FFF2-40B4-BE49-F238E27FC236}">
                    <a16:creationId xmlns:a16="http://schemas.microsoft.com/office/drawing/2014/main" id="{62BAEF2D-1D49-4A65-87B5-9EF37CC5B65E}"/>
                  </a:ext>
                </a:extLst>
              </p:cNvPr>
              <p:cNvSpPr/>
              <p:nvPr/>
            </p:nvSpPr>
            <p:spPr>
              <a:xfrm>
                <a:off x="7594970" y="5254625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49">
                <a:extLst>
                  <a:ext uri="{FF2B5EF4-FFF2-40B4-BE49-F238E27FC236}">
                    <a16:creationId xmlns:a16="http://schemas.microsoft.com/office/drawing/2014/main" id="{C8CC2697-59E3-42AF-9D0B-C9D50AD4B8A0}"/>
                  </a:ext>
                </a:extLst>
              </p:cNvPr>
              <p:cNvSpPr/>
              <p:nvPr/>
            </p:nvSpPr>
            <p:spPr>
              <a:xfrm>
                <a:off x="7589927" y="5337175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50">
                <a:extLst>
                  <a:ext uri="{FF2B5EF4-FFF2-40B4-BE49-F238E27FC236}">
                    <a16:creationId xmlns:a16="http://schemas.microsoft.com/office/drawing/2014/main" id="{722B1F71-8D23-4F06-B122-377FC68653E4}"/>
                  </a:ext>
                </a:extLst>
              </p:cNvPr>
              <p:cNvSpPr/>
              <p:nvPr/>
            </p:nvSpPr>
            <p:spPr>
              <a:xfrm>
                <a:off x="7329577" y="5426075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51">
                <a:extLst>
                  <a:ext uri="{FF2B5EF4-FFF2-40B4-BE49-F238E27FC236}">
                    <a16:creationId xmlns:a16="http://schemas.microsoft.com/office/drawing/2014/main" id="{A9C37E68-C6C7-4B1A-A33A-56C6C1675596}"/>
                  </a:ext>
                </a:extLst>
              </p:cNvPr>
              <p:cNvSpPr/>
              <p:nvPr/>
            </p:nvSpPr>
            <p:spPr>
              <a:xfrm>
                <a:off x="7428002" y="5334000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52">
                <a:extLst>
                  <a:ext uri="{FF2B5EF4-FFF2-40B4-BE49-F238E27FC236}">
                    <a16:creationId xmlns:a16="http://schemas.microsoft.com/office/drawing/2014/main" id="{E4964805-980C-4237-B5C4-3C6DFAF7AC0F}"/>
                  </a:ext>
                </a:extLst>
              </p:cNvPr>
              <p:cNvSpPr/>
              <p:nvPr/>
            </p:nvSpPr>
            <p:spPr>
              <a:xfrm>
                <a:off x="7504202" y="5419725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53">
                <a:extLst>
                  <a:ext uri="{FF2B5EF4-FFF2-40B4-BE49-F238E27FC236}">
                    <a16:creationId xmlns:a16="http://schemas.microsoft.com/office/drawing/2014/main" id="{00218F44-6C85-40D3-BD6C-6C221FA26DE3}"/>
                  </a:ext>
                </a:extLst>
              </p:cNvPr>
              <p:cNvSpPr/>
              <p:nvPr/>
            </p:nvSpPr>
            <p:spPr>
              <a:xfrm>
                <a:off x="7424827" y="5505450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2" name="Group 72">
            <a:extLst>
              <a:ext uri="{FF2B5EF4-FFF2-40B4-BE49-F238E27FC236}">
                <a16:creationId xmlns:a16="http://schemas.microsoft.com/office/drawing/2014/main" id="{3356E45D-8C1F-4CA6-A70A-7A238962C1E0}"/>
              </a:ext>
            </a:extLst>
          </p:cNvPr>
          <p:cNvGrpSpPr/>
          <p:nvPr/>
        </p:nvGrpSpPr>
        <p:grpSpPr>
          <a:xfrm>
            <a:off x="5421341" y="5018173"/>
            <a:ext cx="535596" cy="686722"/>
            <a:chOff x="6609043" y="5073650"/>
            <a:chExt cx="493432" cy="632660"/>
          </a:xfrm>
        </p:grpSpPr>
        <p:sp>
          <p:nvSpPr>
            <p:cNvPr id="203" name="Rectangle: Rounded Corners 36">
              <a:extLst>
                <a:ext uri="{FF2B5EF4-FFF2-40B4-BE49-F238E27FC236}">
                  <a16:creationId xmlns:a16="http://schemas.microsoft.com/office/drawing/2014/main" id="{502FFDC2-1F59-450C-81DF-093803426D75}"/>
                </a:ext>
              </a:extLst>
            </p:cNvPr>
            <p:cNvSpPr/>
            <p:nvPr/>
          </p:nvSpPr>
          <p:spPr>
            <a:xfrm>
              <a:off x="6609043" y="5073650"/>
              <a:ext cx="493432" cy="63266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cxnSp>
          <p:nvCxnSpPr>
            <p:cNvPr id="204" name="Straight Connector 55">
              <a:extLst>
                <a:ext uri="{FF2B5EF4-FFF2-40B4-BE49-F238E27FC236}">
                  <a16:creationId xmlns:a16="http://schemas.microsoft.com/office/drawing/2014/main" id="{1A02F27B-C89B-4D63-B1B1-0B35788BF967}"/>
                </a:ext>
              </a:extLst>
            </p:cNvPr>
            <p:cNvCxnSpPr/>
            <p:nvPr/>
          </p:nvCxnSpPr>
          <p:spPr>
            <a:xfrm>
              <a:off x="6692900" y="5292725"/>
              <a:ext cx="0" cy="231775"/>
            </a:xfrm>
            <a:prstGeom prst="line">
              <a:avLst/>
            </a:prstGeom>
            <a:ln w="127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57">
              <a:extLst>
                <a:ext uri="{FF2B5EF4-FFF2-40B4-BE49-F238E27FC236}">
                  <a16:creationId xmlns:a16="http://schemas.microsoft.com/office/drawing/2014/main" id="{EED48C4C-6D09-4B46-A9AC-DC8AC4E530EE}"/>
                </a:ext>
              </a:extLst>
            </p:cNvPr>
            <p:cNvCxnSpPr>
              <a:cxnSpLocks/>
            </p:cNvCxnSpPr>
            <p:nvPr/>
          </p:nvCxnSpPr>
          <p:spPr>
            <a:xfrm>
              <a:off x="6921500" y="5302250"/>
              <a:ext cx="0" cy="152400"/>
            </a:xfrm>
            <a:prstGeom prst="line">
              <a:avLst/>
            </a:prstGeom>
            <a:ln w="127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58">
              <a:extLst>
                <a:ext uri="{FF2B5EF4-FFF2-40B4-BE49-F238E27FC236}">
                  <a16:creationId xmlns:a16="http://schemas.microsoft.com/office/drawing/2014/main" id="{560BACA5-54AC-4EC0-8BC1-3D217F986335}"/>
                </a:ext>
              </a:extLst>
            </p:cNvPr>
            <p:cNvCxnSpPr/>
            <p:nvPr/>
          </p:nvCxnSpPr>
          <p:spPr>
            <a:xfrm>
              <a:off x="6737350" y="5238750"/>
              <a:ext cx="0" cy="231775"/>
            </a:xfrm>
            <a:prstGeom prst="line">
              <a:avLst/>
            </a:prstGeom>
            <a:ln w="127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59">
              <a:extLst>
                <a:ext uri="{FF2B5EF4-FFF2-40B4-BE49-F238E27FC236}">
                  <a16:creationId xmlns:a16="http://schemas.microsoft.com/office/drawing/2014/main" id="{FFEFB01C-9EEB-43EE-A469-B737B4916B63}"/>
                </a:ext>
              </a:extLst>
            </p:cNvPr>
            <p:cNvCxnSpPr/>
            <p:nvPr/>
          </p:nvCxnSpPr>
          <p:spPr>
            <a:xfrm>
              <a:off x="6873875" y="5248275"/>
              <a:ext cx="0" cy="231775"/>
            </a:xfrm>
            <a:prstGeom prst="line">
              <a:avLst/>
            </a:prstGeom>
            <a:ln w="127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61">
              <a:extLst>
                <a:ext uri="{FF2B5EF4-FFF2-40B4-BE49-F238E27FC236}">
                  <a16:creationId xmlns:a16="http://schemas.microsoft.com/office/drawing/2014/main" id="{E8B3E9F4-6BA5-46DE-8A8D-D22535E0A05E}"/>
                </a:ext>
              </a:extLst>
            </p:cNvPr>
            <p:cNvCxnSpPr>
              <a:cxnSpLocks/>
            </p:cNvCxnSpPr>
            <p:nvPr/>
          </p:nvCxnSpPr>
          <p:spPr>
            <a:xfrm>
              <a:off x="6759575" y="5343525"/>
              <a:ext cx="0" cy="152400"/>
            </a:xfrm>
            <a:prstGeom prst="line">
              <a:avLst/>
            </a:prstGeom>
            <a:ln w="127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62">
              <a:extLst>
                <a:ext uri="{FF2B5EF4-FFF2-40B4-BE49-F238E27FC236}">
                  <a16:creationId xmlns:a16="http://schemas.microsoft.com/office/drawing/2014/main" id="{3281D55D-0BE0-4D0B-A289-EB3AD9D9E0E2}"/>
                </a:ext>
              </a:extLst>
            </p:cNvPr>
            <p:cNvCxnSpPr>
              <a:cxnSpLocks/>
            </p:cNvCxnSpPr>
            <p:nvPr/>
          </p:nvCxnSpPr>
          <p:spPr>
            <a:xfrm>
              <a:off x="6715125" y="5387975"/>
              <a:ext cx="0" cy="152400"/>
            </a:xfrm>
            <a:prstGeom prst="line">
              <a:avLst/>
            </a:prstGeom>
            <a:ln w="127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63">
              <a:extLst>
                <a:ext uri="{FF2B5EF4-FFF2-40B4-BE49-F238E27FC236}">
                  <a16:creationId xmlns:a16="http://schemas.microsoft.com/office/drawing/2014/main" id="{186091AB-A01B-406E-A40F-1DE68520737B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0" y="5349875"/>
              <a:ext cx="0" cy="152400"/>
            </a:xfrm>
            <a:prstGeom prst="line">
              <a:avLst/>
            </a:prstGeom>
            <a:ln w="127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64">
              <a:extLst>
                <a:ext uri="{FF2B5EF4-FFF2-40B4-BE49-F238E27FC236}">
                  <a16:creationId xmlns:a16="http://schemas.microsoft.com/office/drawing/2014/main" id="{334669A8-DC68-474B-A92A-5221A7F508E2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50" y="5419725"/>
              <a:ext cx="0" cy="152400"/>
            </a:xfrm>
            <a:prstGeom prst="line">
              <a:avLst/>
            </a:prstGeom>
            <a:ln w="127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65">
              <a:extLst>
                <a:ext uri="{FF2B5EF4-FFF2-40B4-BE49-F238E27FC236}">
                  <a16:creationId xmlns:a16="http://schemas.microsoft.com/office/drawing/2014/main" id="{B1A26C7C-EB6D-46FA-AE17-43572DF3B004}"/>
                </a:ext>
              </a:extLst>
            </p:cNvPr>
            <p:cNvCxnSpPr>
              <a:cxnSpLocks/>
            </p:cNvCxnSpPr>
            <p:nvPr/>
          </p:nvCxnSpPr>
          <p:spPr>
            <a:xfrm>
              <a:off x="6851650" y="5375275"/>
              <a:ext cx="0" cy="152400"/>
            </a:xfrm>
            <a:prstGeom prst="line">
              <a:avLst/>
            </a:prstGeom>
            <a:ln w="127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66">
              <a:extLst>
                <a:ext uri="{FF2B5EF4-FFF2-40B4-BE49-F238E27FC236}">
                  <a16:creationId xmlns:a16="http://schemas.microsoft.com/office/drawing/2014/main" id="{A9FC0779-0A3F-42ED-85E3-91A75A25EBC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0" y="5464175"/>
              <a:ext cx="0" cy="73025"/>
            </a:xfrm>
            <a:prstGeom prst="line">
              <a:avLst/>
            </a:prstGeom>
            <a:ln w="127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68">
              <a:extLst>
                <a:ext uri="{FF2B5EF4-FFF2-40B4-BE49-F238E27FC236}">
                  <a16:creationId xmlns:a16="http://schemas.microsoft.com/office/drawing/2014/main" id="{821AB9BF-3971-4ADD-8105-CCF948CD1715}"/>
                </a:ext>
              </a:extLst>
            </p:cNvPr>
            <p:cNvCxnSpPr>
              <a:cxnSpLocks/>
            </p:cNvCxnSpPr>
            <p:nvPr/>
          </p:nvCxnSpPr>
          <p:spPr>
            <a:xfrm>
              <a:off x="7004050" y="5426075"/>
              <a:ext cx="0" cy="117475"/>
            </a:xfrm>
            <a:prstGeom prst="line">
              <a:avLst/>
            </a:prstGeom>
            <a:ln w="127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70">
              <a:extLst>
                <a:ext uri="{FF2B5EF4-FFF2-40B4-BE49-F238E27FC236}">
                  <a16:creationId xmlns:a16="http://schemas.microsoft.com/office/drawing/2014/main" id="{66F4DCF3-72BD-4B0D-A0F6-CE6D0E7AE8CA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0" y="5387975"/>
              <a:ext cx="0" cy="117475"/>
            </a:xfrm>
            <a:prstGeom prst="line">
              <a:avLst/>
            </a:prstGeom>
            <a:ln w="127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9" name="Straight Connector 95">
            <a:extLst>
              <a:ext uri="{FF2B5EF4-FFF2-40B4-BE49-F238E27FC236}">
                <a16:creationId xmlns:a16="http://schemas.microsoft.com/office/drawing/2014/main" id="{87842247-87B3-4953-B5E1-8F84C419C9C0}"/>
              </a:ext>
            </a:extLst>
          </p:cNvPr>
          <p:cNvCxnSpPr>
            <a:cxnSpLocks/>
            <a:stCxn id="107" idx="2"/>
            <a:endCxn id="203" idx="0"/>
          </p:cNvCxnSpPr>
          <p:nvPr/>
        </p:nvCxnSpPr>
        <p:spPr>
          <a:xfrm>
            <a:off x="5683893" y="3940877"/>
            <a:ext cx="5246" cy="1077296"/>
          </a:xfrm>
          <a:prstGeom prst="line">
            <a:avLst/>
          </a:prstGeom>
          <a:ln w="57150" cap="rnd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115">
            <a:extLst>
              <a:ext uri="{FF2B5EF4-FFF2-40B4-BE49-F238E27FC236}">
                <a16:creationId xmlns:a16="http://schemas.microsoft.com/office/drawing/2014/main" id="{C1AB65A6-4A2F-43E4-A9A2-FBE5EF69F044}"/>
              </a:ext>
            </a:extLst>
          </p:cNvPr>
          <p:cNvCxnSpPr>
            <a:cxnSpLocks/>
          </p:cNvCxnSpPr>
          <p:nvPr/>
        </p:nvCxnSpPr>
        <p:spPr>
          <a:xfrm flipH="1">
            <a:off x="5030966" y="4422961"/>
            <a:ext cx="1322398" cy="4762"/>
          </a:xfrm>
          <a:prstGeom prst="line">
            <a:avLst/>
          </a:prstGeom>
          <a:ln w="57150" cap="rnd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Straight Connector 121">
            <a:extLst>
              <a:ext uri="{FF2B5EF4-FFF2-40B4-BE49-F238E27FC236}">
                <a16:creationId xmlns:a16="http://schemas.microsoft.com/office/drawing/2014/main" id="{28618215-36D5-41DB-AC08-0569B3A3BB5D}"/>
              </a:ext>
            </a:extLst>
          </p:cNvPr>
          <p:cNvCxnSpPr>
            <a:cxnSpLocks/>
            <a:stCxn id="216" idx="0"/>
          </p:cNvCxnSpPr>
          <p:nvPr/>
        </p:nvCxnSpPr>
        <p:spPr>
          <a:xfrm flipH="1" flipV="1">
            <a:off x="6354257" y="4422961"/>
            <a:ext cx="6912" cy="591766"/>
          </a:xfrm>
          <a:prstGeom prst="line">
            <a:avLst/>
          </a:prstGeom>
          <a:ln w="57150" cap="rnd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3" name="Straight Connector 121">
            <a:extLst>
              <a:ext uri="{FF2B5EF4-FFF2-40B4-BE49-F238E27FC236}">
                <a16:creationId xmlns:a16="http://schemas.microsoft.com/office/drawing/2014/main" id="{2B6FD719-DBC2-4EB9-BE7E-34665D5EE1C2}"/>
              </a:ext>
            </a:extLst>
          </p:cNvPr>
          <p:cNvCxnSpPr>
            <a:cxnSpLocks/>
            <a:stCxn id="247" idx="0"/>
          </p:cNvCxnSpPr>
          <p:nvPr/>
        </p:nvCxnSpPr>
        <p:spPr>
          <a:xfrm flipV="1">
            <a:off x="5017109" y="4430307"/>
            <a:ext cx="3518" cy="591313"/>
          </a:xfrm>
          <a:prstGeom prst="line">
            <a:avLst/>
          </a:prstGeom>
          <a:ln w="57150" cap="rnd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7" name="Straight Connector 95">
            <a:extLst>
              <a:ext uri="{FF2B5EF4-FFF2-40B4-BE49-F238E27FC236}">
                <a16:creationId xmlns:a16="http://schemas.microsoft.com/office/drawing/2014/main" id="{267BE66D-1650-4890-B62A-22CEC09F0FF5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2976430" y="3940877"/>
            <a:ext cx="5953" cy="1077296"/>
          </a:xfrm>
          <a:prstGeom prst="line">
            <a:avLst/>
          </a:prstGeom>
          <a:ln w="57150" cap="rnd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Connector 115">
            <a:extLst>
              <a:ext uri="{FF2B5EF4-FFF2-40B4-BE49-F238E27FC236}">
                <a16:creationId xmlns:a16="http://schemas.microsoft.com/office/drawing/2014/main" id="{75E6D6AC-1189-4169-80AE-29C3AE4B9DAE}"/>
              </a:ext>
            </a:extLst>
          </p:cNvPr>
          <p:cNvCxnSpPr>
            <a:cxnSpLocks/>
          </p:cNvCxnSpPr>
          <p:nvPr/>
        </p:nvCxnSpPr>
        <p:spPr>
          <a:xfrm flipH="1">
            <a:off x="2310355" y="4426839"/>
            <a:ext cx="1335517" cy="1"/>
          </a:xfrm>
          <a:prstGeom prst="line">
            <a:avLst/>
          </a:prstGeom>
          <a:ln w="57150" cap="rnd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Straight Connector 121">
            <a:extLst>
              <a:ext uri="{FF2B5EF4-FFF2-40B4-BE49-F238E27FC236}">
                <a16:creationId xmlns:a16="http://schemas.microsoft.com/office/drawing/2014/main" id="{CA93BA91-45DE-45D9-A390-F4740636D26C}"/>
              </a:ext>
            </a:extLst>
          </p:cNvPr>
          <p:cNvCxnSpPr>
            <a:cxnSpLocks/>
          </p:cNvCxnSpPr>
          <p:nvPr/>
        </p:nvCxnSpPr>
        <p:spPr>
          <a:xfrm flipV="1">
            <a:off x="3648460" y="4438127"/>
            <a:ext cx="0" cy="576600"/>
          </a:xfrm>
          <a:prstGeom prst="line">
            <a:avLst/>
          </a:prstGeom>
          <a:ln w="57150" cap="rnd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Straight Connector 121">
            <a:extLst>
              <a:ext uri="{FF2B5EF4-FFF2-40B4-BE49-F238E27FC236}">
                <a16:creationId xmlns:a16="http://schemas.microsoft.com/office/drawing/2014/main" id="{15555062-E663-4D5E-A0D4-8CBC989D3C6B}"/>
              </a:ext>
            </a:extLst>
          </p:cNvPr>
          <p:cNvCxnSpPr>
            <a:cxnSpLocks/>
          </p:cNvCxnSpPr>
          <p:nvPr/>
        </p:nvCxnSpPr>
        <p:spPr>
          <a:xfrm flipV="1">
            <a:off x="2304400" y="4438127"/>
            <a:ext cx="5953" cy="583493"/>
          </a:xfrm>
          <a:prstGeom prst="line">
            <a:avLst/>
          </a:prstGeom>
          <a:ln w="57150" cap="rnd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4" name="Oval 100">
            <a:extLst>
              <a:ext uri="{FF2B5EF4-FFF2-40B4-BE49-F238E27FC236}">
                <a16:creationId xmlns:a16="http://schemas.microsoft.com/office/drawing/2014/main" id="{952FEF19-CA90-4957-90D9-86897585A777}"/>
              </a:ext>
            </a:extLst>
          </p:cNvPr>
          <p:cNvSpPr/>
          <p:nvPr/>
        </p:nvSpPr>
        <p:spPr>
          <a:xfrm rot="5400000">
            <a:off x="2870267" y="3760886"/>
            <a:ext cx="230131" cy="2301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108">
            <a:extLst>
              <a:ext uri="{FF2B5EF4-FFF2-40B4-BE49-F238E27FC236}">
                <a16:creationId xmlns:a16="http://schemas.microsoft.com/office/drawing/2014/main" id="{6E6532B2-CEC5-451B-85EB-E938ACA0E82B}"/>
              </a:ext>
            </a:extLst>
          </p:cNvPr>
          <p:cNvSpPr/>
          <p:nvPr/>
        </p:nvSpPr>
        <p:spPr>
          <a:xfrm rot="5400000">
            <a:off x="5564401" y="3769661"/>
            <a:ext cx="230131" cy="2301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Connector 112">
            <a:extLst>
              <a:ext uri="{FF2B5EF4-FFF2-40B4-BE49-F238E27FC236}">
                <a16:creationId xmlns:a16="http://schemas.microsoft.com/office/drawing/2014/main" id="{01CD4207-F29D-46A5-8FD3-6EE96B42BCE6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2981325" y="2757488"/>
            <a:ext cx="1058" cy="496668"/>
          </a:xfrm>
          <a:prstGeom prst="line">
            <a:avLst/>
          </a:prstGeom>
          <a:ln w="57150" cap="rnd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8" name="Straight Connector 122">
            <a:extLst>
              <a:ext uri="{FF2B5EF4-FFF2-40B4-BE49-F238E27FC236}">
                <a16:creationId xmlns:a16="http://schemas.microsoft.com/office/drawing/2014/main" id="{94822917-BA58-4B37-A03B-88E8B884E70B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5681663" y="2743200"/>
            <a:ext cx="2230" cy="510956"/>
          </a:xfrm>
          <a:prstGeom prst="line">
            <a:avLst/>
          </a:prstGeom>
          <a:ln w="57150" cap="rnd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Connector 121">
            <a:extLst>
              <a:ext uri="{FF2B5EF4-FFF2-40B4-BE49-F238E27FC236}">
                <a16:creationId xmlns:a16="http://schemas.microsoft.com/office/drawing/2014/main" id="{850B3F2C-154E-481D-A068-868E5BE1CA24}"/>
              </a:ext>
            </a:extLst>
          </p:cNvPr>
          <p:cNvCxnSpPr>
            <a:cxnSpLocks/>
          </p:cNvCxnSpPr>
          <p:nvPr/>
        </p:nvCxnSpPr>
        <p:spPr>
          <a:xfrm flipH="1">
            <a:off x="2981325" y="2733675"/>
            <a:ext cx="2686050" cy="11430"/>
          </a:xfrm>
          <a:prstGeom prst="line">
            <a:avLst/>
          </a:prstGeom>
          <a:ln w="57150" cap="rnd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9" name="Straight Connector 122">
            <a:extLst>
              <a:ext uri="{FF2B5EF4-FFF2-40B4-BE49-F238E27FC236}">
                <a16:creationId xmlns:a16="http://schemas.microsoft.com/office/drawing/2014/main" id="{99D3F721-64BC-4060-8F03-6264A68A96D5}"/>
              </a:ext>
            </a:extLst>
          </p:cNvPr>
          <p:cNvCxnSpPr>
            <a:cxnSpLocks/>
            <a:stCxn id="273" idx="6"/>
          </p:cNvCxnSpPr>
          <p:nvPr/>
        </p:nvCxnSpPr>
        <p:spPr>
          <a:xfrm>
            <a:off x="4324926" y="2220582"/>
            <a:ext cx="0" cy="513093"/>
          </a:xfrm>
          <a:prstGeom prst="line">
            <a:avLst/>
          </a:prstGeom>
          <a:ln w="57150" cap="rnd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3" name="Oval 84">
            <a:extLst>
              <a:ext uri="{FF2B5EF4-FFF2-40B4-BE49-F238E27FC236}">
                <a16:creationId xmlns:a16="http://schemas.microsoft.com/office/drawing/2014/main" id="{D66062CA-E62E-4B47-B6D3-41A17BCC90AC}"/>
              </a:ext>
            </a:extLst>
          </p:cNvPr>
          <p:cNvSpPr/>
          <p:nvPr/>
        </p:nvSpPr>
        <p:spPr>
          <a:xfrm rot="5400000">
            <a:off x="4209861" y="1990451"/>
            <a:ext cx="230131" cy="2301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69">
            <a:extLst>
              <a:ext uri="{FF2B5EF4-FFF2-40B4-BE49-F238E27FC236}">
                <a16:creationId xmlns:a16="http://schemas.microsoft.com/office/drawing/2014/main" id="{DDDBB54B-F805-4E85-A3D6-3DD6D6AC4350}"/>
              </a:ext>
            </a:extLst>
          </p:cNvPr>
          <p:cNvGrpSpPr/>
          <p:nvPr/>
        </p:nvGrpSpPr>
        <p:grpSpPr>
          <a:xfrm>
            <a:off x="2030387" y="5015694"/>
            <a:ext cx="536400" cy="687600"/>
            <a:chOff x="5989918" y="5076825"/>
            <a:chExt cx="493432" cy="632660"/>
          </a:xfrm>
        </p:grpSpPr>
        <p:sp>
          <p:nvSpPr>
            <p:cNvPr id="131" name="Rectangle 16">
              <a:extLst>
                <a:ext uri="{FF2B5EF4-FFF2-40B4-BE49-F238E27FC236}">
                  <a16:creationId xmlns:a16="http://schemas.microsoft.com/office/drawing/2014/main" id="{920FD571-15C5-4219-9D92-E751C6C8C95A}"/>
                </a:ext>
              </a:extLst>
            </p:cNvPr>
            <p:cNvSpPr/>
            <p:nvPr/>
          </p:nvSpPr>
          <p:spPr>
            <a:xfrm>
              <a:off x="6043611" y="5236369"/>
              <a:ext cx="116681" cy="64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23">
              <a:extLst>
                <a:ext uri="{FF2B5EF4-FFF2-40B4-BE49-F238E27FC236}">
                  <a16:creationId xmlns:a16="http://schemas.microsoft.com/office/drawing/2014/main" id="{FF8CC09A-A486-4410-94EF-F589268F8DA9}"/>
                </a:ext>
              </a:extLst>
            </p:cNvPr>
            <p:cNvSpPr/>
            <p:nvPr/>
          </p:nvSpPr>
          <p:spPr>
            <a:xfrm>
              <a:off x="6175769" y="5505451"/>
              <a:ext cx="116681" cy="9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24">
              <a:extLst>
                <a:ext uri="{FF2B5EF4-FFF2-40B4-BE49-F238E27FC236}">
                  <a16:creationId xmlns:a16="http://schemas.microsoft.com/office/drawing/2014/main" id="{D38C6CDD-F91F-4693-B56E-8CCD210FAA49}"/>
                </a:ext>
              </a:extLst>
            </p:cNvPr>
            <p:cNvSpPr/>
            <p:nvPr/>
          </p:nvSpPr>
          <p:spPr>
            <a:xfrm>
              <a:off x="6311501" y="5541170"/>
              <a:ext cx="116681" cy="9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25">
              <a:extLst>
                <a:ext uri="{FF2B5EF4-FFF2-40B4-BE49-F238E27FC236}">
                  <a16:creationId xmlns:a16="http://schemas.microsoft.com/office/drawing/2014/main" id="{9C61AB7B-AFD2-45A2-A212-7A4029498263}"/>
                </a:ext>
              </a:extLst>
            </p:cNvPr>
            <p:cNvSpPr/>
            <p:nvPr/>
          </p:nvSpPr>
          <p:spPr>
            <a:xfrm>
              <a:off x="6043611" y="5526882"/>
              <a:ext cx="116681" cy="9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26">
              <a:extLst>
                <a:ext uri="{FF2B5EF4-FFF2-40B4-BE49-F238E27FC236}">
                  <a16:creationId xmlns:a16="http://schemas.microsoft.com/office/drawing/2014/main" id="{D13C0C75-503A-4666-85A3-8EEBA790F1BB}"/>
                </a:ext>
              </a:extLst>
            </p:cNvPr>
            <p:cNvSpPr/>
            <p:nvPr/>
          </p:nvSpPr>
          <p:spPr>
            <a:xfrm>
              <a:off x="6311501" y="5331619"/>
              <a:ext cx="116681" cy="274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27">
              <a:extLst>
                <a:ext uri="{FF2B5EF4-FFF2-40B4-BE49-F238E27FC236}">
                  <a16:creationId xmlns:a16="http://schemas.microsoft.com/office/drawing/2014/main" id="{B8312749-A9E5-4B27-B3AB-459256C4CB37}"/>
                </a:ext>
              </a:extLst>
            </p:cNvPr>
            <p:cNvSpPr/>
            <p:nvPr/>
          </p:nvSpPr>
          <p:spPr>
            <a:xfrm>
              <a:off x="6043611" y="5322094"/>
              <a:ext cx="116681" cy="365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28">
              <a:extLst>
                <a:ext uri="{FF2B5EF4-FFF2-40B4-BE49-F238E27FC236}">
                  <a16:creationId xmlns:a16="http://schemas.microsoft.com/office/drawing/2014/main" id="{028D76BD-20DA-4BDC-A2B3-AF5ADBE7A2A4}"/>
                </a:ext>
              </a:extLst>
            </p:cNvPr>
            <p:cNvSpPr/>
            <p:nvPr/>
          </p:nvSpPr>
          <p:spPr>
            <a:xfrm>
              <a:off x="6175769" y="5238750"/>
              <a:ext cx="116681" cy="365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29">
              <a:extLst>
                <a:ext uri="{FF2B5EF4-FFF2-40B4-BE49-F238E27FC236}">
                  <a16:creationId xmlns:a16="http://schemas.microsoft.com/office/drawing/2014/main" id="{A982D7F6-7249-4AE8-AA31-B80D42EB8F71}"/>
                </a:ext>
              </a:extLst>
            </p:cNvPr>
            <p:cNvSpPr/>
            <p:nvPr/>
          </p:nvSpPr>
          <p:spPr>
            <a:xfrm>
              <a:off x="6175769" y="5391151"/>
              <a:ext cx="116681" cy="9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30">
              <a:extLst>
                <a:ext uri="{FF2B5EF4-FFF2-40B4-BE49-F238E27FC236}">
                  <a16:creationId xmlns:a16="http://schemas.microsoft.com/office/drawing/2014/main" id="{E1080818-99E7-4903-B854-A521AA2B39C6}"/>
                </a:ext>
              </a:extLst>
            </p:cNvPr>
            <p:cNvSpPr/>
            <p:nvPr/>
          </p:nvSpPr>
          <p:spPr>
            <a:xfrm>
              <a:off x="6043611" y="5460208"/>
              <a:ext cx="116681" cy="182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31">
              <a:extLst>
                <a:ext uri="{FF2B5EF4-FFF2-40B4-BE49-F238E27FC236}">
                  <a16:creationId xmlns:a16="http://schemas.microsoft.com/office/drawing/2014/main" id="{9A7FDD10-67DD-4276-8104-A6080E423396}"/>
                </a:ext>
              </a:extLst>
            </p:cNvPr>
            <p:cNvSpPr/>
            <p:nvPr/>
          </p:nvSpPr>
          <p:spPr>
            <a:xfrm>
              <a:off x="6175769" y="5295901"/>
              <a:ext cx="116681" cy="274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32">
              <a:extLst>
                <a:ext uri="{FF2B5EF4-FFF2-40B4-BE49-F238E27FC236}">
                  <a16:creationId xmlns:a16="http://schemas.microsoft.com/office/drawing/2014/main" id="{3A6A1060-D7D0-4B23-85B2-062F642402FC}"/>
                </a:ext>
              </a:extLst>
            </p:cNvPr>
            <p:cNvSpPr/>
            <p:nvPr/>
          </p:nvSpPr>
          <p:spPr>
            <a:xfrm>
              <a:off x="6311501" y="5448302"/>
              <a:ext cx="116681" cy="182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33">
              <a:extLst>
                <a:ext uri="{FF2B5EF4-FFF2-40B4-BE49-F238E27FC236}">
                  <a16:creationId xmlns:a16="http://schemas.microsoft.com/office/drawing/2014/main" id="{184E3E8C-CB6C-4468-94FE-35BCBE20575A}"/>
                </a:ext>
              </a:extLst>
            </p:cNvPr>
            <p:cNvSpPr/>
            <p:nvPr/>
          </p:nvSpPr>
          <p:spPr>
            <a:xfrm>
              <a:off x="6043611" y="5548316"/>
              <a:ext cx="116681" cy="91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34">
              <a:extLst>
                <a:ext uri="{FF2B5EF4-FFF2-40B4-BE49-F238E27FC236}">
                  <a16:creationId xmlns:a16="http://schemas.microsoft.com/office/drawing/2014/main" id="{CB92D7B4-C226-4EE5-9B7B-B7472FCEC700}"/>
                </a:ext>
              </a:extLst>
            </p:cNvPr>
            <p:cNvSpPr/>
            <p:nvPr/>
          </p:nvSpPr>
          <p:spPr>
            <a:xfrm>
              <a:off x="6311501" y="5236371"/>
              <a:ext cx="116681" cy="45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35">
              <a:extLst>
                <a:ext uri="{FF2B5EF4-FFF2-40B4-BE49-F238E27FC236}">
                  <a16:creationId xmlns:a16="http://schemas.microsoft.com/office/drawing/2014/main" id="{A4CBDB06-5C5B-4C1B-8449-DF189759B407}"/>
                </a:ext>
              </a:extLst>
            </p:cNvPr>
            <p:cNvSpPr/>
            <p:nvPr/>
          </p:nvSpPr>
          <p:spPr>
            <a:xfrm>
              <a:off x="5989918" y="5076825"/>
              <a:ext cx="493432" cy="63266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</p:grpSp>
      <p:grpSp>
        <p:nvGrpSpPr>
          <p:cNvPr id="145" name="Group 75">
            <a:extLst>
              <a:ext uri="{FF2B5EF4-FFF2-40B4-BE49-F238E27FC236}">
                <a16:creationId xmlns:a16="http://schemas.microsoft.com/office/drawing/2014/main" id="{1AC449B9-7F27-4240-8BF0-64BCDC9484B5}"/>
              </a:ext>
            </a:extLst>
          </p:cNvPr>
          <p:cNvGrpSpPr>
            <a:grpSpLocks noChangeAspect="1"/>
          </p:cNvGrpSpPr>
          <p:nvPr/>
        </p:nvGrpSpPr>
        <p:grpSpPr>
          <a:xfrm>
            <a:off x="3385386" y="5015694"/>
            <a:ext cx="536281" cy="687600"/>
            <a:chOff x="7228167" y="5070471"/>
            <a:chExt cx="493432" cy="632660"/>
          </a:xfrm>
        </p:grpSpPr>
        <p:sp>
          <p:nvSpPr>
            <p:cNvPr id="146" name="Rectangle: Rounded Corners 37">
              <a:extLst>
                <a:ext uri="{FF2B5EF4-FFF2-40B4-BE49-F238E27FC236}">
                  <a16:creationId xmlns:a16="http://schemas.microsoft.com/office/drawing/2014/main" id="{7E8F8CA1-799C-4D71-B790-8E83D6A4278F}"/>
                </a:ext>
              </a:extLst>
            </p:cNvPr>
            <p:cNvSpPr/>
            <p:nvPr/>
          </p:nvSpPr>
          <p:spPr>
            <a:xfrm>
              <a:off x="7228167" y="5070471"/>
              <a:ext cx="493432" cy="63266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grpSp>
          <p:nvGrpSpPr>
            <p:cNvPr id="147" name="Group 73">
              <a:extLst>
                <a:ext uri="{FF2B5EF4-FFF2-40B4-BE49-F238E27FC236}">
                  <a16:creationId xmlns:a16="http://schemas.microsoft.com/office/drawing/2014/main" id="{EB2B68E3-A8E3-49BA-A6A6-C28472788F55}"/>
                </a:ext>
              </a:extLst>
            </p:cNvPr>
            <p:cNvGrpSpPr/>
            <p:nvPr/>
          </p:nvGrpSpPr>
          <p:grpSpPr>
            <a:xfrm>
              <a:off x="7318375" y="5232400"/>
              <a:ext cx="315817" cy="307975"/>
              <a:chOff x="7327897" y="5251447"/>
              <a:chExt cx="315806" cy="307981"/>
            </a:xfrm>
          </p:grpSpPr>
          <p:sp>
            <p:nvSpPr>
              <p:cNvPr id="148" name="Oval 20">
                <a:extLst>
                  <a:ext uri="{FF2B5EF4-FFF2-40B4-BE49-F238E27FC236}">
                    <a16:creationId xmlns:a16="http://schemas.microsoft.com/office/drawing/2014/main" id="{4B00B62E-5214-47F1-A5BE-7316C630F86D}"/>
                  </a:ext>
                </a:extLst>
              </p:cNvPr>
              <p:cNvSpPr/>
              <p:nvPr/>
            </p:nvSpPr>
            <p:spPr>
              <a:xfrm>
                <a:off x="7327897" y="5254617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39">
                <a:extLst>
                  <a:ext uri="{FF2B5EF4-FFF2-40B4-BE49-F238E27FC236}">
                    <a16:creationId xmlns:a16="http://schemas.microsoft.com/office/drawing/2014/main" id="{10DAE8DA-4CA0-4E16-B578-75CCD0B243D4}"/>
                  </a:ext>
                </a:extLst>
              </p:cNvPr>
              <p:cNvSpPr/>
              <p:nvPr/>
            </p:nvSpPr>
            <p:spPr>
              <a:xfrm>
                <a:off x="7421279" y="5251447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40">
                <a:extLst>
                  <a:ext uri="{FF2B5EF4-FFF2-40B4-BE49-F238E27FC236}">
                    <a16:creationId xmlns:a16="http://schemas.microsoft.com/office/drawing/2014/main" id="{C170F339-39F9-4CE6-9121-AF5B7BB043D5}"/>
                  </a:ext>
                </a:extLst>
              </p:cNvPr>
              <p:cNvSpPr/>
              <p:nvPr/>
            </p:nvSpPr>
            <p:spPr>
              <a:xfrm>
                <a:off x="7330510" y="5337172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41">
                <a:extLst>
                  <a:ext uri="{FF2B5EF4-FFF2-40B4-BE49-F238E27FC236}">
                    <a16:creationId xmlns:a16="http://schemas.microsoft.com/office/drawing/2014/main" id="{9E3D55DB-69C7-4C01-8DEF-20CC2A9AD3AD}"/>
                  </a:ext>
                </a:extLst>
              </p:cNvPr>
              <p:cNvSpPr/>
              <p:nvPr/>
            </p:nvSpPr>
            <p:spPr>
              <a:xfrm>
                <a:off x="7328641" y="5511796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42">
                <a:extLst>
                  <a:ext uri="{FF2B5EF4-FFF2-40B4-BE49-F238E27FC236}">
                    <a16:creationId xmlns:a16="http://schemas.microsoft.com/office/drawing/2014/main" id="{80A26EA3-38E9-4C10-BE32-5862A84DA974}"/>
                  </a:ext>
                </a:extLst>
              </p:cNvPr>
              <p:cNvSpPr/>
              <p:nvPr/>
            </p:nvSpPr>
            <p:spPr>
              <a:xfrm>
                <a:off x="7422023" y="5426072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43">
                <a:extLst>
                  <a:ext uri="{FF2B5EF4-FFF2-40B4-BE49-F238E27FC236}">
                    <a16:creationId xmlns:a16="http://schemas.microsoft.com/office/drawing/2014/main" id="{1366654E-554E-41A4-86B5-67F1A306A10A}"/>
                  </a:ext>
                </a:extLst>
              </p:cNvPr>
              <p:cNvSpPr/>
              <p:nvPr/>
            </p:nvSpPr>
            <p:spPr>
              <a:xfrm>
                <a:off x="7502705" y="5337172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44">
                <a:extLst>
                  <a:ext uri="{FF2B5EF4-FFF2-40B4-BE49-F238E27FC236}">
                    <a16:creationId xmlns:a16="http://schemas.microsoft.com/office/drawing/2014/main" id="{3F0CD855-CD09-4B1E-B4F7-6C2CBDAA3E1E}"/>
                  </a:ext>
                </a:extLst>
              </p:cNvPr>
              <p:cNvSpPr/>
              <p:nvPr/>
            </p:nvSpPr>
            <p:spPr>
              <a:xfrm>
                <a:off x="7596078" y="5426072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45">
                <a:extLst>
                  <a:ext uri="{FF2B5EF4-FFF2-40B4-BE49-F238E27FC236}">
                    <a16:creationId xmlns:a16="http://schemas.microsoft.com/office/drawing/2014/main" id="{458FDBE1-52ED-40B9-BACF-69E94596EFBC}"/>
                  </a:ext>
                </a:extLst>
              </p:cNvPr>
              <p:cNvSpPr/>
              <p:nvPr/>
            </p:nvSpPr>
            <p:spPr>
              <a:xfrm>
                <a:off x="7508486" y="5508622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46">
                <a:extLst>
                  <a:ext uri="{FF2B5EF4-FFF2-40B4-BE49-F238E27FC236}">
                    <a16:creationId xmlns:a16="http://schemas.microsoft.com/office/drawing/2014/main" id="{61FC4C99-3DDD-4EAD-98AB-AD5C77C8FF94}"/>
                  </a:ext>
                </a:extLst>
              </p:cNvPr>
              <p:cNvSpPr/>
              <p:nvPr/>
            </p:nvSpPr>
            <p:spPr>
              <a:xfrm>
                <a:off x="7595524" y="5511803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47">
                <a:extLst>
                  <a:ext uri="{FF2B5EF4-FFF2-40B4-BE49-F238E27FC236}">
                    <a16:creationId xmlns:a16="http://schemas.microsoft.com/office/drawing/2014/main" id="{82AF627F-307C-4D47-A2BA-48CD831872AD}"/>
                  </a:ext>
                </a:extLst>
              </p:cNvPr>
              <p:cNvSpPr/>
              <p:nvPr/>
            </p:nvSpPr>
            <p:spPr>
              <a:xfrm>
                <a:off x="7504757" y="5251458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48">
                <a:extLst>
                  <a:ext uri="{FF2B5EF4-FFF2-40B4-BE49-F238E27FC236}">
                    <a16:creationId xmlns:a16="http://schemas.microsoft.com/office/drawing/2014/main" id="{672D4C3C-F06C-42F1-BB47-216A3FA19C17}"/>
                  </a:ext>
                </a:extLst>
              </p:cNvPr>
              <p:cNvSpPr/>
              <p:nvPr/>
            </p:nvSpPr>
            <p:spPr>
              <a:xfrm>
                <a:off x="7594965" y="5254626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49">
                <a:extLst>
                  <a:ext uri="{FF2B5EF4-FFF2-40B4-BE49-F238E27FC236}">
                    <a16:creationId xmlns:a16="http://schemas.microsoft.com/office/drawing/2014/main" id="{9DFC5C51-53AA-4E1F-A1F0-9763BA64F2E0}"/>
                  </a:ext>
                </a:extLst>
              </p:cNvPr>
              <p:cNvSpPr/>
              <p:nvPr/>
            </p:nvSpPr>
            <p:spPr>
              <a:xfrm>
                <a:off x="7589925" y="5337176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50">
                <a:extLst>
                  <a:ext uri="{FF2B5EF4-FFF2-40B4-BE49-F238E27FC236}">
                    <a16:creationId xmlns:a16="http://schemas.microsoft.com/office/drawing/2014/main" id="{7894CDA0-B4DB-4C51-BD67-DBF54ADC3DF5}"/>
                  </a:ext>
                </a:extLst>
              </p:cNvPr>
              <p:cNvSpPr/>
              <p:nvPr/>
            </p:nvSpPr>
            <p:spPr>
              <a:xfrm>
                <a:off x="7329581" y="5426076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51">
                <a:extLst>
                  <a:ext uri="{FF2B5EF4-FFF2-40B4-BE49-F238E27FC236}">
                    <a16:creationId xmlns:a16="http://schemas.microsoft.com/office/drawing/2014/main" id="{04C84B41-4338-4EE4-BB4B-FBB1D0FFA375}"/>
                  </a:ext>
                </a:extLst>
              </p:cNvPr>
              <p:cNvSpPr/>
              <p:nvPr/>
            </p:nvSpPr>
            <p:spPr>
              <a:xfrm>
                <a:off x="7428006" y="5334004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52">
                <a:extLst>
                  <a:ext uri="{FF2B5EF4-FFF2-40B4-BE49-F238E27FC236}">
                    <a16:creationId xmlns:a16="http://schemas.microsoft.com/office/drawing/2014/main" id="{64FA5170-8412-44B4-BBDB-50E523B7954C}"/>
                  </a:ext>
                </a:extLst>
              </p:cNvPr>
              <p:cNvSpPr/>
              <p:nvPr/>
            </p:nvSpPr>
            <p:spPr>
              <a:xfrm>
                <a:off x="7504191" y="5419714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53">
                <a:extLst>
                  <a:ext uri="{FF2B5EF4-FFF2-40B4-BE49-F238E27FC236}">
                    <a16:creationId xmlns:a16="http://schemas.microsoft.com/office/drawing/2014/main" id="{46168241-CD37-4731-82FF-68F80933D0E0}"/>
                  </a:ext>
                </a:extLst>
              </p:cNvPr>
              <p:cNvSpPr/>
              <p:nvPr/>
            </p:nvSpPr>
            <p:spPr>
              <a:xfrm>
                <a:off x="7424827" y="5505450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4" name="Group 72">
            <a:extLst>
              <a:ext uri="{FF2B5EF4-FFF2-40B4-BE49-F238E27FC236}">
                <a16:creationId xmlns:a16="http://schemas.microsoft.com/office/drawing/2014/main" id="{CFEE9BCE-F6A0-4309-8020-7F44569D4320}"/>
              </a:ext>
            </a:extLst>
          </p:cNvPr>
          <p:cNvGrpSpPr>
            <a:grpSpLocks noChangeAspect="1"/>
          </p:cNvGrpSpPr>
          <p:nvPr/>
        </p:nvGrpSpPr>
        <p:grpSpPr>
          <a:xfrm>
            <a:off x="2711399" y="5015694"/>
            <a:ext cx="536282" cy="687600"/>
            <a:chOff x="8212683" y="5073643"/>
            <a:chExt cx="613160" cy="632659"/>
          </a:xfrm>
        </p:grpSpPr>
        <p:sp>
          <p:nvSpPr>
            <p:cNvPr id="165" name="Rectangle: Rounded Corners 36">
              <a:extLst>
                <a:ext uri="{FF2B5EF4-FFF2-40B4-BE49-F238E27FC236}">
                  <a16:creationId xmlns:a16="http://schemas.microsoft.com/office/drawing/2014/main" id="{78D62668-D773-4081-8BFA-19EF41877CA1}"/>
                </a:ext>
              </a:extLst>
            </p:cNvPr>
            <p:cNvSpPr/>
            <p:nvPr/>
          </p:nvSpPr>
          <p:spPr>
            <a:xfrm>
              <a:off x="8212683" y="5073643"/>
              <a:ext cx="613160" cy="63265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cxnSp>
          <p:nvCxnSpPr>
            <p:cNvPr id="166" name="Straight Connector 55">
              <a:extLst>
                <a:ext uri="{FF2B5EF4-FFF2-40B4-BE49-F238E27FC236}">
                  <a16:creationId xmlns:a16="http://schemas.microsoft.com/office/drawing/2014/main" id="{D90EDE4F-17E1-420F-9F82-7DAE65884AC3}"/>
                </a:ext>
              </a:extLst>
            </p:cNvPr>
            <p:cNvCxnSpPr/>
            <p:nvPr/>
          </p:nvCxnSpPr>
          <p:spPr>
            <a:xfrm>
              <a:off x="8316887" y="5292718"/>
              <a:ext cx="0" cy="231774"/>
            </a:xfrm>
            <a:prstGeom prst="line">
              <a:avLst/>
            </a:prstGeom>
            <a:ln w="127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57">
              <a:extLst>
                <a:ext uri="{FF2B5EF4-FFF2-40B4-BE49-F238E27FC236}">
                  <a16:creationId xmlns:a16="http://schemas.microsoft.com/office/drawing/2014/main" id="{D295462E-37DA-4127-BD43-A5B11C95E472}"/>
                </a:ext>
              </a:extLst>
            </p:cNvPr>
            <p:cNvCxnSpPr>
              <a:cxnSpLocks/>
            </p:cNvCxnSpPr>
            <p:nvPr/>
          </p:nvCxnSpPr>
          <p:spPr>
            <a:xfrm>
              <a:off x="8600956" y="5302243"/>
              <a:ext cx="0" cy="152400"/>
            </a:xfrm>
            <a:prstGeom prst="line">
              <a:avLst/>
            </a:prstGeom>
            <a:ln w="127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58">
              <a:extLst>
                <a:ext uri="{FF2B5EF4-FFF2-40B4-BE49-F238E27FC236}">
                  <a16:creationId xmlns:a16="http://schemas.microsoft.com/office/drawing/2014/main" id="{07246EF0-9491-4F3B-8514-69C1379E9F7F}"/>
                </a:ext>
              </a:extLst>
            </p:cNvPr>
            <p:cNvCxnSpPr/>
            <p:nvPr/>
          </p:nvCxnSpPr>
          <p:spPr>
            <a:xfrm>
              <a:off x="8372123" y="5238737"/>
              <a:ext cx="0" cy="231774"/>
            </a:xfrm>
            <a:prstGeom prst="line">
              <a:avLst/>
            </a:prstGeom>
            <a:ln w="127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59">
              <a:extLst>
                <a:ext uri="{FF2B5EF4-FFF2-40B4-BE49-F238E27FC236}">
                  <a16:creationId xmlns:a16="http://schemas.microsoft.com/office/drawing/2014/main" id="{7FDA21AC-29E0-4F7F-800F-A6C93FB81B6E}"/>
                </a:ext>
              </a:extLst>
            </p:cNvPr>
            <p:cNvCxnSpPr/>
            <p:nvPr/>
          </p:nvCxnSpPr>
          <p:spPr>
            <a:xfrm>
              <a:off x="8541775" y="5248263"/>
              <a:ext cx="0" cy="231774"/>
            </a:xfrm>
            <a:prstGeom prst="line">
              <a:avLst/>
            </a:prstGeom>
            <a:ln w="127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61">
              <a:extLst>
                <a:ext uri="{FF2B5EF4-FFF2-40B4-BE49-F238E27FC236}">
                  <a16:creationId xmlns:a16="http://schemas.microsoft.com/office/drawing/2014/main" id="{2F59CBCC-E7A5-43E6-83B6-338FECA0FE5D}"/>
                </a:ext>
              </a:extLst>
            </p:cNvPr>
            <p:cNvCxnSpPr>
              <a:cxnSpLocks/>
            </p:cNvCxnSpPr>
            <p:nvPr/>
          </p:nvCxnSpPr>
          <p:spPr>
            <a:xfrm>
              <a:off x="8399741" y="5343513"/>
              <a:ext cx="0" cy="152400"/>
            </a:xfrm>
            <a:prstGeom prst="line">
              <a:avLst/>
            </a:prstGeom>
            <a:ln w="127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62">
              <a:extLst>
                <a:ext uri="{FF2B5EF4-FFF2-40B4-BE49-F238E27FC236}">
                  <a16:creationId xmlns:a16="http://schemas.microsoft.com/office/drawing/2014/main" id="{1C9854BD-587E-4D71-9DB9-F8A8646BF461}"/>
                </a:ext>
              </a:extLst>
            </p:cNvPr>
            <p:cNvCxnSpPr>
              <a:cxnSpLocks/>
            </p:cNvCxnSpPr>
            <p:nvPr/>
          </p:nvCxnSpPr>
          <p:spPr>
            <a:xfrm>
              <a:off x="8344505" y="5387963"/>
              <a:ext cx="0" cy="152400"/>
            </a:xfrm>
            <a:prstGeom prst="line">
              <a:avLst/>
            </a:prstGeom>
            <a:ln w="127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63">
              <a:extLst>
                <a:ext uri="{FF2B5EF4-FFF2-40B4-BE49-F238E27FC236}">
                  <a16:creationId xmlns:a16="http://schemas.microsoft.com/office/drawing/2014/main" id="{7BC238C4-BE51-40AB-93D3-2FB2E84A4179}"/>
                </a:ext>
              </a:extLst>
            </p:cNvPr>
            <p:cNvCxnSpPr>
              <a:cxnSpLocks/>
            </p:cNvCxnSpPr>
            <p:nvPr/>
          </p:nvCxnSpPr>
          <p:spPr>
            <a:xfrm>
              <a:off x="8569392" y="5349868"/>
              <a:ext cx="0" cy="152400"/>
            </a:xfrm>
            <a:prstGeom prst="line">
              <a:avLst/>
            </a:prstGeom>
            <a:ln w="127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64">
              <a:extLst>
                <a:ext uri="{FF2B5EF4-FFF2-40B4-BE49-F238E27FC236}">
                  <a16:creationId xmlns:a16="http://schemas.microsoft.com/office/drawing/2014/main" id="{6EE64C00-785B-40DA-8261-DCEFCC77DCD4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12" y="5419727"/>
              <a:ext cx="0" cy="152400"/>
            </a:xfrm>
            <a:prstGeom prst="line">
              <a:avLst/>
            </a:prstGeom>
            <a:ln w="127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65">
              <a:extLst>
                <a:ext uri="{FF2B5EF4-FFF2-40B4-BE49-F238E27FC236}">
                  <a16:creationId xmlns:a16="http://schemas.microsoft.com/office/drawing/2014/main" id="{42D604D5-296F-44F1-B4F3-C33276160FEE}"/>
                </a:ext>
              </a:extLst>
            </p:cNvPr>
            <p:cNvCxnSpPr>
              <a:cxnSpLocks/>
            </p:cNvCxnSpPr>
            <p:nvPr/>
          </p:nvCxnSpPr>
          <p:spPr>
            <a:xfrm>
              <a:off x="8514157" y="5375287"/>
              <a:ext cx="0" cy="152401"/>
            </a:xfrm>
            <a:prstGeom prst="line">
              <a:avLst/>
            </a:prstGeom>
            <a:ln w="127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66">
              <a:extLst>
                <a:ext uri="{FF2B5EF4-FFF2-40B4-BE49-F238E27FC236}">
                  <a16:creationId xmlns:a16="http://schemas.microsoft.com/office/drawing/2014/main" id="{2284E4D5-4F05-490C-BF80-5096DDDF6C7B}"/>
                </a:ext>
              </a:extLst>
            </p:cNvPr>
            <p:cNvCxnSpPr>
              <a:cxnSpLocks/>
            </p:cNvCxnSpPr>
            <p:nvPr/>
          </p:nvCxnSpPr>
          <p:spPr>
            <a:xfrm>
              <a:off x="8671973" y="5464188"/>
              <a:ext cx="0" cy="73025"/>
            </a:xfrm>
            <a:prstGeom prst="line">
              <a:avLst/>
            </a:prstGeom>
            <a:ln w="127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68">
              <a:extLst>
                <a:ext uri="{FF2B5EF4-FFF2-40B4-BE49-F238E27FC236}">
                  <a16:creationId xmlns:a16="http://schemas.microsoft.com/office/drawing/2014/main" id="{AF71488E-4F45-464E-8227-8DFC5CA7AD8F}"/>
                </a:ext>
              </a:extLst>
            </p:cNvPr>
            <p:cNvCxnSpPr>
              <a:cxnSpLocks/>
            </p:cNvCxnSpPr>
            <p:nvPr/>
          </p:nvCxnSpPr>
          <p:spPr>
            <a:xfrm>
              <a:off x="8703536" y="5426089"/>
              <a:ext cx="0" cy="117475"/>
            </a:xfrm>
            <a:prstGeom prst="line">
              <a:avLst/>
            </a:prstGeom>
            <a:ln w="127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70">
              <a:extLst>
                <a:ext uri="{FF2B5EF4-FFF2-40B4-BE49-F238E27FC236}">
                  <a16:creationId xmlns:a16="http://schemas.microsoft.com/office/drawing/2014/main" id="{F7066C56-E3AC-43B3-814C-4680F6347402}"/>
                </a:ext>
              </a:extLst>
            </p:cNvPr>
            <p:cNvCxnSpPr>
              <a:cxnSpLocks/>
            </p:cNvCxnSpPr>
            <p:nvPr/>
          </p:nvCxnSpPr>
          <p:spPr>
            <a:xfrm>
              <a:off x="8743950" y="5387975"/>
              <a:ext cx="0" cy="117475"/>
            </a:xfrm>
            <a:prstGeom prst="line">
              <a:avLst/>
            </a:prstGeom>
            <a:ln w="127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!!text1">
            <a:extLst>
              <a:ext uri="{FF2B5EF4-FFF2-40B4-BE49-F238E27FC236}">
                <a16:creationId xmlns:a16="http://schemas.microsoft.com/office/drawing/2014/main" id="{F8BF4EAF-7B42-4B51-A0D4-9686523D91DC}"/>
              </a:ext>
            </a:extLst>
          </p:cNvPr>
          <p:cNvSpPr txBox="1"/>
          <p:nvPr/>
        </p:nvSpPr>
        <p:spPr>
          <a:xfrm>
            <a:off x="2617907" y="5731559"/>
            <a:ext cx="1335209" cy="382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assay(s)</a:t>
            </a:r>
          </a:p>
        </p:txBody>
      </p:sp>
      <p:cxnSp>
        <p:nvCxnSpPr>
          <p:cNvPr id="179" name="Straight Connector 1056">
            <a:extLst>
              <a:ext uri="{FF2B5EF4-FFF2-40B4-BE49-F238E27FC236}">
                <a16:creationId xmlns:a16="http://schemas.microsoft.com/office/drawing/2014/main" id="{D6D6D1FC-5A66-4A50-97AE-81969016595B}"/>
              </a:ext>
            </a:extLst>
          </p:cNvPr>
          <p:cNvCxnSpPr>
            <a:cxnSpLocks/>
          </p:cNvCxnSpPr>
          <p:nvPr/>
        </p:nvCxnSpPr>
        <p:spPr>
          <a:xfrm>
            <a:off x="512764" y="2067352"/>
            <a:ext cx="585596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80">
            <a:extLst>
              <a:ext uri="{FF2B5EF4-FFF2-40B4-BE49-F238E27FC236}">
                <a16:creationId xmlns:a16="http://schemas.microsoft.com/office/drawing/2014/main" id="{3048A800-7E5A-4601-BB34-458E0C895D7F}"/>
              </a:ext>
            </a:extLst>
          </p:cNvPr>
          <p:cNvSpPr txBox="1"/>
          <p:nvPr/>
        </p:nvSpPr>
        <p:spPr>
          <a:xfrm>
            <a:off x="710432" y="1613117"/>
            <a:ext cx="1820489" cy="400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administrative</a:t>
            </a:r>
          </a:p>
        </p:txBody>
      </p:sp>
      <p:sp>
        <p:nvSpPr>
          <p:cNvPr id="182" name="TextBox 183">
            <a:extLst>
              <a:ext uri="{FF2B5EF4-FFF2-40B4-BE49-F238E27FC236}">
                <a16:creationId xmlns:a16="http://schemas.microsoft.com/office/drawing/2014/main" id="{147937E4-21F1-4AB6-AE00-1B15BA1DB710}"/>
              </a:ext>
            </a:extLst>
          </p:cNvPr>
          <p:cNvSpPr txBox="1"/>
          <p:nvPr/>
        </p:nvSpPr>
        <p:spPr>
          <a:xfrm>
            <a:off x="710432" y="2141212"/>
            <a:ext cx="2123275" cy="400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experimental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0CA07F-56FF-4EB4-8155-0F179467DC60}"/>
              </a:ext>
            </a:extLst>
          </p:cNvPr>
          <p:cNvSpPr txBox="1"/>
          <p:nvPr/>
        </p:nvSpPr>
        <p:spPr>
          <a:xfrm>
            <a:off x="7302578" y="1369004"/>
            <a:ext cx="44435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investigation</a:t>
            </a:r>
          </a:p>
          <a:p>
            <a:r>
              <a:rPr lang="en-US" dirty="0"/>
              <a:t>   high level concept to link related  </a:t>
            </a:r>
            <a:br>
              <a:rPr lang="en-US" dirty="0"/>
            </a:br>
            <a:r>
              <a:rPr lang="en-US" dirty="0"/>
              <a:t>   studies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study</a:t>
            </a:r>
          </a:p>
          <a:p>
            <a:r>
              <a:rPr lang="en-US" dirty="0"/>
              <a:t>   the central unit, containing information </a:t>
            </a:r>
          </a:p>
          <a:p>
            <a:r>
              <a:rPr lang="en-US" dirty="0"/>
              <a:t>   on the subject under study, its   </a:t>
            </a:r>
          </a:p>
          <a:p>
            <a:r>
              <a:rPr lang="en-US" dirty="0"/>
              <a:t>   characteristics and any treatments applied.</a:t>
            </a:r>
          </a:p>
          <a:p>
            <a:r>
              <a:rPr lang="en-US" i="1" dirty="0"/>
              <a:t>   a study has associated </a:t>
            </a:r>
            <a:r>
              <a:rPr lang="en-US" b="1" i="1" dirty="0"/>
              <a:t>assays</a:t>
            </a:r>
          </a:p>
          <a:p>
            <a:endParaRPr lang="en-US" b="1" i="1" dirty="0"/>
          </a:p>
          <a:p>
            <a:endParaRPr lang="en-US" b="1" i="1" dirty="0"/>
          </a:p>
          <a:p>
            <a:r>
              <a:rPr lang="en-US" b="1" dirty="0"/>
              <a:t>assay</a:t>
            </a:r>
          </a:p>
          <a:p>
            <a:r>
              <a:rPr lang="en-US" dirty="0"/>
              <a:t>   test performed either on material taken </a:t>
            </a:r>
          </a:p>
          <a:p>
            <a:r>
              <a:rPr lang="en-US" dirty="0"/>
              <a:t>   from the subject or on the whole initial </a:t>
            </a:r>
          </a:p>
          <a:p>
            <a:r>
              <a:rPr lang="en-US" dirty="0"/>
              <a:t>   subject, which produce qualitative or   </a:t>
            </a:r>
          </a:p>
          <a:p>
            <a:r>
              <a:rPr lang="en-US" dirty="0"/>
              <a:t>   quantitative measurements (data)</a:t>
            </a:r>
          </a:p>
        </p:txBody>
      </p: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91E3B82D-DC57-4A2E-9C63-F4F8D0F79D9C}"/>
              </a:ext>
            </a:extLst>
          </p:cNvPr>
          <p:cNvGrpSpPr>
            <a:grpSpLocks noChangeAspect="1"/>
          </p:cNvGrpSpPr>
          <p:nvPr/>
        </p:nvGrpSpPr>
        <p:grpSpPr>
          <a:xfrm>
            <a:off x="8541940" y="323176"/>
            <a:ext cx="734412" cy="685764"/>
            <a:chOff x="9836777" y="2327948"/>
            <a:chExt cx="434137" cy="367627"/>
          </a:xfrm>
        </p:grpSpPr>
        <p:sp>
          <p:nvSpPr>
            <p:cNvPr id="186" name="Rechteck: abgerundete Ecken 185">
              <a:extLst>
                <a:ext uri="{FF2B5EF4-FFF2-40B4-BE49-F238E27FC236}">
                  <a16:creationId xmlns:a16="http://schemas.microsoft.com/office/drawing/2014/main" id="{EE78DA8C-7DE5-421A-B376-F40E5412D229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187" name="Rechteck: abgerundete Ecken 186">
              <a:extLst>
                <a:ext uri="{FF2B5EF4-FFF2-40B4-BE49-F238E27FC236}">
                  <a16:creationId xmlns:a16="http://schemas.microsoft.com/office/drawing/2014/main" id="{8578B6D6-FC5C-457B-B29E-5371820C7ECE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B4CE82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188" name="Rechteck: abgerundete Ecken 187">
              <a:extLst>
                <a:ext uri="{FF2B5EF4-FFF2-40B4-BE49-F238E27FC236}">
                  <a16:creationId xmlns:a16="http://schemas.microsoft.com/office/drawing/2014/main" id="{2D962545-DA74-443E-930B-EBB652623540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FABA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10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schemas.openxmlformats.org/package/2006/metadata/core-properties"/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21db1a41-6048-41cc-aa9c-5fc692bf8cba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E8A8F2-AB58-4F95-AF64-09A1A6936D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647</Words>
  <Application>Microsoft Macintosh PowerPoint</Application>
  <PresentationFormat>Widescreen</PresentationFormat>
  <Paragraphs>210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Courier New</vt:lpstr>
      <vt:lpstr>Cousine</vt:lpstr>
      <vt:lpstr>Wingdings</vt:lpstr>
      <vt:lpstr>Office Theme</vt:lpstr>
      <vt:lpstr>PowerPoint Presentation</vt:lpstr>
      <vt:lpstr>Towards Fair Digital Objects (FDOs)</vt:lpstr>
      <vt:lpstr>Bag your research in an ARC</vt:lpstr>
      <vt:lpstr>A real-world ARC is a folder structure </vt:lpstr>
      <vt:lpstr>A real-world ARC is a folder structure </vt:lpstr>
      <vt:lpstr>ARC is built on top of existing standards</vt:lpstr>
      <vt:lpstr>PowerPoint Presentation</vt:lpstr>
      <vt:lpstr>PowerPoint Presentation</vt:lpstr>
      <vt:lpstr>Hierarchical ISA model structure</vt:lpstr>
      <vt:lpstr>ISA data model as central unit</vt:lpstr>
      <vt:lpstr>ARCs: Share yours and work together</vt:lpstr>
      <vt:lpstr>Find ARCs in the ARC registry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25</cp:revision>
  <dcterms:created xsi:type="dcterms:W3CDTF">2020-06-29T09:54:11Z</dcterms:created>
  <dcterms:modified xsi:type="dcterms:W3CDTF">2022-06-07T18:41:00Z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</Properties>
</file>