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B99_DE631812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32F_EFC683F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955" r:id="rId5"/>
    <p:sldId id="2971" r:id="rId6"/>
    <p:sldId id="850" r:id="rId7"/>
    <p:sldId id="2970" r:id="rId8"/>
    <p:sldId id="2969" r:id="rId9"/>
    <p:sldId id="2884" r:id="rId10"/>
    <p:sldId id="2975" r:id="rId11"/>
    <p:sldId id="2983" r:id="rId12"/>
    <p:sldId id="2905" r:id="rId13"/>
    <p:sldId id="2883" r:id="rId14"/>
    <p:sldId id="788" r:id="rId15"/>
    <p:sldId id="2893" r:id="rId16"/>
    <p:sldId id="769" r:id="rId17"/>
    <p:sldId id="815" r:id="rId18"/>
    <p:sldId id="61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96C6C06-2F7F-6EBF-C3AF-52714B4D385F}" name="Dominik Brilhaus" initials="DB" userId="S::brilhaus@nfdi4plants.org::b22096c1-5902-44b1-ad15-49b93113739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1F8"/>
    <a:srgbClr val="DF098D"/>
    <a:srgbClr val="FF9897"/>
    <a:srgbClr val="F3F3F3"/>
    <a:srgbClr val="F3AC7B"/>
    <a:srgbClr val="8DCBCF"/>
    <a:srgbClr val="000000"/>
    <a:srgbClr val="FFFFFF"/>
    <a:srgbClr val="1FC2A7"/>
    <a:srgbClr val="0BB5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omments/modernComment_32F_EFC683F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5939B14-63CD-4CB0-9FB6-32AE92878576}" authorId="{C96C6C06-2F7F-6EBF-C3AF-52714B4D385F}" created="2024-10-09T14:14:17.174">
    <pc:sldMkLst xmlns:pc="http://schemas.microsoft.com/office/powerpoint/2013/main/command">
      <pc:docMk/>
      <pc:sldMk cId="4022764528" sldId="815"/>
    </pc:sldMkLst>
    <p188:txBody>
      <a:bodyPr/>
      <a:lstStyle/>
      <a:p>
        <a:r>
          <a:rPr lang="en-US"/>
          <a:t>arc-rdm.org hinzufügen? </a:t>
        </a:r>
      </a:p>
    </p188:txBody>
  </p188:cm>
</p188:cmLst>
</file>

<file path=ppt/comments/modernComment_B99_DE6318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B38671D-1D9F-43E4-BE68-259481465F2C}" authorId="{C96C6C06-2F7F-6EBF-C3AF-52714B4D385F}" created="2024-10-09T14:12:48.736">
    <pc:sldMkLst xmlns:pc="http://schemas.microsoft.com/office/powerpoint/2013/main/command">
      <pc:docMk/>
      <pc:sldMk cId="3731036178" sldId="2969"/>
    </pc:sldMkLst>
    <p188:txBody>
      <a:bodyPr/>
      <a:lstStyle/>
      <a:p>
        <a:r>
          <a:rPr lang="en-US"/>
          <a:t>towards Publication?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A02A5-BD24-F253-23BE-8BADAC61B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191D24-B402-C477-E094-BA81554D39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989E24-B140-813A-D6DE-B07E52AA78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we can we also directly discuss project specific issues online using the datahub online.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25F54-4441-04F2-7A7E-1965E3641C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35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8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48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47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36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84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10" Type="http://schemas.openxmlformats.org/officeDocument/2006/relationships/image" Target="../media/image44.sv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45.png"/><Relationship Id="rId7" Type="http://schemas.openxmlformats.org/officeDocument/2006/relationships/image" Target="../media/image47.svg"/><Relationship Id="rId12" Type="http://schemas.openxmlformats.org/officeDocument/2006/relationships/hyperlink" Target="https://www.nfdi4plants.org/" TargetMode="External"/><Relationship Id="rId2" Type="http://schemas.microsoft.com/office/2018/10/relationships/comments" Target="../comments/modernComment_32F_EFC683F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hyperlink" Target="mailto:info@nfdi4plants.org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helpdesk.nfdi4plants.org/" TargetMode="External"/><Relationship Id="rId4" Type="http://schemas.openxmlformats.org/officeDocument/2006/relationships/image" Target="../media/image46.svg"/><Relationship Id="rId9" Type="http://schemas.openxmlformats.org/officeDocument/2006/relationships/image" Target="../media/image44.sv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B99_DE6318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5281/zenodo.10091038" TargetMode="External"/><Relationship Id="rId13" Type="http://schemas.openxmlformats.org/officeDocument/2006/relationships/image" Target="../media/image25.png"/><Relationship Id="rId18" Type="http://schemas.openxmlformats.org/officeDocument/2006/relationships/image" Target="../media/image29.gif"/><Relationship Id="rId3" Type="http://schemas.openxmlformats.org/officeDocument/2006/relationships/image" Target="../media/image20.png"/><Relationship Id="rId21" Type="http://schemas.microsoft.com/office/2007/relationships/hdphoto" Target="../media/hdphoto5.wdp"/><Relationship Id="rId7" Type="http://schemas.microsoft.com/office/2007/relationships/hdphoto" Target="../media/hdphoto1.wdp"/><Relationship Id="rId12" Type="http://schemas.microsoft.com/office/2007/relationships/hdphoto" Target="../media/hdphoto3.wdp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microsoft.com/office/2007/relationships/hdphoto" Target="../media/hdphoto2.wdp"/><Relationship Id="rId19" Type="http://schemas.openxmlformats.org/officeDocument/2006/relationships/image" Target="../media/image30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Relationship Id="rId14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212E1-7DD5-AE7E-6624-64ACB7A43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0CF8-AFA1-465D-184E-F54DAEF23B5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Notify your colleagues </a:t>
            </a:r>
          </a:p>
        </p:txBody>
      </p:sp>
      <p:sp>
        <p:nvSpPr>
          <p:cNvPr id="20" name="Arc 62">
            <a:extLst>
              <a:ext uri="{FF2B5EF4-FFF2-40B4-BE49-F238E27FC236}">
                <a16:creationId xmlns:a16="http://schemas.microsoft.com/office/drawing/2014/main" id="{36EC445F-66F0-D6AD-CFBE-8A694A79117D}"/>
              </a:ext>
            </a:extLst>
          </p:cNvPr>
          <p:cNvSpPr/>
          <p:nvPr/>
        </p:nvSpPr>
        <p:spPr>
          <a:xfrm rot="6306538">
            <a:off x="5585523" y="1913196"/>
            <a:ext cx="1244638" cy="1138222"/>
          </a:xfrm>
          <a:prstGeom prst="arc">
            <a:avLst>
              <a:gd name="adj1" fmla="val 15244689"/>
              <a:gd name="adj2" fmla="val 21274664"/>
            </a:avLst>
          </a:prstGeom>
          <a:noFill/>
          <a:ln w="6350" cap="flat" cmpd="sng" algn="ctr">
            <a:solidFill>
              <a:srgbClr val="595959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Arc 63">
            <a:extLst>
              <a:ext uri="{FF2B5EF4-FFF2-40B4-BE49-F238E27FC236}">
                <a16:creationId xmlns:a16="http://schemas.microsoft.com/office/drawing/2014/main" id="{DEF5AC56-AE16-F452-57D4-01284D951456}"/>
              </a:ext>
            </a:extLst>
          </p:cNvPr>
          <p:cNvSpPr/>
          <p:nvPr/>
        </p:nvSpPr>
        <p:spPr>
          <a:xfrm rot="6306538">
            <a:off x="5594237" y="2783227"/>
            <a:ext cx="1244638" cy="1138222"/>
          </a:xfrm>
          <a:prstGeom prst="arc">
            <a:avLst>
              <a:gd name="adj1" fmla="val 15244689"/>
              <a:gd name="adj2" fmla="val 21274664"/>
            </a:avLst>
          </a:prstGeom>
          <a:noFill/>
          <a:ln w="6350" cap="flat" cmpd="sng" algn="ctr">
            <a:solidFill>
              <a:srgbClr val="595959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Arc 64">
            <a:extLst>
              <a:ext uri="{FF2B5EF4-FFF2-40B4-BE49-F238E27FC236}">
                <a16:creationId xmlns:a16="http://schemas.microsoft.com/office/drawing/2014/main" id="{B37EFB8A-2612-D358-D029-41B8F3761241}"/>
              </a:ext>
            </a:extLst>
          </p:cNvPr>
          <p:cNvSpPr/>
          <p:nvPr/>
        </p:nvSpPr>
        <p:spPr>
          <a:xfrm rot="6306538">
            <a:off x="5549747" y="3835873"/>
            <a:ext cx="1244638" cy="1138222"/>
          </a:xfrm>
          <a:prstGeom prst="arc">
            <a:avLst>
              <a:gd name="adj1" fmla="val 15244689"/>
              <a:gd name="adj2" fmla="val 21056191"/>
            </a:avLst>
          </a:prstGeom>
          <a:noFill/>
          <a:ln w="6350" cap="flat" cmpd="sng" algn="ctr">
            <a:solidFill>
              <a:srgbClr val="595959"/>
            </a:solidFill>
            <a:prstDash val="sysDot"/>
            <a:miter lim="800000"/>
            <a:headEnd type="arrow" w="med" len="med"/>
            <a:tailEnd type="arrow" w="med" len="me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7CFE8A4-1A77-3538-9B08-21479554CD84}"/>
              </a:ext>
            </a:extLst>
          </p:cNvPr>
          <p:cNvGrpSpPr/>
          <p:nvPr/>
        </p:nvGrpSpPr>
        <p:grpSpPr>
          <a:xfrm>
            <a:off x="2983668" y="1918165"/>
            <a:ext cx="3805283" cy="3372991"/>
            <a:chOff x="4014334" y="201177"/>
            <a:chExt cx="4723021" cy="418647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AA53548-BA28-3E1B-18E7-2286C2F3D75D}"/>
                </a:ext>
              </a:extLst>
            </p:cNvPr>
            <p:cNvSpPr/>
            <p:nvPr/>
          </p:nvSpPr>
          <p:spPr>
            <a:xfrm>
              <a:off x="4014334" y="329543"/>
              <a:ext cx="4723021" cy="4058105"/>
            </a:xfrm>
            <a:prstGeom prst="roundRect">
              <a:avLst>
                <a:gd name="adj" fmla="val 4455"/>
              </a:avLst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0BB5DD">
                  <a:shade val="15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A748D4C-9C73-B929-82AA-017E9F313054}"/>
                </a:ext>
              </a:extLst>
            </p:cNvPr>
            <p:cNvSpPr/>
            <p:nvPr/>
          </p:nvSpPr>
          <p:spPr>
            <a:xfrm>
              <a:off x="4154575" y="901078"/>
              <a:ext cx="4431332" cy="2209800"/>
            </a:xfrm>
            <a:prstGeom prst="roundRect">
              <a:avLst>
                <a:gd name="adj" fmla="val 4455"/>
              </a:avLst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0BB5DD">
                  <a:shade val="15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9F664D0-DA80-B25A-DCD7-DA06E6C25539}"/>
                </a:ext>
              </a:extLst>
            </p:cNvPr>
            <p:cNvGrpSpPr/>
            <p:nvPr/>
          </p:nvGrpSpPr>
          <p:grpSpPr>
            <a:xfrm>
              <a:off x="6786055" y="1193686"/>
              <a:ext cx="1317905" cy="1622677"/>
              <a:chOff x="7033590" y="1810222"/>
              <a:chExt cx="2845286" cy="3298064"/>
            </a:xfrm>
          </p:grpSpPr>
          <p:grpSp>
            <p:nvGrpSpPr>
              <p:cNvPr id="1194" name="Group 1193">
                <a:extLst>
                  <a:ext uri="{FF2B5EF4-FFF2-40B4-BE49-F238E27FC236}">
                    <a16:creationId xmlns:a16="http://schemas.microsoft.com/office/drawing/2014/main" id="{6116D96F-AC79-C55A-7520-4A2F9B5CE14C}"/>
                  </a:ext>
                </a:extLst>
              </p:cNvPr>
              <p:cNvGrpSpPr/>
              <p:nvPr/>
            </p:nvGrpSpPr>
            <p:grpSpPr>
              <a:xfrm>
                <a:off x="7639442" y="1810222"/>
                <a:ext cx="2239434" cy="2802466"/>
                <a:chOff x="3478253" y="2414311"/>
                <a:chExt cx="2239434" cy="2802466"/>
              </a:xfrm>
            </p:grpSpPr>
            <p:sp>
              <p:nvSpPr>
                <p:cNvPr id="1200" name="Freeform: Shape 7285">
                  <a:extLst>
                    <a:ext uri="{FF2B5EF4-FFF2-40B4-BE49-F238E27FC236}">
                      <a16:creationId xmlns:a16="http://schemas.microsoft.com/office/drawing/2014/main" id="{8AF6C269-2B05-F446-EF7F-83F6B98F1A35}"/>
                    </a:ext>
                  </a:extLst>
                </p:cNvPr>
                <p:cNvSpPr/>
                <p:nvPr/>
              </p:nvSpPr>
              <p:spPr>
                <a:xfrm>
                  <a:off x="5109723" y="2430462"/>
                  <a:ext cx="607964" cy="614621"/>
                </a:xfrm>
                <a:custGeom>
                  <a:avLst/>
                  <a:gdLst>
                    <a:gd name="connsiteX0" fmla="*/ 7847 w 607964"/>
                    <a:gd name="connsiteY0" fmla="*/ 0 h 617008"/>
                    <a:gd name="connsiteX1" fmla="*/ 607964 w 607964"/>
                    <a:gd name="connsiteY1" fmla="*/ 615218 h 617008"/>
                    <a:gd name="connsiteX2" fmla="*/ 607964 w 607964"/>
                    <a:gd name="connsiteY2" fmla="*/ 617008 h 617008"/>
                    <a:gd name="connsiteX3" fmla="*/ 145517 w 607964"/>
                    <a:gd name="connsiteY3" fmla="*/ 617008 h 617008"/>
                    <a:gd name="connsiteX4" fmla="*/ 0 w 607964"/>
                    <a:gd name="connsiteY4" fmla="*/ 470791 h 617008"/>
                    <a:gd name="connsiteX5" fmla="*/ 0 w 607964"/>
                    <a:gd name="connsiteY5" fmla="*/ 4 h 617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7964" h="617008">
                      <a:moveTo>
                        <a:pt x="7847" y="0"/>
                      </a:moveTo>
                      <a:lnTo>
                        <a:pt x="607964" y="615218"/>
                      </a:lnTo>
                      <a:lnTo>
                        <a:pt x="607964" y="617008"/>
                      </a:lnTo>
                      <a:lnTo>
                        <a:pt x="145517" y="617008"/>
                      </a:lnTo>
                      <a:cubicBezTo>
                        <a:pt x="65151" y="617008"/>
                        <a:pt x="0" y="551544"/>
                        <a:pt x="0" y="470791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1FC2A7">
                    <a:lumMod val="20000"/>
                    <a:lumOff val="80000"/>
                  </a:srgbClr>
                </a:solidFill>
                <a:ln w="57150" cap="flat" cmpd="sng" algn="ctr">
                  <a:solidFill>
                    <a:srgbClr val="0BB5D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BB5DD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207" name="Rectangle: Rounded Corners 7">
                  <a:extLst>
                    <a:ext uri="{FF2B5EF4-FFF2-40B4-BE49-F238E27FC236}">
                      <a16:creationId xmlns:a16="http://schemas.microsoft.com/office/drawing/2014/main" id="{6E9E452E-6826-135B-1BE0-EAE781C0F97D}"/>
                    </a:ext>
                  </a:extLst>
                </p:cNvPr>
                <p:cNvSpPr/>
                <p:nvPr/>
              </p:nvSpPr>
              <p:spPr>
                <a:xfrm>
                  <a:off x="3478253" y="2414311"/>
                  <a:ext cx="2239434" cy="2802466"/>
                </a:xfrm>
                <a:custGeom>
                  <a:avLst/>
                  <a:gdLst>
                    <a:gd name="connsiteX0" fmla="*/ 0 w 2339602"/>
                    <a:gd name="connsiteY0" fmla="*/ 152051 h 2913468"/>
                    <a:gd name="connsiteX1" fmla="*/ 152051 w 2339602"/>
                    <a:gd name="connsiteY1" fmla="*/ 0 h 2913468"/>
                    <a:gd name="connsiteX2" fmla="*/ 2187551 w 2339602"/>
                    <a:gd name="connsiteY2" fmla="*/ 0 h 2913468"/>
                    <a:gd name="connsiteX3" fmla="*/ 2339602 w 2339602"/>
                    <a:gd name="connsiteY3" fmla="*/ 152051 h 2913468"/>
                    <a:gd name="connsiteX4" fmla="*/ 2339602 w 2339602"/>
                    <a:gd name="connsiteY4" fmla="*/ 2761417 h 2913468"/>
                    <a:gd name="connsiteX5" fmla="*/ 2187551 w 2339602"/>
                    <a:gd name="connsiteY5" fmla="*/ 2913468 h 2913468"/>
                    <a:gd name="connsiteX6" fmla="*/ 152051 w 2339602"/>
                    <a:gd name="connsiteY6" fmla="*/ 2913468 h 2913468"/>
                    <a:gd name="connsiteX7" fmla="*/ 0 w 2339602"/>
                    <a:gd name="connsiteY7" fmla="*/ 2761417 h 2913468"/>
                    <a:gd name="connsiteX8" fmla="*/ 0 w 2339602"/>
                    <a:gd name="connsiteY8" fmla="*/ 152051 h 2913468"/>
                    <a:gd name="connsiteX0" fmla="*/ 0 w 2339602"/>
                    <a:gd name="connsiteY0" fmla="*/ 152862 h 2914279"/>
                    <a:gd name="connsiteX1" fmla="*/ 152051 w 2339602"/>
                    <a:gd name="connsiteY1" fmla="*/ 811 h 2914279"/>
                    <a:gd name="connsiteX2" fmla="*/ 1712923 w 2339602"/>
                    <a:gd name="connsiteY2" fmla="*/ 0 h 2914279"/>
                    <a:gd name="connsiteX3" fmla="*/ 2187551 w 2339602"/>
                    <a:gd name="connsiteY3" fmla="*/ 811 h 2914279"/>
                    <a:gd name="connsiteX4" fmla="*/ 2339602 w 2339602"/>
                    <a:gd name="connsiteY4" fmla="*/ 152862 h 2914279"/>
                    <a:gd name="connsiteX5" fmla="*/ 2339602 w 2339602"/>
                    <a:gd name="connsiteY5" fmla="*/ 2762228 h 2914279"/>
                    <a:gd name="connsiteX6" fmla="*/ 2187551 w 2339602"/>
                    <a:gd name="connsiteY6" fmla="*/ 2914279 h 2914279"/>
                    <a:gd name="connsiteX7" fmla="*/ 152051 w 2339602"/>
                    <a:gd name="connsiteY7" fmla="*/ 2914279 h 2914279"/>
                    <a:gd name="connsiteX8" fmla="*/ 0 w 2339602"/>
                    <a:gd name="connsiteY8" fmla="*/ 2762228 h 2914279"/>
                    <a:gd name="connsiteX9" fmla="*/ 0 w 2339602"/>
                    <a:gd name="connsiteY9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187551 w 2339986"/>
                    <a:gd name="connsiteY3" fmla="*/ 811 h 2914279"/>
                    <a:gd name="connsiteX4" fmla="*/ 2339602 w 2339986"/>
                    <a:gd name="connsiteY4" fmla="*/ 152862 h 2914279"/>
                    <a:gd name="connsiteX5" fmla="*/ 2339986 w 2339986"/>
                    <a:gd name="connsiteY5" fmla="*/ 639764 h 2914279"/>
                    <a:gd name="connsiteX6" fmla="*/ 2339602 w 2339986"/>
                    <a:gd name="connsiteY6" fmla="*/ 2762228 h 2914279"/>
                    <a:gd name="connsiteX7" fmla="*/ 2187551 w 2339986"/>
                    <a:gd name="connsiteY7" fmla="*/ 2914279 h 2914279"/>
                    <a:gd name="connsiteX8" fmla="*/ 152051 w 2339986"/>
                    <a:gd name="connsiteY8" fmla="*/ 2914279 h 2914279"/>
                    <a:gd name="connsiteX9" fmla="*/ 0 w 2339986"/>
                    <a:gd name="connsiteY9" fmla="*/ 2762228 h 2914279"/>
                    <a:gd name="connsiteX10" fmla="*/ 0 w 2339986"/>
                    <a:gd name="connsiteY10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339602 w 2339986"/>
                    <a:gd name="connsiteY3" fmla="*/ 152862 h 2914279"/>
                    <a:gd name="connsiteX4" fmla="*/ 2339986 w 2339986"/>
                    <a:gd name="connsiteY4" fmla="*/ 639764 h 2914279"/>
                    <a:gd name="connsiteX5" fmla="*/ 2339602 w 2339986"/>
                    <a:gd name="connsiteY5" fmla="*/ 2762228 h 2914279"/>
                    <a:gd name="connsiteX6" fmla="*/ 2187551 w 2339986"/>
                    <a:gd name="connsiteY6" fmla="*/ 2914279 h 2914279"/>
                    <a:gd name="connsiteX7" fmla="*/ 152051 w 2339986"/>
                    <a:gd name="connsiteY7" fmla="*/ 2914279 h 2914279"/>
                    <a:gd name="connsiteX8" fmla="*/ 0 w 2339986"/>
                    <a:gd name="connsiteY8" fmla="*/ 2762228 h 2914279"/>
                    <a:gd name="connsiteX9" fmla="*/ 0 w 2339986"/>
                    <a:gd name="connsiteY9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339986 w 2339986"/>
                    <a:gd name="connsiteY3" fmla="*/ 639764 h 2914279"/>
                    <a:gd name="connsiteX4" fmla="*/ 2339602 w 2339986"/>
                    <a:gd name="connsiteY4" fmla="*/ 2762228 h 2914279"/>
                    <a:gd name="connsiteX5" fmla="*/ 2187551 w 2339986"/>
                    <a:gd name="connsiteY5" fmla="*/ 2914279 h 2914279"/>
                    <a:gd name="connsiteX6" fmla="*/ 152051 w 2339986"/>
                    <a:gd name="connsiteY6" fmla="*/ 2914279 h 2914279"/>
                    <a:gd name="connsiteX7" fmla="*/ 0 w 2339986"/>
                    <a:gd name="connsiteY7" fmla="*/ 2762228 h 2914279"/>
                    <a:gd name="connsiteX8" fmla="*/ 0 w 2339986"/>
                    <a:gd name="connsiteY8" fmla="*/ 152862 h 2914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9986" h="2914279">
                      <a:moveTo>
                        <a:pt x="0" y="152862"/>
                      </a:moveTo>
                      <a:cubicBezTo>
                        <a:pt x="0" y="68887"/>
                        <a:pt x="68076" y="811"/>
                        <a:pt x="152051" y="811"/>
                      </a:cubicBezTo>
                      <a:lnTo>
                        <a:pt x="1712923" y="0"/>
                      </a:lnTo>
                      <a:lnTo>
                        <a:pt x="2339986" y="639764"/>
                      </a:lnTo>
                      <a:lnTo>
                        <a:pt x="2339602" y="2762228"/>
                      </a:lnTo>
                      <a:cubicBezTo>
                        <a:pt x="2339602" y="2846203"/>
                        <a:pt x="2271526" y="2914279"/>
                        <a:pt x="2187551" y="2914279"/>
                      </a:cubicBezTo>
                      <a:lnTo>
                        <a:pt x="152051" y="2914279"/>
                      </a:lnTo>
                      <a:cubicBezTo>
                        <a:pt x="68076" y="2914279"/>
                        <a:pt x="0" y="2846203"/>
                        <a:pt x="0" y="2762228"/>
                      </a:cubicBezTo>
                      <a:lnTo>
                        <a:pt x="0" y="152862"/>
                      </a:lnTo>
                      <a:close/>
                    </a:path>
                  </a:pathLst>
                </a:custGeom>
                <a:noFill/>
                <a:ln w="57150" cap="flat" cmpd="sng" algn="ctr">
                  <a:solidFill>
                    <a:srgbClr val="0BB5D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195" name="Group 1194">
                <a:extLst>
                  <a:ext uri="{FF2B5EF4-FFF2-40B4-BE49-F238E27FC236}">
                    <a16:creationId xmlns:a16="http://schemas.microsoft.com/office/drawing/2014/main" id="{9C63D6D2-83B7-1199-C1EE-C18151879066}"/>
                  </a:ext>
                </a:extLst>
              </p:cNvPr>
              <p:cNvGrpSpPr/>
              <p:nvPr/>
            </p:nvGrpSpPr>
            <p:grpSpPr>
              <a:xfrm>
                <a:off x="7033590" y="2305820"/>
                <a:ext cx="2239434" cy="2802466"/>
                <a:chOff x="2343079" y="626534"/>
                <a:chExt cx="2239434" cy="2802466"/>
              </a:xfrm>
            </p:grpSpPr>
            <p:sp>
              <p:nvSpPr>
                <p:cNvPr id="1196" name="Rectangle: Rounded Corners 7">
                  <a:extLst>
                    <a:ext uri="{FF2B5EF4-FFF2-40B4-BE49-F238E27FC236}">
                      <a16:creationId xmlns:a16="http://schemas.microsoft.com/office/drawing/2014/main" id="{CF619C1F-8F9D-E099-5359-DE78054BA2EF}"/>
                    </a:ext>
                  </a:extLst>
                </p:cNvPr>
                <p:cNvSpPr/>
                <p:nvPr/>
              </p:nvSpPr>
              <p:spPr>
                <a:xfrm>
                  <a:off x="2343079" y="626534"/>
                  <a:ext cx="2239434" cy="2802466"/>
                </a:xfrm>
                <a:custGeom>
                  <a:avLst/>
                  <a:gdLst>
                    <a:gd name="connsiteX0" fmla="*/ 0 w 2339602"/>
                    <a:gd name="connsiteY0" fmla="*/ 152051 h 2913468"/>
                    <a:gd name="connsiteX1" fmla="*/ 152051 w 2339602"/>
                    <a:gd name="connsiteY1" fmla="*/ 0 h 2913468"/>
                    <a:gd name="connsiteX2" fmla="*/ 2187551 w 2339602"/>
                    <a:gd name="connsiteY2" fmla="*/ 0 h 2913468"/>
                    <a:gd name="connsiteX3" fmla="*/ 2339602 w 2339602"/>
                    <a:gd name="connsiteY3" fmla="*/ 152051 h 2913468"/>
                    <a:gd name="connsiteX4" fmla="*/ 2339602 w 2339602"/>
                    <a:gd name="connsiteY4" fmla="*/ 2761417 h 2913468"/>
                    <a:gd name="connsiteX5" fmla="*/ 2187551 w 2339602"/>
                    <a:gd name="connsiteY5" fmla="*/ 2913468 h 2913468"/>
                    <a:gd name="connsiteX6" fmla="*/ 152051 w 2339602"/>
                    <a:gd name="connsiteY6" fmla="*/ 2913468 h 2913468"/>
                    <a:gd name="connsiteX7" fmla="*/ 0 w 2339602"/>
                    <a:gd name="connsiteY7" fmla="*/ 2761417 h 2913468"/>
                    <a:gd name="connsiteX8" fmla="*/ 0 w 2339602"/>
                    <a:gd name="connsiteY8" fmla="*/ 152051 h 2913468"/>
                    <a:gd name="connsiteX0" fmla="*/ 0 w 2339602"/>
                    <a:gd name="connsiteY0" fmla="*/ 152862 h 2914279"/>
                    <a:gd name="connsiteX1" fmla="*/ 152051 w 2339602"/>
                    <a:gd name="connsiteY1" fmla="*/ 811 h 2914279"/>
                    <a:gd name="connsiteX2" fmla="*/ 1712923 w 2339602"/>
                    <a:gd name="connsiteY2" fmla="*/ 0 h 2914279"/>
                    <a:gd name="connsiteX3" fmla="*/ 2187551 w 2339602"/>
                    <a:gd name="connsiteY3" fmla="*/ 811 h 2914279"/>
                    <a:gd name="connsiteX4" fmla="*/ 2339602 w 2339602"/>
                    <a:gd name="connsiteY4" fmla="*/ 152862 h 2914279"/>
                    <a:gd name="connsiteX5" fmla="*/ 2339602 w 2339602"/>
                    <a:gd name="connsiteY5" fmla="*/ 2762228 h 2914279"/>
                    <a:gd name="connsiteX6" fmla="*/ 2187551 w 2339602"/>
                    <a:gd name="connsiteY6" fmla="*/ 2914279 h 2914279"/>
                    <a:gd name="connsiteX7" fmla="*/ 152051 w 2339602"/>
                    <a:gd name="connsiteY7" fmla="*/ 2914279 h 2914279"/>
                    <a:gd name="connsiteX8" fmla="*/ 0 w 2339602"/>
                    <a:gd name="connsiteY8" fmla="*/ 2762228 h 2914279"/>
                    <a:gd name="connsiteX9" fmla="*/ 0 w 2339602"/>
                    <a:gd name="connsiteY9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187551 w 2339986"/>
                    <a:gd name="connsiteY3" fmla="*/ 811 h 2914279"/>
                    <a:gd name="connsiteX4" fmla="*/ 2339602 w 2339986"/>
                    <a:gd name="connsiteY4" fmla="*/ 152862 h 2914279"/>
                    <a:gd name="connsiteX5" fmla="*/ 2339986 w 2339986"/>
                    <a:gd name="connsiteY5" fmla="*/ 639764 h 2914279"/>
                    <a:gd name="connsiteX6" fmla="*/ 2339602 w 2339986"/>
                    <a:gd name="connsiteY6" fmla="*/ 2762228 h 2914279"/>
                    <a:gd name="connsiteX7" fmla="*/ 2187551 w 2339986"/>
                    <a:gd name="connsiteY7" fmla="*/ 2914279 h 2914279"/>
                    <a:gd name="connsiteX8" fmla="*/ 152051 w 2339986"/>
                    <a:gd name="connsiteY8" fmla="*/ 2914279 h 2914279"/>
                    <a:gd name="connsiteX9" fmla="*/ 0 w 2339986"/>
                    <a:gd name="connsiteY9" fmla="*/ 2762228 h 2914279"/>
                    <a:gd name="connsiteX10" fmla="*/ 0 w 2339986"/>
                    <a:gd name="connsiteY10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339602 w 2339986"/>
                    <a:gd name="connsiteY3" fmla="*/ 152862 h 2914279"/>
                    <a:gd name="connsiteX4" fmla="*/ 2339986 w 2339986"/>
                    <a:gd name="connsiteY4" fmla="*/ 639764 h 2914279"/>
                    <a:gd name="connsiteX5" fmla="*/ 2339602 w 2339986"/>
                    <a:gd name="connsiteY5" fmla="*/ 2762228 h 2914279"/>
                    <a:gd name="connsiteX6" fmla="*/ 2187551 w 2339986"/>
                    <a:gd name="connsiteY6" fmla="*/ 2914279 h 2914279"/>
                    <a:gd name="connsiteX7" fmla="*/ 152051 w 2339986"/>
                    <a:gd name="connsiteY7" fmla="*/ 2914279 h 2914279"/>
                    <a:gd name="connsiteX8" fmla="*/ 0 w 2339986"/>
                    <a:gd name="connsiteY8" fmla="*/ 2762228 h 2914279"/>
                    <a:gd name="connsiteX9" fmla="*/ 0 w 2339986"/>
                    <a:gd name="connsiteY9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339986 w 2339986"/>
                    <a:gd name="connsiteY3" fmla="*/ 639764 h 2914279"/>
                    <a:gd name="connsiteX4" fmla="*/ 2339602 w 2339986"/>
                    <a:gd name="connsiteY4" fmla="*/ 2762228 h 2914279"/>
                    <a:gd name="connsiteX5" fmla="*/ 2187551 w 2339986"/>
                    <a:gd name="connsiteY5" fmla="*/ 2914279 h 2914279"/>
                    <a:gd name="connsiteX6" fmla="*/ 152051 w 2339986"/>
                    <a:gd name="connsiteY6" fmla="*/ 2914279 h 2914279"/>
                    <a:gd name="connsiteX7" fmla="*/ 0 w 2339986"/>
                    <a:gd name="connsiteY7" fmla="*/ 2762228 h 2914279"/>
                    <a:gd name="connsiteX8" fmla="*/ 0 w 2339986"/>
                    <a:gd name="connsiteY8" fmla="*/ 152862 h 2914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9986" h="2914279">
                      <a:moveTo>
                        <a:pt x="0" y="152862"/>
                      </a:moveTo>
                      <a:cubicBezTo>
                        <a:pt x="0" y="68887"/>
                        <a:pt x="68076" y="811"/>
                        <a:pt x="152051" y="811"/>
                      </a:cubicBezTo>
                      <a:lnTo>
                        <a:pt x="1712923" y="0"/>
                      </a:lnTo>
                      <a:lnTo>
                        <a:pt x="2339986" y="639764"/>
                      </a:lnTo>
                      <a:lnTo>
                        <a:pt x="2339602" y="2762228"/>
                      </a:lnTo>
                      <a:cubicBezTo>
                        <a:pt x="2339602" y="2846203"/>
                        <a:pt x="2271526" y="2914279"/>
                        <a:pt x="2187551" y="2914279"/>
                      </a:cubicBezTo>
                      <a:lnTo>
                        <a:pt x="152051" y="2914279"/>
                      </a:lnTo>
                      <a:cubicBezTo>
                        <a:pt x="68076" y="2914279"/>
                        <a:pt x="0" y="2846203"/>
                        <a:pt x="0" y="2762228"/>
                      </a:cubicBezTo>
                      <a:lnTo>
                        <a:pt x="0" y="152862"/>
                      </a:lnTo>
                      <a:close/>
                    </a:path>
                  </a:pathLst>
                </a:custGeom>
                <a:solidFill>
                  <a:sysClr val="window" lastClr="FFFFFF"/>
                </a:solidFill>
                <a:ln w="57150" cap="flat" cmpd="sng" algn="ctr">
                  <a:solidFill>
                    <a:srgbClr val="0BB5D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197" name="Straight Connector 1196">
                  <a:extLst>
                    <a:ext uri="{FF2B5EF4-FFF2-40B4-BE49-F238E27FC236}">
                      <a16:creationId xmlns:a16="http://schemas.microsoft.com/office/drawing/2014/main" id="{ADF87CCB-CC19-9DAE-BC15-D02C5BEBC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0891" y="2170528"/>
                  <a:ext cx="1453101" cy="0"/>
                </a:xfrm>
                <a:prstGeom prst="line">
                  <a:avLst/>
                </a:prstGeom>
                <a:noFill/>
                <a:ln w="57150" cap="rnd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98" name="Straight Connector 1197">
                  <a:extLst>
                    <a:ext uri="{FF2B5EF4-FFF2-40B4-BE49-F238E27FC236}">
                      <a16:creationId xmlns:a16="http://schemas.microsoft.com/office/drawing/2014/main" id="{3A2A31E6-D600-F7FE-A2CA-AFDAF26C2E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0892" y="2843651"/>
                  <a:ext cx="1223657" cy="0"/>
                </a:xfrm>
                <a:prstGeom prst="line">
                  <a:avLst/>
                </a:prstGeom>
                <a:noFill/>
                <a:ln w="57150" cap="rnd" cmpd="sng" algn="ctr">
                  <a:solidFill>
                    <a:srgbClr val="0BB5DD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1199" name="Freeform: Shape 7284">
                  <a:extLst>
                    <a:ext uri="{FF2B5EF4-FFF2-40B4-BE49-F238E27FC236}">
                      <a16:creationId xmlns:a16="http://schemas.microsoft.com/office/drawing/2014/main" id="{3B378241-2017-F3DD-4D42-E322ADDDCB3E}"/>
                    </a:ext>
                  </a:extLst>
                </p:cNvPr>
                <p:cNvSpPr/>
                <p:nvPr/>
              </p:nvSpPr>
              <p:spPr>
                <a:xfrm>
                  <a:off x="3974549" y="642685"/>
                  <a:ext cx="607964" cy="614621"/>
                </a:xfrm>
                <a:custGeom>
                  <a:avLst/>
                  <a:gdLst>
                    <a:gd name="connsiteX0" fmla="*/ 7847 w 607964"/>
                    <a:gd name="connsiteY0" fmla="*/ 0 h 617008"/>
                    <a:gd name="connsiteX1" fmla="*/ 607964 w 607964"/>
                    <a:gd name="connsiteY1" fmla="*/ 615218 h 617008"/>
                    <a:gd name="connsiteX2" fmla="*/ 607964 w 607964"/>
                    <a:gd name="connsiteY2" fmla="*/ 617008 h 617008"/>
                    <a:gd name="connsiteX3" fmla="*/ 145517 w 607964"/>
                    <a:gd name="connsiteY3" fmla="*/ 617008 h 617008"/>
                    <a:gd name="connsiteX4" fmla="*/ 0 w 607964"/>
                    <a:gd name="connsiteY4" fmla="*/ 470791 h 617008"/>
                    <a:gd name="connsiteX5" fmla="*/ 0 w 607964"/>
                    <a:gd name="connsiteY5" fmla="*/ 4 h 617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7964" h="617008">
                      <a:moveTo>
                        <a:pt x="7847" y="0"/>
                      </a:moveTo>
                      <a:lnTo>
                        <a:pt x="607964" y="615218"/>
                      </a:lnTo>
                      <a:lnTo>
                        <a:pt x="607964" y="617008"/>
                      </a:lnTo>
                      <a:lnTo>
                        <a:pt x="145517" y="617008"/>
                      </a:lnTo>
                      <a:cubicBezTo>
                        <a:pt x="65151" y="617008"/>
                        <a:pt x="0" y="551544"/>
                        <a:pt x="0" y="470791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1FC2A7">
                    <a:lumMod val="20000"/>
                    <a:lumOff val="80000"/>
                  </a:srgbClr>
                </a:solidFill>
                <a:ln w="57150" cap="flat" cmpd="sng" algn="ctr">
                  <a:solidFill>
                    <a:srgbClr val="0BB5DD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4572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BB5DD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8F62A8-2EC0-4C7B-09F5-7CFC748DC68B}"/>
                </a:ext>
              </a:extLst>
            </p:cNvPr>
            <p:cNvGrpSpPr/>
            <p:nvPr/>
          </p:nvGrpSpPr>
          <p:grpSpPr>
            <a:xfrm>
              <a:off x="6902670" y="1568890"/>
              <a:ext cx="468857" cy="449267"/>
              <a:chOff x="2436060" y="12011"/>
              <a:chExt cx="7124719" cy="6827042"/>
            </a:xfrm>
            <a:solidFill>
              <a:srgbClr val="0BB5DD"/>
            </a:solidFill>
          </p:grpSpPr>
          <p:sp>
            <p:nvSpPr>
              <p:cNvPr id="1175" name="Rectangle 1174">
                <a:extLst>
                  <a:ext uri="{FF2B5EF4-FFF2-40B4-BE49-F238E27FC236}">
                    <a16:creationId xmlns:a16="http://schemas.microsoft.com/office/drawing/2014/main" id="{9B6B9705-0C5C-E13D-9C83-C4FBC2465F3D}"/>
                  </a:ext>
                </a:extLst>
              </p:cNvPr>
              <p:cNvSpPr/>
              <p:nvPr/>
            </p:nvSpPr>
            <p:spPr>
              <a:xfrm>
                <a:off x="5357813" y="1485899"/>
                <a:ext cx="990600" cy="2438400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6" name="Rectangle 1175">
                <a:extLst>
                  <a:ext uri="{FF2B5EF4-FFF2-40B4-BE49-F238E27FC236}">
                    <a16:creationId xmlns:a16="http://schemas.microsoft.com/office/drawing/2014/main" id="{F470AA06-E3FA-8FF6-70AB-5BD8DF2FCAE4}"/>
                  </a:ext>
                </a:extLst>
              </p:cNvPr>
              <p:cNvSpPr/>
              <p:nvPr/>
            </p:nvSpPr>
            <p:spPr>
              <a:xfrm>
                <a:off x="5357813" y="4391024"/>
                <a:ext cx="990600" cy="100965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7" name="Freeform: Shape 7277">
                <a:extLst>
                  <a:ext uri="{FF2B5EF4-FFF2-40B4-BE49-F238E27FC236}">
                    <a16:creationId xmlns:a16="http://schemas.microsoft.com/office/drawing/2014/main" id="{0E40E9FB-CD76-AE89-458A-FB3BE2C8B953}"/>
                  </a:ext>
                </a:extLst>
              </p:cNvPr>
              <p:cNvSpPr/>
              <p:nvPr/>
            </p:nvSpPr>
            <p:spPr>
              <a:xfrm rot="13544259">
                <a:off x="2435918" y="12153"/>
                <a:ext cx="6827042" cy="6826758"/>
              </a:xfrm>
              <a:custGeom>
                <a:avLst/>
                <a:gdLst>
                  <a:gd name="connsiteX0" fmla="*/ 5858118 w 6827042"/>
                  <a:gd name="connsiteY0" fmla="*/ 5795970 h 6826758"/>
                  <a:gd name="connsiteX1" fmla="*/ 3457467 w 6827042"/>
                  <a:gd name="connsiteY1" fmla="*/ 6826758 h 6826758"/>
                  <a:gd name="connsiteX2" fmla="*/ 3448713 w 6827042"/>
                  <a:gd name="connsiteY2" fmla="*/ 6826453 h 6826758"/>
                  <a:gd name="connsiteX3" fmla="*/ 3448713 w 6827042"/>
                  <a:gd name="connsiteY3" fmla="*/ 5856353 h 6826758"/>
                  <a:gd name="connsiteX4" fmla="*/ 3679005 w 6827042"/>
                  <a:gd name="connsiteY4" fmla="*/ 5842384 h 6826758"/>
                  <a:gd name="connsiteX5" fmla="*/ 5163266 w 6827042"/>
                  <a:gd name="connsiteY5" fmla="*/ 5118783 h 6826758"/>
                  <a:gd name="connsiteX6" fmla="*/ 5118782 w 6827042"/>
                  <a:gd name="connsiteY6" fmla="*/ 1663776 h 6826758"/>
                  <a:gd name="connsiteX7" fmla="*/ 1663776 w 6827042"/>
                  <a:gd name="connsiteY7" fmla="*/ 1708260 h 6826758"/>
                  <a:gd name="connsiteX8" fmla="*/ 984658 w 6827042"/>
                  <a:gd name="connsiteY8" fmla="*/ 3679005 h 6826758"/>
                  <a:gd name="connsiteX9" fmla="*/ 1020616 w 6827042"/>
                  <a:gd name="connsiteY9" fmla="*/ 3907349 h 6826758"/>
                  <a:gd name="connsiteX10" fmla="*/ 1020616 w 6827042"/>
                  <a:gd name="connsiteY10" fmla="*/ 5847399 h 6826758"/>
                  <a:gd name="connsiteX11" fmla="*/ 908374 w 6827042"/>
                  <a:gd name="connsiteY11" fmla="*/ 5732337 h 6826758"/>
                  <a:gd name="connsiteX12" fmla="*/ 968923 w 6827042"/>
                  <a:gd name="connsiteY12" fmla="*/ 1031072 h 6826758"/>
                  <a:gd name="connsiteX13" fmla="*/ 5795970 w 6827042"/>
                  <a:gd name="connsiteY13" fmla="*/ 968924 h 6826758"/>
                  <a:gd name="connsiteX14" fmla="*/ 5858118 w 6827042"/>
                  <a:gd name="connsiteY14" fmla="*/ 5795970 h 6826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827042" h="6826758">
                    <a:moveTo>
                      <a:pt x="5858118" y="5795970"/>
                    </a:moveTo>
                    <a:cubicBezTo>
                      <a:pt x="5200223" y="6471027"/>
                      <a:pt x="4330990" y="6815511"/>
                      <a:pt x="3457467" y="6826758"/>
                    </a:cubicBezTo>
                    <a:lnTo>
                      <a:pt x="3448713" y="6826453"/>
                    </a:lnTo>
                    <a:lnTo>
                      <a:pt x="3448713" y="5856353"/>
                    </a:lnTo>
                    <a:lnTo>
                      <a:pt x="3679005" y="5842384"/>
                    </a:lnTo>
                    <a:cubicBezTo>
                      <a:pt x="4223386" y="5783191"/>
                      <a:pt x="4751233" y="5541564"/>
                      <a:pt x="5163266" y="5118783"/>
                    </a:cubicBezTo>
                    <a:cubicBezTo>
                      <a:pt x="6105056" y="4152425"/>
                      <a:pt x="6085140" y="2605566"/>
                      <a:pt x="5118782" y="1663776"/>
                    </a:cubicBezTo>
                    <a:cubicBezTo>
                      <a:pt x="4152425" y="721986"/>
                      <a:pt x="2605566" y="741902"/>
                      <a:pt x="1663776" y="1708260"/>
                    </a:cubicBezTo>
                    <a:cubicBezTo>
                      <a:pt x="1134019" y="2251836"/>
                      <a:pt x="908552" y="2979086"/>
                      <a:pt x="984658" y="3679005"/>
                    </a:cubicBezTo>
                    <a:lnTo>
                      <a:pt x="1020616" y="3907349"/>
                    </a:lnTo>
                    <a:lnTo>
                      <a:pt x="1020616" y="5847399"/>
                    </a:lnTo>
                    <a:lnTo>
                      <a:pt x="908374" y="5732337"/>
                    </a:lnTo>
                    <a:cubicBezTo>
                      <a:pt x="-319469" y="4408049"/>
                      <a:pt x="-305748" y="2338995"/>
                      <a:pt x="968923" y="1031072"/>
                    </a:cubicBezTo>
                    <a:cubicBezTo>
                      <a:pt x="2284713" y="-319041"/>
                      <a:pt x="4445856" y="-346866"/>
                      <a:pt x="5795970" y="968924"/>
                    </a:cubicBezTo>
                    <a:cubicBezTo>
                      <a:pt x="7146083" y="2284714"/>
                      <a:pt x="7173908" y="4445856"/>
                      <a:pt x="5858118" y="5795970"/>
                    </a:cubicBez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3" name="Freeform: Shape 7278">
                <a:extLst>
                  <a:ext uri="{FF2B5EF4-FFF2-40B4-BE49-F238E27FC236}">
                    <a16:creationId xmlns:a16="http://schemas.microsoft.com/office/drawing/2014/main" id="{1D11E539-11F3-8816-96BF-D4AA020705EA}"/>
                  </a:ext>
                </a:extLst>
              </p:cNvPr>
              <p:cNvSpPr/>
              <p:nvPr/>
            </p:nvSpPr>
            <p:spPr>
              <a:xfrm rot="2700000">
                <a:off x="7286597" y="912352"/>
                <a:ext cx="1759699" cy="2788665"/>
              </a:xfrm>
              <a:custGeom>
                <a:avLst/>
                <a:gdLst>
                  <a:gd name="connsiteX0" fmla="*/ 716043 w 1759699"/>
                  <a:gd name="connsiteY0" fmla="*/ 0 h 2788665"/>
                  <a:gd name="connsiteX1" fmla="*/ 1759699 w 1759699"/>
                  <a:gd name="connsiteY1" fmla="*/ 0 h 2788665"/>
                  <a:gd name="connsiteX2" fmla="*/ 1759699 w 1759699"/>
                  <a:gd name="connsiteY2" fmla="*/ 2788665 h 2788665"/>
                  <a:gd name="connsiteX3" fmla="*/ 990600 w 1759699"/>
                  <a:gd name="connsiteY3" fmla="*/ 2788665 h 2788665"/>
                  <a:gd name="connsiteX4" fmla="*/ 716043 w 1759699"/>
                  <a:gd name="connsiteY4" fmla="*/ 2788665 h 2788665"/>
                  <a:gd name="connsiteX5" fmla="*/ 0 w 1759699"/>
                  <a:gd name="connsiteY5" fmla="*/ 2788665 h 2788665"/>
                  <a:gd name="connsiteX6" fmla="*/ 0 w 1759699"/>
                  <a:gd name="connsiteY6" fmla="*/ 1779014 h 2788665"/>
                  <a:gd name="connsiteX7" fmla="*/ 716043 w 1759699"/>
                  <a:gd name="connsiteY7" fmla="*/ 1779014 h 2788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59699" h="2788665">
                    <a:moveTo>
                      <a:pt x="716043" y="0"/>
                    </a:moveTo>
                    <a:lnTo>
                      <a:pt x="1759699" y="0"/>
                    </a:lnTo>
                    <a:lnTo>
                      <a:pt x="1759699" y="2788665"/>
                    </a:lnTo>
                    <a:lnTo>
                      <a:pt x="990600" y="2788665"/>
                    </a:lnTo>
                    <a:lnTo>
                      <a:pt x="716043" y="2788665"/>
                    </a:lnTo>
                    <a:lnTo>
                      <a:pt x="0" y="2788665"/>
                    </a:lnTo>
                    <a:lnTo>
                      <a:pt x="0" y="1779014"/>
                    </a:lnTo>
                    <a:lnTo>
                      <a:pt x="716043" y="1779014"/>
                    </a:lnTo>
                    <a:close/>
                  </a:path>
                </a:pathLst>
              </a:cu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4008373-F4AF-1B0F-2098-25F687147D7E}"/>
                </a:ext>
              </a:extLst>
            </p:cNvPr>
            <p:cNvSpPr/>
            <p:nvPr/>
          </p:nvSpPr>
          <p:spPr>
            <a:xfrm>
              <a:off x="6333085" y="901078"/>
              <a:ext cx="113984" cy="220980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BB5DD">
                  <a:shade val="15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Graphic 28" descr="Folder">
              <a:extLst>
                <a:ext uri="{FF2B5EF4-FFF2-40B4-BE49-F238E27FC236}">
                  <a16:creationId xmlns:a16="http://schemas.microsoft.com/office/drawing/2014/main" id="{38CF45EA-1875-6473-E061-2F5C82C2C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33580" y="1361819"/>
              <a:ext cx="356049" cy="309501"/>
            </a:xfrm>
            <a:prstGeom prst="rect">
              <a:avLst/>
            </a:prstGeom>
          </p:spPr>
        </p:pic>
        <p:pic>
          <p:nvPicPr>
            <p:cNvPr id="30" name="Graphic 29" descr="Folder">
              <a:extLst>
                <a:ext uri="{FF2B5EF4-FFF2-40B4-BE49-F238E27FC236}">
                  <a16:creationId xmlns:a16="http://schemas.microsoft.com/office/drawing/2014/main" id="{C7E4512F-7186-AEC0-9633-0EE378F9D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08329" y="2093955"/>
              <a:ext cx="439659" cy="382181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9E44433-928B-1DB5-5A4D-52D9B69C5067}"/>
                </a:ext>
              </a:extLst>
            </p:cNvPr>
            <p:cNvGrpSpPr/>
            <p:nvPr/>
          </p:nvGrpSpPr>
          <p:grpSpPr>
            <a:xfrm>
              <a:off x="4540847" y="2229822"/>
              <a:ext cx="178025" cy="135528"/>
              <a:chOff x="5857974" y="3824529"/>
              <a:chExt cx="1442884" cy="1263650"/>
            </a:xfrm>
          </p:grpSpPr>
          <p:sp>
            <p:nvSpPr>
              <p:cNvPr id="1172" name="Rectangle 1171">
                <a:extLst>
                  <a:ext uri="{FF2B5EF4-FFF2-40B4-BE49-F238E27FC236}">
                    <a16:creationId xmlns:a16="http://schemas.microsoft.com/office/drawing/2014/main" id="{A5CC5411-2255-1ABC-D95B-84A1D15DC4E6}"/>
                  </a:ext>
                </a:extLst>
              </p:cNvPr>
              <p:cNvSpPr/>
              <p:nvPr/>
            </p:nvSpPr>
            <p:spPr>
              <a:xfrm>
                <a:off x="5857974" y="4256754"/>
                <a:ext cx="403385" cy="831425"/>
              </a:xfrm>
              <a:prstGeom prst="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3" name="Rectangle 1172">
                <a:extLst>
                  <a:ext uri="{FF2B5EF4-FFF2-40B4-BE49-F238E27FC236}">
                    <a16:creationId xmlns:a16="http://schemas.microsoft.com/office/drawing/2014/main" id="{C3C490D6-88AA-3761-C8A6-34626564F2C6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4" name="Rectangle 1173">
                <a:extLst>
                  <a:ext uri="{FF2B5EF4-FFF2-40B4-BE49-F238E27FC236}">
                    <a16:creationId xmlns:a16="http://schemas.microsoft.com/office/drawing/2014/main" id="{0AEB00C2-4C60-9038-2FED-49C6B2C0C9E7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0F787A4-D452-7625-A754-844B1F1952AD}"/>
                </a:ext>
              </a:extLst>
            </p:cNvPr>
            <p:cNvGrpSpPr/>
            <p:nvPr/>
          </p:nvGrpSpPr>
          <p:grpSpPr>
            <a:xfrm>
              <a:off x="4855789" y="2283871"/>
              <a:ext cx="203467" cy="320111"/>
              <a:chOff x="2196546" y="3913966"/>
              <a:chExt cx="972954" cy="765893"/>
            </a:xfrm>
          </p:grpSpPr>
          <p:cxnSp>
            <p:nvCxnSpPr>
              <p:cNvPr id="1168" name="Straight Connector 1167">
                <a:extLst>
                  <a:ext uri="{FF2B5EF4-FFF2-40B4-BE49-F238E27FC236}">
                    <a16:creationId xmlns:a16="http://schemas.microsoft.com/office/drawing/2014/main" id="{39C29283-D83D-28D6-464A-99058AC28DBB}"/>
                  </a:ext>
                </a:extLst>
              </p:cNvPr>
              <p:cNvCxnSpPr/>
              <p:nvPr/>
            </p:nvCxnSpPr>
            <p:spPr>
              <a:xfrm>
                <a:off x="2196546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0BB5DD"/>
                </a:solidFill>
                <a:prstDash val="solid"/>
              </a:ln>
              <a:effectLst/>
            </p:spPr>
          </p:cxnSp>
          <p:cxnSp>
            <p:nvCxnSpPr>
              <p:cNvPr id="1169" name="Straight Connector 1168">
                <a:extLst>
                  <a:ext uri="{FF2B5EF4-FFF2-40B4-BE49-F238E27FC236}">
                    <a16:creationId xmlns:a16="http://schemas.microsoft.com/office/drawing/2014/main" id="{93A0B14F-FCA9-4432-5206-16A24DA0227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452808" y="4315633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0BB5DD"/>
                </a:solidFill>
                <a:prstDash val="solid"/>
              </a:ln>
              <a:effectLst/>
            </p:spPr>
          </p:cxnSp>
          <p:cxnSp>
            <p:nvCxnSpPr>
              <p:cNvPr id="1170" name="Straight Connector 1169">
                <a:extLst>
                  <a:ext uri="{FF2B5EF4-FFF2-40B4-BE49-F238E27FC236}">
                    <a16:creationId xmlns:a16="http://schemas.microsoft.com/office/drawing/2014/main" id="{F443816E-4A84-9B6E-F679-A5937DF3954A}"/>
                  </a:ext>
                </a:extLst>
              </p:cNvPr>
              <p:cNvCxnSpPr/>
              <p:nvPr/>
            </p:nvCxnSpPr>
            <p:spPr>
              <a:xfrm>
                <a:off x="2691705" y="467985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0BB5DD"/>
                </a:solidFill>
                <a:prstDash val="solid"/>
              </a:ln>
              <a:effectLst/>
            </p:spPr>
          </p:cxnSp>
          <p:cxnSp>
            <p:nvCxnSpPr>
              <p:cNvPr id="1171" name="Straight Connector 1170">
                <a:extLst>
                  <a:ext uri="{FF2B5EF4-FFF2-40B4-BE49-F238E27FC236}">
                    <a16:creationId xmlns:a16="http://schemas.microsoft.com/office/drawing/2014/main" id="{FEF86D4D-102B-C52D-1260-8823AA6E3532}"/>
                  </a:ext>
                </a:extLst>
              </p:cNvPr>
              <p:cNvCxnSpPr/>
              <p:nvPr/>
            </p:nvCxnSpPr>
            <p:spPr>
              <a:xfrm>
                <a:off x="2671997" y="3913966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0BB5DD"/>
                </a:solidFill>
                <a:prstDash val="solid"/>
              </a:ln>
              <a:effectLst/>
            </p:spPr>
          </p:cxn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D5285D-6C3B-296D-FE0B-75CE3D354D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912" y="1364051"/>
              <a:ext cx="0" cy="171154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4A6B75-C84F-BC3C-7ACA-6DAE64EB8952}"/>
                </a:ext>
              </a:extLst>
            </p:cNvPr>
            <p:cNvCxnSpPr/>
            <p:nvPr/>
          </p:nvCxnSpPr>
          <p:spPr>
            <a:xfrm>
              <a:off x="4400856" y="1311158"/>
              <a:ext cx="229732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CD4900F-B859-098B-3C72-16AD9E026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4014" y="2528724"/>
              <a:ext cx="0" cy="125312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AA612D6-6132-D47E-4D82-B7DB9DFEF344}"/>
                </a:ext>
              </a:extLst>
            </p:cNvPr>
            <p:cNvCxnSpPr>
              <a:cxnSpLocks/>
            </p:cNvCxnSpPr>
            <p:nvPr/>
          </p:nvCxnSpPr>
          <p:spPr>
            <a:xfrm>
              <a:off x="4835671" y="1719906"/>
              <a:ext cx="86369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pic>
          <p:nvPicPr>
            <p:cNvPr id="37" name="Graphic 36" descr="Folder">
              <a:extLst>
                <a:ext uri="{FF2B5EF4-FFF2-40B4-BE49-F238E27FC236}">
                  <a16:creationId xmlns:a16="http://schemas.microsoft.com/office/drawing/2014/main" id="{3DC7555D-E28E-74C6-7D8B-7AA9CD8EF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99867" y="1511284"/>
              <a:ext cx="439659" cy="382180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22BB45E-863C-604D-87C9-270D2C5EBCE1}"/>
                </a:ext>
              </a:extLst>
            </p:cNvPr>
            <p:cNvGrpSpPr/>
            <p:nvPr/>
          </p:nvGrpSpPr>
          <p:grpSpPr>
            <a:xfrm>
              <a:off x="4924173" y="1524056"/>
              <a:ext cx="171482" cy="169201"/>
              <a:chOff x="2671997" y="3118789"/>
              <a:chExt cx="478371" cy="510891"/>
            </a:xfrm>
          </p:grpSpPr>
          <p:cxnSp>
            <p:nvCxnSpPr>
              <p:cNvPr id="1166" name="Straight Connector 1165">
                <a:extLst>
                  <a:ext uri="{FF2B5EF4-FFF2-40B4-BE49-F238E27FC236}">
                    <a16:creationId xmlns:a16="http://schemas.microsoft.com/office/drawing/2014/main" id="{6D77E18C-CB01-270C-E62D-544F67EE3ACC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0BB5DD"/>
                </a:solidFill>
                <a:prstDash val="solid"/>
              </a:ln>
              <a:effectLst/>
            </p:spPr>
          </p:cxnSp>
          <p:cxnSp>
            <p:nvCxnSpPr>
              <p:cNvPr id="1167" name="Straight Connector 1166">
                <a:extLst>
                  <a:ext uri="{FF2B5EF4-FFF2-40B4-BE49-F238E27FC236}">
                    <a16:creationId xmlns:a16="http://schemas.microsoft.com/office/drawing/2014/main" id="{6DCBBBAB-719B-075A-7212-DA3CDECA87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267261"/>
                <a:ext cx="0" cy="362419"/>
              </a:xfrm>
              <a:prstGeom prst="line">
                <a:avLst/>
              </a:prstGeom>
              <a:noFill/>
              <a:ln w="38100" cap="rnd" cmpd="sng" algn="ctr">
                <a:solidFill>
                  <a:srgbClr val="0BB5DD"/>
                </a:solidFill>
                <a:prstDash val="solid"/>
              </a:ln>
              <a:effectLst/>
            </p:spPr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6C2D4B9-AF53-6489-A9E1-1B7CFC189D20}"/>
                </a:ext>
              </a:extLst>
            </p:cNvPr>
            <p:cNvSpPr txBox="1"/>
            <p:nvPr/>
          </p:nvSpPr>
          <p:spPr>
            <a:xfrm>
              <a:off x="5093461" y="1805472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B88FC8A-EFB5-B77A-7F2E-73B1E9A902C7}"/>
                </a:ext>
              </a:extLst>
            </p:cNvPr>
            <p:cNvGrpSpPr/>
            <p:nvPr/>
          </p:nvGrpSpPr>
          <p:grpSpPr>
            <a:xfrm>
              <a:off x="4505944" y="1640467"/>
              <a:ext cx="220763" cy="139177"/>
              <a:chOff x="2846189" y="2844264"/>
              <a:chExt cx="616235" cy="388496"/>
            </a:xfrm>
          </p:grpSpPr>
          <p:sp>
            <p:nvSpPr>
              <p:cNvPr id="1064" name="Freeform: Shape 7263">
                <a:extLst>
                  <a:ext uri="{FF2B5EF4-FFF2-40B4-BE49-F238E27FC236}">
                    <a16:creationId xmlns:a16="http://schemas.microsoft.com/office/drawing/2014/main" id="{524200A1-32CD-E8DD-E84F-47554B91D0D2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5" name="Freeform: Shape 7264">
                <a:extLst>
                  <a:ext uri="{FF2B5EF4-FFF2-40B4-BE49-F238E27FC236}">
                    <a16:creationId xmlns:a16="http://schemas.microsoft.com/office/drawing/2014/main" id="{F9D937EE-E273-DADD-EA3B-C7B3577314F9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5" name="Freeform: Shape 7265">
                <a:extLst>
                  <a:ext uri="{FF2B5EF4-FFF2-40B4-BE49-F238E27FC236}">
                    <a16:creationId xmlns:a16="http://schemas.microsoft.com/office/drawing/2014/main" id="{55A8B265-DCC1-29CD-3D80-9AA695C1BD49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007BB92-8CA3-25ED-1123-A0902277BDD0}"/>
                </a:ext>
              </a:extLst>
            </p:cNvPr>
            <p:cNvGrpSpPr/>
            <p:nvPr/>
          </p:nvGrpSpPr>
          <p:grpSpPr>
            <a:xfrm>
              <a:off x="5220891" y="1472189"/>
              <a:ext cx="169966" cy="107152"/>
              <a:chOff x="2846189" y="2844264"/>
              <a:chExt cx="616235" cy="388496"/>
            </a:xfrm>
          </p:grpSpPr>
          <p:sp>
            <p:nvSpPr>
              <p:cNvPr id="1061" name="Freeform: Shape 7260">
                <a:extLst>
                  <a:ext uri="{FF2B5EF4-FFF2-40B4-BE49-F238E27FC236}">
                    <a16:creationId xmlns:a16="http://schemas.microsoft.com/office/drawing/2014/main" id="{3E03FC3A-A322-75F1-DE40-CF2B6B7BCDFA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2" name="Freeform: Shape 7261">
                <a:extLst>
                  <a:ext uri="{FF2B5EF4-FFF2-40B4-BE49-F238E27FC236}">
                    <a16:creationId xmlns:a16="http://schemas.microsoft.com/office/drawing/2014/main" id="{3E83EA1B-6806-32C9-294C-8192B8F66FF5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3" name="Freeform: Shape 7262">
                <a:extLst>
                  <a:ext uri="{FF2B5EF4-FFF2-40B4-BE49-F238E27FC236}">
                    <a16:creationId xmlns:a16="http://schemas.microsoft.com/office/drawing/2014/main" id="{062D574B-2018-7630-6E7C-E99CBA56A230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47" name="Picture 8" descr="isa">
              <a:extLst>
                <a:ext uri="{FF2B5EF4-FFF2-40B4-BE49-F238E27FC236}">
                  <a16:creationId xmlns:a16="http://schemas.microsoft.com/office/drawing/2014/main" id="{B4798871-886F-3222-CC47-7A55C041BC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85000"/>
              <a:duotone>
                <a:srgbClr val="0BB5DD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6" t="33596" r="13656" b="27963"/>
            <a:stretch/>
          </p:blipFill>
          <p:spPr bwMode="auto">
            <a:xfrm>
              <a:off x="5795634" y="1928672"/>
              <a:ext cx="368907" cy="1783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Graphic 47" descr="Folder">
              <a:extLst>
                <a:ext uri="{FF2B5EF4-FFF2-40B4-BE49-F238E27FC236}">
                  <a16:creationId xmlns:a16="http://schemas.microsoft.com/office/drawing/2014/main" id="{9ABA80BA-305B-5E97-B353-A1C1D1346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44222" y="1412093"/>
              <a:ext cx="237741" cy="206660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AB72F4D-9D75-EECD-0EEF-8FB606BB2FA4}"/>
                </a:ext>
              </a:extLst>
            </p:cNvPr>
            <p:cNvCxnSpPr/>
            <p:nvPr/>
          </p:nvCxnSpPr>
          <p:spPr>
            <a:xfrm>
              <a:off x="5542665" y="1519050"/>
              <a:ext cx="132632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12E0D77-34A7-15B7-8E5F-B26FB2C4F0B1}"/>
                </a:ext>
              </a:extLst>
            </p:cNvPr>
            <p:cNvCxnSpPr/>
            <p:nvPr/>
          </p:nvCxnSpPr>
          <p:spPr>
            <a:xfrm>
              <a:off x="5674806" y="1520841"/>
              <a:ext cx="132632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31198F8-2B3A-60B0-B336-E6F799CD8AE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597325" y="1646216"/>
              <a:ext cx="154642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095A6AB-DD22-838B-FBD3-1DFDD9B79A0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602797" y="1908209"/>
              <a:ext cx="154642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8F2DA71-26E6-EBD2-7806-E138CBA405FB}"/>
                </a:ext>
              </a:extLst>
            </p:cNvPr>
            <p:cNvCxnSpPr/>
            <p:nvPr/>
          </p:nvCxnSpPr>
          <p:spPr>
            <a:xfrm>
              <a:off x="5680117" y="2026093"/>
              <a:ext cx="132632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4208845-89FD-ED04-69F1-3C0015F6511E}"/>
                </a:ext>
              </a:extLst>
            </p:cNvPr>
            <p:cNvCxnSpPr/>
            <p:nvPr/>
          </p:nvCxnSpPr>
          <p:spPr>
            <a:xfrm>
              <a:off x="5674647" y="1778206"/>
              <a:ext cx="132632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pic>
          <p:nvPicPr>
            <p:cNvPr id="55" name="Graphic 54" descr="Folder">
              <a:extLst>
                <a:ext uri="{FF2B5EF4-FFF2-40B4-BE49-F238E27FC236}">
                  <a16:creationId xmlns:a16="http://schemas.microsoft.com/office/drawing/2014/main" id="{FDFE0BA2-F9ED-55F0-E84D-31E1D3096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851352" y="1663417"/>
              <a:ext cx="237741" cy="206660"/>
            </a:xfrm>
            <a:prstGeom prst="rect">
              <a:avLst/>
            </a:prstGeom>
          </p:spPr>
        </p:pic>
        <p:pic>
          <p:nvPicPr>
            <p:cNvPr id="56" name="Graphic 55" descr="Postit Notes">
              <a:extLst>
                <a:ext uri="{FF2B5EF4-FFF2-40B4-BE49-F238E27FC236}">
                  <a16:creationId xmlns:a16="http://schemas.microsoft.com/office/drawing/2014/main" id="{D5401343-BC1C-EC73-4D2D-3B96D1208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08524" y="1729709"/>
              <a:ext cx="107911" cy="93803"/>
            </a:xfrm>
            <a:prstGeom prst="rect">
              <a:avLst/>
            </a:prstGeom>
          </p:spPr>
        </p:pic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530550E-104E-39DA-E05E-A44244B9F5A9}"/>
                </a:ext>
              </a:extLst>
            </p:cNvPr>
            <p:cNvGrpSpPr/>
            <p:nvPr/>
          </p:nvGrpSpPr>
          <p:grpSpPr>
            <a:xfrm>
              <a:off x="5909281" y="1491778"/>
              <a:ext cx="103998" cy="65564"/>
              <a:chOff x="2846189" y="2844264"/>
              <a:chExt cx="616235" cy="388496"/>
            </a:xfrm>
          </p:grpSpPr>
          <p:sp>
            <p:nvSpPr>
              <p:cNvPr id="1058" name="Freeform: Shape 7257">
                <a:extLst>
                  <a:ext uri="{FF2B5EF4-FFF2-40B4-BE49-F238E27FC236}">
                    <a16:creationId xmlns:a16="http://schemas.microsoft.com/office/drawing/2014/main" id="{8CF6AA41-241B-CF7C-ECF4-2235A71B66B8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9" name="Freeform: Shape 7258">
                <a:extLst>
                  <a:ext uri="{FF2B5EF4-FFF2-40B4-BE49-F238E27FC236}">
                    <a16:creationId xmlns:a16="http://schemas.microsoft.com/office/drawing/2014/main" id="{8B6C239C-3E54-C6AE-F30C-81DF8005EF40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0" name="Freeform: Shape 7259">
                <a:extLst>
                  <a:ext uri="{FF2B5EF4-FFF2-40B4-BE49-F238E27FC236}">
                    <a16:creationId xmlns:a16="http://schemas.microsoft.com/office/drawing/2014/main" id="{677B695F-6527-E417-4443-2CC107DBABA1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47442D1-EBC9-23FE-6C54-6C5399A52FE2}"/>
                </a:ext>
              </a:extLst>
            </p:cNvPr>
            <p:cNvGrpSpPr/>
            <p:nvPr/>
          </p:nvGrpSpPr>
          <p:grpSpPr>
            <a:xfrm>
              <a:off x="5943457" y="2032055"/>
              <a:ext cx="105429" cy="66466"/>
              <a:chOff x="2846189" y="2844264"/>
              <a:chExt cx="616235" cy="388496"/>
            </a:xfrm>
          </p:grpSpPr>
          <p:sp>
            <p:nvSpPr>
              <p:cNvPr id="1055" name="Freeform: Shape 7254">
                <a:extLst>
                  <a:ext uri="{FF2B5EF4-FFF2-40B4-BE49-F238E27FC236}">
                    <a16:creationId xmlns:a16="http://schemas.microsoft.com/office/drawing/2014/main" id="{10153774-2F6C-3319-4BB9-FFE774984156}"/>
                  </a:ext>
                </a:extLst>
              </p:cNvPr>
              <p:cNvSpPr/>
              <p:nvPr/>
            </p:nvSpPr>
            <p:spPr>
              <a:xfrm>
                <a:off x="2913171" y="2897850"/>
                <a:ext cx="227739" cy="133964"/>
              </a:xfrm>
              <a:custGeom>
                <a:avLst/>
                <a:gdLst>
                  <a:gd name="connsiteX0" fmla="*/ 113870 w 227739"/>
                  <a:gd name="connsiteY0" fmla="*/ 133964 h 133964"/>
                  <a:gd name="connsiteX1" fmla="*/ 227739 w 227739"/>
                  <a:gd name="connsiteY1" fmla="*/ 66982 h 133964"/>
                  <a:gd name="connsiteX2" fmla="*/ 113870 w 227739"/>
                  <a:gd name="connsiteY2" fmla="*/ 0 h 133964"/>
                  <a:gd name="connsiteX3" fmla="*/ 0 w 227739"/>
                  <a:gd name="connsiteY3" fmla="*/ 66982 h 133964"/>
                  <a:gd name="connsiteX4" fmla="*/ 113870 w 227739"/>
                  <a:gd name="connsiteY4" fmla="*/ 133964 h 133964"/>
                  <a:gd name="connsiteX5" fmla="*/ 113870 w 227739"/>
                  <a:gd name="connsiteY5" fmla="*/ 26793 h 133964"/>
                  <a:gd name="connsiteX6" fmla="*/ 200946 w 227739"/>
                  <a:gd name="connsiteY6" fmla="*/ 66982 h 133964"/>
                  <a:gd name="connsiteX7" fmla="*/ 113870 w 227739"/>
                  <a:gd name="connsiteY7" fmla="*/ 107171 h 133964"/>
                  <a:gd name="connsiteX8" fmla="*/ 26793 w 227739"/>
                  <a:gd name="connsiteY8" fmla="*/ 66982 h 133964"/>
                  <a:gd name="connsiteX9" fmla="*/ 113870 w 227739"/>
                  <a:gd name="connsiteY9" fmla="*/ 26793 h 133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39" h="133964">
                    <a:moveTo>
                      <a:pt x="113870" y="133964"/>
                    </a:moveTo>
                    <a:cubicBezTo>
                      <a:pt x="177717" y="133964"/>
                      <a:pt x="227739" y="104539"/>
                      <a:pt x="227739" y="66982"/>
                    </a:cubicBezTo>
                    <a:cubicBezTo>
                      <a:pt x="227739" y="29425"/>
                      <a:pt x="177717" y="0"/>
                      <a:pt x="113870" y="0"/>
                    </a:cubicBezTo>
                    <a:cubicBezTo>
                      <a:pt x="50022" y="0"/>
                      <a:pt x="0" y="29425"/>
                      <a:pt x="0" y="66982"/>
                    </a:cubicBezTo>
                    <a:cubicBezTo>
                      <a:pt x="0" y="104539"/>
                      <a:pt x="50022" y="133964"/>
                      <a:pt x="113870" y="133964"/>
                    </a:cubicBezTo>
                    <a:close/>
                    <a:moveTo>
                      <a:pt x="113870" y="26793"/>
                    </a:moveTo>
                    <a:cubicBezTo>
                      <a:pt x="165185" y="26793"/>
                      <a:pt x="200946" y="47973"/>
                      <a:pt x="200946" y="66982"/>
                    </a:cubicBezTo>
                    <a:cubicBezTo>
                      <a:pt x="200946" y="85992"/>
                      <a:pt x="165185" y="107171"/>
                      <a:pt x="113870" y="107171"/>
                    </a:cubicBezTo>
                    <a:cubicBezTo>
                      <a:pt x="62555" y="107171"/>
                      <a:pt x="26793" y="85992"/>
                      <a:pt x="26793" y="66982"/>
                    </a:cubicBezTo>
                    <a:cubicBezTo>
                      <a:pt x="26793" y="47973"/>
                      <a:pt x="62555" y="26793"/>
                      <a:pt x="113870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6" name="Freeform: Shape 7255">
                <a:extLst>
                  <a:ext uri="{FF2B5EF4-FFF2-40B4-BE49-F238E27FC236}">
                    <a16:creationId xmlns:a16="http://schemas.microsoft.com/office/drawing/2014/main" id="{69FEF2D7-656B-DFC5-BE95-7E25A30198D3}"/>
                  </a:ext>
                </a:extLst>
              </p:cNvPr>
              <p:cNvSpPr/>
              <p:nvPr/>
            </p:nvSpPr>
            <p:spPr>
              <a:xfrm>
                <a:off x="2966757" y="2938039"/>
                <a:ext cx="120567" cy="53585"/>
              </a:xfrm>
              <a:custGeom>
                <a:avLst/>
                <a:gdLst>
                  <a:gd name="connsiteX0" fmla="*/ 120568 w 120567"/>
                  <a:gd name="connsiteY0" fmla="*/ 26793 h 53585"/>
                  <a:gd name="connsiteX1" fmla="*/ 60284 w 120567"/>
                  <a:gd name="connsiteY1" fmla="*/ 53586 h 53585"/>
                  <a:gd name="connsiteX2" fmla="*/ 0 w 120567"/>
                  <a:gd name="connsiteY2" fmla="*/ 26793 h 53585"/>
                  <a:gd name="connsiteX3" fmla="*/ 60284 w 120567"/>
                  <a:gd name="connsiteY3" fmla="*/ 0 h 53585"/>
                  <a:gd name="connsiteX4" fmla="*/ 120568 w 120567"/>
                  <a:gd name="connsiteY4" fmla="*/ 26793 h 5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567" h="53585">
                    <a:moveTo>
                      <a:pt x="120568" y="26793"/>
                    </a:moveTo>
                    <a:cubicBezTo>
                      <a:pt x="120568" y="41590"/>
                      <a:pt x="93578" y="53586"/>
                      <a:pt x="60284" y="53586"/>
                    </a:cubicBezTo>
                    <a:cubicBezTo>
                      <a:pt x="26990" y="53586"/>
                      <a:pt x="0" y="41590"/>
                      <a:pt x="0" y="26793"/>
                    </a:cubicBezTo>
                    <a:cubicBezTo>
                      <a:pt x="0" y="11996"/>
                      <a:pt x="26990" y="0"/>
                      <a:pt x="60284" y="0"/>
                    </a:cubicBezTo>
                    <a:cubicBezTo>
                      <a:pt x="93578" y="0"/>
                      <a:pt x="120568" y="11996"/>
                      <a:pt x="120568" y="26793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7" name="Freeform: Shape 7256">
                <a:extLst>
                  <a:ext uri="{FF2B5EF4-FFF2-40B4-BE49-F238E27FC236}">
                    <a16:creationId xmlns:a16="http://schemas.microsoft.com/office/drawing/2014/main" id="{AFED1307-13DB-A087-89CE-B276BF0FAE90}"/>
                  </a:ext>
                </a:extLst>
              </p:cNvPr>
              <p:cNvSpPr/>
              <p:nvPr/>
            </p:nvSpPr>
            <p:spPr>
              <a:xfrm>
                <a:off x="2846189" y="2844264"/>
                <a:ext cx="616235" cy="388496"/>
              </a:xfrm>
              <a:custGeom>
                <a:avLst/>
                <a:gdLst>
                  <a:gd name="connsiteX0" fmla="*/ 587178 w 616235"/>
                  <a:gd name="connsiteY0" fmla="*/ 139242 h 388496"/>
                  <a:gd name="connsiteX1" fmla="*/ 359366 w 616235"/>
                  <a:gd name="connsiteY1" fmla="*/ 140287 h 388496"/>
                  <a:gd name="connsiteX2" fmla="*/ 361703 w 616235"/>
                  <a:gd name="connsiteY2" fmla="*/ 120568 h 388496"/>
                  <a:gd name="connsiteX3" fmla="*/ 180852 w 616235"/>
                  <a:gd name="connsiteY3" fmla="*/ 0 h 388496"/>
                  <a:gd name="connsiteX4" fmla="*/ 0 w 616235"/>
                  <a:gd name="connsiteY4" fmla="*/ 120568 h 388496"/>
                  <a:gd name="connsiteX5" fmla="*/ 0 w 616235"/>
                  <a:gd name="connsiteY5" fmla="*/ 259180 h 388496"/>
                  <a:gd name="connsiteX6" fmla="*/ 188615 w 616235"/>
                  <a:gd name="connsiteY6" fmla="*/ 388496 h 388496"/>
                  <a:gd name="connsiteX7" fmla="*/ 353786 w 616235"/>
                  <a:gd name="connsiteY7" fmla="*/ 334837 h 388496"/>
                  <a:gd name="connsiteX8" fmla="*/ 570674 w 616235"/>
                  <a:gd name="connsiteY8" fmla="*/ 323242 h 388496"/>
                  <a:gd name="connsiteX9" fmla="*/ 616235 w 616235"/>
                  <a:gd name="connsiteY9" fmla="*/ 343772 h 388496"/>
                  <a:gd name="connsiteX10" fmla="*/ 616235 w 616235"/>
                  <a:gd name="connsiteY10" fmla="*/ 152331 h 388496"/>
                  <a:gd name="connsiteX11" fmla="*/ 395194 w 616235"/>
                  <a:gd name="connsiteY11" fmla="*/ 169224 h 388496"/>
                  <a:gd name="connsiteX12" fmla="*/ 421987 w 616235"/>
                  <a:gd name="connsiteY12" fmla="*/ 161333 h 388496"/>
                  <a:gd name="connsiteX13" fmla="*/ 421987 w 616235"/>
                  <a:gd name="connsiteY13" fmla="*/ 247834 h 388496"/>
                  <a:gd name="connsiteX14" fmla="*/ 395194 w 616235"/>
                  <a:gd name="connsiteY14" fmla="*/ 247834 h 388496"/>
                  <a:gd name="connsiteX15" fmla="*/ 60284 w 616235"/>
                  <a:gd name="connsiteY15" fmla="*/ 214343 h 388496"/>
                  <a:gd name="connsiteX16" fmla="*/ 65964 w 616235"/>
                  <a:gd name="connsiteY16" fmla="*/ 214343 h 388496"/>
                  <a:gd name="connsiteX17" fmla="*/ 87077 w 616235"/>
                  <a:gd name="connsiteY17" fmla="*/ 224176 h 388496"/>
                  <a:gd name="connsiteX18" fmla="*/ 87077 w 616235"/>
                  <a:gd name="connsiteY18" fmla="*/ 261230 h 388496"/>
                  <a:gd name="connsiteX19" fmla="*/ 60284 w 616235"/>
                  <a:gd name="connsiteY19" fmla="*/ 261230 h 388496"/>
                  <a:gd name="connsiteX20" fmla="*/ 194248 w 616235"/>
                  <a:gd name="connsiteY20" fmla="*/ 240787 h 388496"/>
                  <a:gd name="connsiteX21" fmla="*/ 221041 w 616235"/>
                  <a:gd name="connsiteY21" fmla="*/ 238235 h 388496"/>
                  <a:gd name="connsiteX22" fmla="*/ 221041 w 616235"/>
                  <a:gd name="connsiteY22" fmla="*/ 281325 h 388496"/>
                  <a:gd name="connsiteX23" fmla="*/ 194248 w 616235"/>
                  <a:gd name="connsiteY23" fmla="*/ 281325 h 388496"/>
                  <a:gd name="connsiteX24" fmla="*/ 261230 w 616235"/>
                  <a:gd name="connsiteY24" fmla="*/ 228978 h 388496"/>
                  <a:gd name="connsiteX25" fmla="*/ 288023 w 616235"/>
                  <a:gd name="connsiteY25" fmla="*/ 218261 h 388496"/>
                  <a:gd name="connsiteX26" fmla="*/ 288023 w 616235"/>
                  <a:gd name="connsiteY26" fmla="*/ 301419 h 388496"/>
                  <a:gd name="connsiteX27" fmla="*/ 261230 w 616235"/>
                  <a:gd name="connsiteY27" fmla="*/ 301419 h 388496"/>
                  <a:gd name="connsiteX28" fmla="*/ 328212 w 616235"/>
                  <a:gd name="connsiteY28" fmla="*/ 199801 h 388496"/>
                  <a:gd name="connsiteX29" fmla="*/ 353786 w 616235"/>
                  <a:gd name="connsiteY29" fmla="*/ 187476 h 388496"/>
                  <a:gd name="connsiteX30" fmla="*/ 355005 w 616235"/>
                  <a:gd name="connsiteY30" fmla="*/ 186867 h 388496"/>
                  <a:gd name="connsiteX31" fmla="*/ 355005 w 616235"/>
                  <a:gd name="connsiteY31" fmla="*/ 234437 h 388496"/>
                  <a:gd name="connsiteX32" fmla="*/ 328212 w 616235"/>
                  <a:gd name="connsiteY32" fmla="*/ 234437 h 388496"/>
                  <a:gd name="connsiteX33" fmla="*/ 154059 w 616235"/>
                  <a:gd name="connsiteY33" fmla="*/ 314816 h 388496"/>
                  <a:gd name="connsiteX34" fmla="*/ 127266 w 616235"/>
                  <a:gd name="connsiteY34" fmla="*/ 314816 h 388496"/>
                  <a:gd name="connsiteX35" fmla="*/ 127266 w 616235"/>
                  <a:gd name="connsiteY35" fmla="*/ 235944 h 388496"/>
                  <a:gd name="connsiteX36" fmla="*/ 154059 w 616235"/>
                  <a:gd name="connsiteY36" fmla="*/ 239863 h 388496"/>
                  <a:gd name="connsiteX37" fmla="*/ 462176 w 616235"/>
                  <a:gd name="connsiteY37" fmla="*/ 200946 h 388496"/>
                  <a:gd name="connsiteX38" fmla="*/ 462176 w 616235"/>
                  <a:gd name="connsiteY38" fmla="*/ 155345 h 388496"/>
                  <a:gd name="connsiteX39" fmla="*/ 488969 w 616235"/>
                  <a:gd name="connsiteY39" fmla="*/ 155345 h 388496"/>
                  <a:gd name="connsiteX40" fmla="*/ 488969 w 616235"/>
                  <a:gd name="connsiteY40" fmla="*/ 200946 h 388496"/>
                  <a:gd name="connsiteX41" fmla="*/ 180852 w 616235"/>
                  <a:gd name="connsiteY41" fmla="*/ 40189 h 388496"/>
                  <a:gd name="connsiteX42" fmla="*/ 321514 w 616235"/>
                  <a:gd name="connsiteY42" fmla="*/ 120568 h 388496"/>
                  <a:gd name="connsiteX43" fmla="*/ 180852 w 616235"/>
                  <a:gd name="connsiteY43" fmla="*/ 200946 h 388496"/>
                  <a:gd name="connsiteX44" fmla="*/ 40189 w 616235"/>
                  <a:gd name="connsiteY44" fmla="*/ 120568 h 388496"/>
                  <a:gd name="connsiteX45" fmla="*/ 180852 w 616235"/>
                  <a:gd name="connsiteY45" fmla="*/ 40189 h 388496"/>
                  <a:gd name="connsiteX46" fmla="*/ 576046 w 616235"/>
                  <a:gd name="connsiteY46" fmla="*/ 281847 h 388496"/>
                  <a:gd name="connsiteX47" fmla="*/ 534216 w 616235"/>
                  <a:gd name="connsiteY47" fmla="*/ 268658 h 388496"/>
                  <a:gd name="connsiteX48" fmla="*/ 522460 w 616235"/>
                  <a:gd name="connsiteY48" fmla="*/ 217390 h 388496"/>
                  <a:gd name="connsiteX49" fmla="*/ 538536 w 616235"/>
                  <a:gd name="connsiteY49" fmla="*/ 164066 h 388496"/>
                  <a:gd name="connsiteX50" fmla="*/ 570687 w 616235"/>
                  <a:gd name="connsiteY50" fmla="*/ 175882 h 388496"/>
                  <a:gd name="connsiteX51" fmla="*/ 576046 w 616235"/>
                  <a:gd name="connsiteY51" fmla="*/ 178300 h 388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16235" h="388496">
                    <a:moveTo>
                      <a:pt x="587178" y="139242"/>
                    </a:moveTo>
                    <a:cubicBezTo>
                      <a:pt x="513210" y="105932"/>
                      <a:pt x="436683" y="106421"/>
                      <a:pt x="359366" y="140287"/>
                    </a:cubicBezTo>
                    <a:cubicBezTo>
                      <a:pt x="360908" y="133827"/>
                      <a:pt x="361693" y="127210"/>
                      <a:pt x="361703" y="120568"/>
                    </a:cubicBezTo>
                    <a:cubicBezTo>
                      <a:pt x="361703" y="52963"/>
                      <a:pt x="282269" y="0"/>
                      <a:pt x="180852" y="0"/>
                    </a:cubicBezTo>
                    <a:cubicBezTo>
                      <a:pt x="79434" y="0"/>
                      <a:pt x="0" y="52963"/>
                      <a:pt x="0" y="120568"/>
                    </a:cubicBezTo>
                    <a:lnTo>
                      <a:pt x="0" y="259180"/>
                    </a:lnTo>
                    <a:cubicBezTo>
                      <a:pt x="0" y="331695"/>
                      <a:pt x="82850" y="388496"/>
                      <a:pt x="188615" y="388496"/>
                    </a:cubicBezTo>
                    <a:cubicBezTo>
                      <a:pt x="252248" y="388496"/>
                      <a:pt x="318306" y="353592"/>
                      <a:pt x="353786" y="334837"/>
                    </a:cubicBezTo>
                    <a:cubicBezTo>
                      <a:pt x="427848" y="295692"/>
                      <a:pt x="500825" y="291787"/>
                      <a:pt x="570674" y="323242"/>
                    </a:cubicBezTo>
                    <a:lnTo>
                      <a:pt x="616235" y="343772"/>
                    </a:lnTo>
                    <a:lnTo>
                      <a:pt x="616235" y="152331"/>
                    </a:lnTo>
                    <a:close/>
                    <a:moveTo>
                      <a:pt x="395194" y="169224"/>
                    </a:moveTo>
                    <a:cubicBezTo>
                      <a:pt x="403979" y="166121"/>
                      <a:pt x="412922" y="163487"/>
                      <a:pt x="421987" y="161333"/>
                    </a:cubicBezTo>
                    <a:lnTo>
                      <a:pt x="421987" y="247834"/>
                    </a:lnTo>
                    <a:lnTo>
                      <a:pt x="395194" y="247834"/>
                    </a:lnTo>
                    <a:close/>
                    <a:moveTo>
                      <a:pt x="60284" y="214343"/>
                    </a:moveTo>
                    <a:lnTo>
                      <a:pt x="65964" y="214343"/>
                    </a:lnTo>
                    <a:cubicBezTo>
                      <a:pt x="72800" y="218036"/>
                      <a:pt x="79851" y="221320"/>
                      <a:pt x="87077" y="224176"/>
                    </a:cubicBezTo>
                    <a:lnTo>
                      <a:pt x="87077" y="261230"/>
                    </a:lnTo>
                    <a:lnTo>
                      <a:pt x="60284" y="261230"/>
                    </a:lnTo>
                    <a:close/>
                    <a:moveTo>
                      <a:pt x="194248" y="240787"/>
                    </a:moveTo>
                    <a:cubicBezTo>
                      <a:pt x="203402" y="240340"/>
                      <a:pt x="212333" y="239490"/>
                      <a:pt x="221041" y="238235"/>
                    </a:cubicBezTo>
                    <a:lnTo>
                      <a:pt x="221041" y="281325"/>
                    </a:lnTo>
                    <a:lnTo>
                      <a:pt x="194248" y="281325"/>
                    </a:lnTo>
                    <a:close/>
                    <a:moveTo>
                      <a:pt x="261230" y="228978"/>
                    </a:moveTo>
                    <a:cubicBezTo>
                      <a:pt x="270397" y="226025"/>
                      <a:pt x="279349" y="222444"/>
                      <a:pt x="288023" y="218261"/>
                    </a:cubicBezTo>
                    <a:lnTo>
                      <a:pt x="288023" y="301419"/>
                    </a:lnTo>
                    <a:lnTo>
                      <a:pt x="261230" y="301419"/>
                    </a:lnTo>
                    <a:close/>
                    <a:moveTo>
                      <a:pt x="328212" y="199801"/>
                    </a:moveTo>
                    <a:cubicBezTo>
                      <a:pt x="337824" y="195548"/>
                      <a:pt x="346485" y="191334"/>
                      <a:pt x="353786" y="187476"/>
                    </a:cubicBezTo>
                    <a:cubicBezTo>
                      <a:pt x="354195" y="187262"/>
                      <a:pt x="354596" y="187081"/>
                      <a:pt x="355005" y="186867"/>
                    </a:cubicBezTo>
                    <a:lnTo>
                      <a:pt x="355005" y="234437"/>
                    </a:lnTo>
                    <a:lnTo>
                      <a:pt x="328212" y="234437"/>
                    </a:lnTo>
                    <a:close/>
                    <a:moveTo>
                      <a:pt x="154059" y="314816"/>
                    </a:moveTo>
                    <a:lnTo>
                      <a:pt x="127266" y="314816"/>
                    </a:lnTo>
                    <a:lnTo>
                      <a:pt x="127266" y="235944"/>
                    </a:lnTo>
                    <a:cubicBezTo>
                      <a:pt x="136124" y="237705"/>
                      <a:pt x="145067" y="239012"/>
                      <a:pt x="154059" y="239863"/>
                    </a:cubicBezTo>
                    <a:close/>
                    <a:moveTo>
                      <a:pt x="462176" y="200946"/>
                    </a:moveTo>
                    <a:lnTo>
                      <a:pt x="462176" y="155345"/>
                    </a:lnTo>
                    <a:cubicBezTo>
                      <a:pt x="471099" y="154802"/>
                      <a:pt x="480047" y="154802"/>
                      <a:pt x="488969" y="155345"/>
                    </a:cubicBezTo>
                    <a:lnTo>
                      <a:pt x="488969" y="200946"/>
                    </a:lnTo>
                    <a:close/>
                    <a:moveTo>
                      <a:pt x="180852" y="40189"/>
                    </a:moveTo>
                    <a:cubicBezTo>
                      <a:pt x="257097" y="40189"/>
                      <a:pt x="321514" y="77029"/>
                      <a:pt x="321514" y="120568"/>
                    </a:cubicBezTo>
                    <a:cubicBezTo>
                      <a:pt x="321514" y="164106"/>
                      <a:pt x="257097" y="200946"/>
                      <a:pt x="180852" y="200946"/>
                    </a:cubicBezTo>
                    <a:cubicBezTo>
                      <a:pt x="104606" y="200946"/>
                      <a:pt x="40189" y="164140"/>
                      <a:pt x="40189" y="120568"/>
                    </a:cubicBezTo>
                    <a:cubicBezTo>
                      <a:pt x="40189" y="76996"/>
                      <a:pt x="104606" y="40189"/>
                      <a:pt x="180852" y="40189"/>
                    </a:cubicBezTo>
                    <a:close/>
                    <a:moveTo>
                      <a:pt x="576046" y="281847"/>
                    </a:moveTo>
                    <a:cubicBezTo>
                      <a:pt x="562467" y="276370"/>
                      <a:pt x="548481" y="271961"/>
                      <a:pt x="534216" y="268658"/>
                    </a:cubicBezTo>
                    <a:cubicBezTo>
                      <a:pt x="526890" y="252533"/>
                      <a:pt x="522892" y="235096"/>
                      <a:pt x="522460" y="217390"/>
                    </a:cubicBezTo>
                    <a:cubicBezTo>
                      <a:pt x="522723" y="198461"/>
                      <a:pt x="528292" y="179986"/>
                      <a:pt x="538536" y="164066"/>
                    </a:cubicBezTo>
                    <a:cubicBezTo>
                      <a:pt x="549513" y="167257"/>
                      <a:pt x="560256" y="171205"/>
                      <a:pt x="570687" y="175882"/>
                    </a:cubicBezTo>
                    <a:lnTo>
                      <a:pt x="576046" y="178300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59" name="Graphic 58" descr="Folder">
              <a:extLst>
                <a:ext uri="{FF2B5EF4-FFF2-40B4-BE49-F238E27FC236}">
                  <a16:creationId xmlns:a16="http://schemas.microsoft.com/office/drawing/2014/main" id="{28359DEC-343A-7D44-4DA4-26D6C25F5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065732" y="2130124"/>
              <a:ext cx="356049" cy="309501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8B99FCF-ABA7-8BAF-81BA-A37B0B7B2391}"/>
                </a:ext>
              </a:extLst>
            </p:cNvPr>
            <p:cNvSpPr txBox="1"/>
            <p:nvPr/>
          </p:nvSpPr>
          <p:spPr>
            <a:xfrm>
              <a:off x="5050561" y="2541031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C29EBC-7EB1-256A-65E5-8DFFEF45F2CB}"/>
                </a:ext>
              </a:extLst>
            </p:cNvPr>
            <p:cNvCxnSpPr>
              <a:cxnSpLocks/>
            </p:cNvCxnSpPr>
            <p:nvPr/>
          </p:nvCxnSpPr>
          <p:spPr>
            <a:xfrm>
              <a:off x="5485728" y="2296745"/>
              <a:ext cx="112227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5895B85-D965-FAC1-B09C-D3B2411B7F67}"/>
                </a:ext>
              </a:extLst>
            </p:cNvPr>
            <p:cNvCxnSpPr/>
            <p:nvPr/>
          </p:nvCxnSpPr>
          <p:spPr>
            <a:xfrm>
              <a:off x="5590773" y="2296600"/>
              <a:ext cx="171275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1C34875-2594-9313-B7D5-9767C8971C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56163" y="2351902"/>
              <a:ext cx="206" cy="133906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A39549BB-1C52-B8E7-9CFD-78011D8BCA96}"/>
                </a:ext>
              </a:extLst>
            </p:cNvPr>
            <p:cNvCxnSpPr/>
            <p:nvPr/>
          </p:nvCxnSpPr>
          <p:spPr>
            <a:xfrm>
              <a:off x="5651660" y="2561013"/>
              <a:ext cx="171275" cy="0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3284EEFC-99CA-3C18-B88C-56AEFCC5BAFF}"/>
                </a:ext>
              </a:extLst>
            </p:cNvPr>
            <p:cNvGrpSpPr/>
            <p:nvPr/>
          </p:nvGrpSpPr>
          <p:grpSpPr>
            <a:xfrm>
              <a:off x="5176052" y="2249215"/>
              <a:ext cx="126305" cy="99141"/>
              <a:chOff x="5901449" y="3824529"/>
              <a:chExt cx="1399409" cy="1263650"/>
            </a:xfrm>
          </p:grpSpPr>
          <p:sp>
            <p:nvSpPr>
              <p:cNvPr id="1052" name="Rectangle 1051">
                <a:extLst>
                  <a:ext uri="{FF2B5EF4-FFF2-40B4-BE49-F238E27FC236}">
                    <a16:creationId xmlns:a16="http://schemas.microsoft.com/office/drawing/2014/main" id="{04A9EB73-4764-5B65-3D43-2FFD64C89963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3238C0D7-D24F-FE4A-0258-88B6F7B15DF0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4" name="Rectangle 1053">
                <a:extLst>
                  <a:ext uri="{FF2B5EF4-FFF2-40B4-BE49-F238E27FC236}">
                    <a16:creationId xmlns:a16="http://schemas.microsoft.com/office/drawing/2014/main" id="{5D63F692-F3E3-C8FC-2E9D-FDF083C2C5DE}"/>
                  </a:ext>
                </a:extLst>
              </p:cNvPr>
              <p:cNvSpPr/>
              <p:nvPr/>
            </p:nvSpPr>
            <p:spPr>
              <a:xfrm>
                <a:off x="6897472" y="3824529"/>
                <a:ext cx="403386" cy="1263650"/>
              </a:xfrm>
              <a:prstGeom prst="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1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191320E2-A2ED-F844-567F-12EC07962F94}"/>
                </a:ext>
              </a:extLst>
            </p:cNvPr>
            <p:cNvGrpSpPr/>
            <p:nvPr/>
          </p:nvGrpSpPr>
          <p:grpSpPr>
            <a:xfrm>
              <a:off x="5850248" y="2266774"/>
              <a:ext cx="157947" cy="69092"/>
              <a:chOff x="8150981" y="2614812"/>
              <a:chExt cx="473011" cy="238029"/>
            </a:xfrm>
            <a:solidFill>
              <a:srgbClr val="5B9BD5"/>
            </a:solidFill>
          </p:grpSpPr>
          <p:sp>
            <p:nvSpPr>
              <p:cNvPr id="1049" name="Freeform: Shape 7248">
                <a:extLst>
                  <a:ext uri="{FF2B5EF4-FFF2-40B4-BE49-F238E27FC236}">
                    <a16:creationId xmlns:a16="http://schemas.microsoft.com/office/drawing/2014/main" id="{90C6D3EB-CCE0-606B-457B-A6B1C52BA8D3}"/>
                  </a:ext>
                </a:extLst>
              </p:cNvPr>
              <p:cNvSpPr/>
              <p:nvPr/>
            </p:nvSpPr>
            <p:spPr>
              <a:xfrm>
                <a:off x="8150981" y="2619960"/>
                <a:ext cx="135635" cy="217360"/>
              </a:xfrm>
              <a:custGeom>
                <a:avLst/>
                <a:gdLst>
                  <a:gd name="connsiteX0" fmla="*/ 108776 w 135635"/>
                  <a:gd name="connsiteY0" fmla="*/ 217361 h 217360"/>
                  <a:gd name="connsiteX1" fmla="*/ 0 w 135635"/>
                  <a:gd name="connsiteY1" fmla="*/ 108680 h 217360"/>
                  <a:gd name="connsiteX2" fmla="*/ 108776 w 135635"/>
                  <a:gd name="connsiteY2" fmla="*/ 0 h 217360"/>
                  <a:gd name="connsiteX3" fmla="*/ 135636 w 135635"/>
                  <a:gd name="connsiteY3" fmla="*/ 26860 h 217360"/>
                  <a:gd name="connsiteX4" fmla="*/ 53912 w 135635"/>
                  <a:gd name="connsiteY4" fmla="*/ 108680 h 217360"/>
                  <a:gd name="connsiteX5" fmla="*/ 135636 w 135635"/>
                  <a:gd name="connsiteY5" fmla="*/ 190500 h 217360"/>
                  <a:gd name="connsiteX6" fmla="*/ 108776 w 135635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5" h="217360">
                    <a:moveTo>
                      <a:pt x="108776" y="217361"/>
                    </a:moveTo>
                    <a:lnTo>
                      <a:pt x="0" y="108680"/>
                    </a:lnTo>
                    <a:lnTo>
                      <a:pt x="108776" y="0"/>
                    </a:lnTo>
                    <a:lnTo>
                      <a:pt x="135636" y="26860"/>
                    </a:lnTo>
                    <a:lnTo>
                      <a:pt x="53912" y="108680"/>
                    </a:lnTo>
                    <a:lnTo>
                      <a:pt x="135636" y="190500"/>
                    </a:lnTo>
                    <a:lnTo>
                      <a:pt x="108776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0" name="Freeform: Shape 7249">
                <a:extLst>
                  <a:ext uri="{FF2B5EF4-FFF2-40B4-BE49-F238E27FC236}">
                    <a16:creationId xmlns:a16="http://schemas.microsoft.com/office/drawing/2014/main" id="{81E89F1B-8511-FCDB-C5A2-7C38FCA1970F}"/>
                  </a:ext>
                </a:extLst>
              </p:cNvPr>
              <p:cNvSpPr/>
              <p:nvPr/>
            </p:nvSpPr>
            <p:spPr>
              <a:xfrm>
                <a:off x="8488356" y="2619960"/>
                <a:ext cx="135636" cy="217360"/>
              </a:xfrm>
              <a:custGeom>
                <a:avLst/>
                <a:gdLst>
                  <a:gd name="connsiteX0" fmla="*/ 26860 w 135636"/>
                  <a:gd name="connsiteY0" fmla="*/ 217361 h 217360"/>
                  <a:gd name="connsiteX1" fmla="*/ 0 w 135636"/>
                  <a:gd name="connsiteY1" fmla="*/ 190500 h 217360"/>
                  <a:gd name="connsiteX2" fmla="*/ 81724 w 135636"/>
                  <a:gd name="connsiteY2" fmla="*/ 108680 h 217360"/>
                  <a:gd name="connsiteX3" fmla="*/ 0 w 135636"/>
                  <a:gd name="connsiteY3" fmla="*/ 26860 h 217360"/>
                  <a:gd name="connsiteX4" fmla="*/ 26860 w 135636"/>
                  <a:gd name="connsiteY4" fmla="*/ 0 h 217360"/>
                  <a:gd name="connsiteX5" fmla="*/ 135636 w 135636"/>
                  <a:gd name="connsiteY5" fmla="*/ 108680 h 217360"/>
                  <a:gd name="connsiteX6" fmla="*/ 26860 w 135636"/>
                  <a:gd name="connsiteY6" fmla="*/ 217361 h 21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636" h="217360">
                    <a:moveTo>
                      <a:pt x="26860" y="217361"/>
                    </a:moveTo>
                    <a:lnTo>
                      <a:pt x="0" y="190500"/>
                    </a:lnTo>
                    <a:lnTo>
                      <a:pt x="81724" y="108680"/>
                    </a:lnTo>
                    <a:lnTo>
                      <a:pt x="0" y="26860"/>
                    </a:lnTo>
                    <a:lnTo>
                      <a:pt x="26860" y="0"/>
                    </a:lnTo>
                    <a:lnTo>
                      <a:pt x="135636" y="108680"/>
                    </a:lnTo>
                    <a:lnTo>
                      <a:pt x="26860" y="21736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1" name="Freeform: Shape 7250">
                <a:extLst>
                  <a:ext uri="{FF2B5EF4-FFF2-40B4-BE49-F238E27FC236}">
                    <a16:creationId xmlns:a16="http://schemas.microsoft.com/office/drawing/2014/main" id="{5E6739BC-FF67-FB80-08E1-C3E66C4B3CDA}"/>
                  </a:ext>
                </a:extLst>
              </p:cNvPr>
              <p:cNvSpPr/>
              <p:nvPr/>
            </p:nvSpPr>
            <p:spPr>
              <a:xfrm rot="17550601">
                <a:off x="8267830" y="2714777"/>
                <a:ext cx="238029" cy="38100"/>
              </a:xfrm>
              <a:custGeom>
                <a:avLst/>
                <a:gdLst>
                  <a:gd name="connsiteX0" fmla="*/ 0 w 238029"/>
                  <a:gd name="connsiteY0" fmla="*/ 0 h 38100"/>
                  <a:gd name="connsiteX1" fmla="*/ 238030 w 238029"/>
                  <a:gd name="connsiteY1" fmla="*/ 0 h 38100"/>
                  <a:gd name="connsiteX2" fmla="*/ 238030 w 238029"/>
                  <a:gd name="connsiteY2" fmla="*/ 38100 h 38100"/>
                  <a:gd name="connsiteX3" fmla="*/ 0 w 238029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029" h="38100">
                    <a:moveTo>
                      <a:pt x="0" y="0"/>
                    </a:moveTo>
                    <a:lnTo>
                      <a:pt x="238030" y="0"/>
                    </a:lnTo>
                    <a:lnTo>
                      <a:pt x="23803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E4BB53B2-2771-78A9-1B39-86980087C14B}"/>
                </a:ext>
              </a:extLst>
            </p:cNvPr>
            <p:cNvGrpSpPr/>
            <p:nvPr/>
          </p:nvGrpSpPr>
          <p:grpSpPr>
            <a:xfrm>
              <a:off x="5874862" y="2462734"/>
              <a:ext cx="53238" cy="160404"/>
              <a:chOff x="7751545" y="3445838"/>
              <a:chExt cx="631037" cy="1901308"/>
            </a:xfrm>
          </p:grpSpPr>
          <p:sp>
            <p:nvSpPr>
              <p:cNvPr id="1043" name="Rectangle 1042">
                <a:extLst>
                  <a:ext uri="{FF2B5EF4-FFF2-40B4-BE49-F238E27FC236}">
                    <a16:creationId xmlns:a16="http://schemas.microsoft.com/office/drawing/2014/main" id="{480247BC-8702-19E9-3191-532F73B5837C}"/>
                  </a:ext>
                </a:extLst>
              </p:cNvPr>
              <p:cNvSpPr/>
              <p:nvPr/>
            </p:nvSpPr>
            <p:spPr>
              <a:xfrm rot="18869273">
                <a:off x="7771020" y="3655672"/>
                <a:ext cx="612276" cy="192608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F045FEA9-AF2E-28D3-420A-5B36A5E6964E}"/>
                  </a:ext>
                </a:extLst>
              </p:cNvPr>
              <p:cNvSpPr/>
              <p:nvPr/>
            </p:nvSpPr>
            <p:spPr>
              <a:xfrm rot="18869273">
                <a:off x="7749135" y="4266632"/>
                <a:ext cx="638009" cy="192608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5" name="Rectangle 1044">
                <a:extLst>
                  <a:ext uri="{FF2B5EF4-FFF2-40B4-BE49-F238E27FC236}">
                    <a16:creationId xmlns:a16="http://schemas.microsoft.com/office/drawing/2014/main" id="{66CB1D0F-FD4F-2868-22E2-243D07471D2D}"/>
                  </a:ext>
                </a:extLst>
              </p:cNvPr>
              <p:cNvSpPr/>
              <p:nvPr/>
            </p:nvSpPr>
            <p:spPr>
              <a:xfrm rot="18869273">
                <a:off x="7742444" y="4907238"/>
                <a:ext cx="635040" cy="192608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6" name="Rectangle 1045">
                <a:extLst>
                  <a:ext uri="{FF2B5EF4-FFF2-40B4-BE49-F238E27FC236}">
                    <a16:creationId xmlns:a16="http://schemas.microsoft.com/office/drawing/2014/main" id="{888D1D3A-1EA5-F580-C385-488C824AD0F4}"/>
                  </a:ext>
                </a:extLst>
              </p:cNvPr>
              <p:cNvSpPr/>
              <p:nvPr/>
            </p:nvSpPr>
            <p:spPr>
              <a:xfrm rot="13469273">
                <a:off x="7783684" y="3957760"/>
                <a:ext cx="597384" cy="192608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7" name="Rectangle 1046">
                <a:extLst>
                  <a:ext uri="{FF2B5EF4-FFF2-40B4-BE49-F238E27FC236}">
                    <a16:creationId xmlns:a16="http://schemas.microsoft.com/office/drawing/2014/main" id="{5D9B6848-B769-3ED2-4157-84A265C66306}"/>
                  </a:ext>
                </a:extLst>
              </p:cNvPr>
              <p:cNvSpPr/>
              <p:nvPr/>
            </p:nvSpPr>
            <p:spPr>
              <a:xfrm rot="13469273">
                <a:off x="7751545" y="4584585"/>
                <a:ext cx="631037" cy="192608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D1D8A64B-0E0A-D8F2-985B-7DB068A9D8F1}"/>
                  </a:ext>
                </a:extLst>
              </p:cNvPr>
              <p:cNvSpPr/>
              <p:nvPr/>
            </p:nvSpPr>
            <p:spPr>
              <a:xfrm rot="13469273">
                <a:off x="7779611" y="5154538"/>
                <a:ext cx="433389" cy="192608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28E05986-4960-6421-D5D2-135C74EB37E8}"/>
                </a:ext>
              </a:extLst>
            </p:cNvPr>
            <p:cNvSpPr txBox="1"/>
            <p:nvPr/>
          </p:nvSpPr>
          <p:spPr>
            <a:xfrm>
              <a:off x="5860703" y="2471872"/>
              <a:ext cx="327334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0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CWL</a:t>
              </a:r>
            </a:p>
          </p:txBody>
        </p: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6355459A-1EAA-2CE3-6E6F-8D9F4C648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9476" y="1989014"/>
              <a:ext cx="0" cy="125312"/>
            </a:xfrm>
            <a:prstGeom prst="line">
              <a:avLst/>
            </a:prstGeom>
            <a:noFill/>
            <a:ln w="38100" cap="rnd" cmpd="sng" algn="ctr">
              <a:solidFill>
                <a:srgbClr val="0BB5DD"/>
              </a:solidFill>
              <a:prstDash val="solid"/>
            </a:ln>
            <a:effectLst/>
          </p:spPr>
        </p:cxnSp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D9541A2A-F86B-F922-DD7D-C734E803B659}"/>
                </a:ext>
              </a:extLst>
            </p:cNvPr>
            <p:cNvGrpSpPr/>
            <p:nvPr/>
          </p:nvGrpSpPr>
          <p:grpSpPr>
            <a:xfrm flipV="1">
              <a:off x="4926464" y="1707656"/>
              <a:ext cx="171482" cy="169201"/>
              <a:chOff x="2671997" y="3118789"/>
              <a:chExt cx="478371" cy="510891"/>
            </a:xfrm>
          </p:grpSpPr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F248AC52-F5E5-34C9-A552-E9577617E20D}"/>
                  </a:ext>
                </a:extLst>
              </p:cNvPr>
              <p:cNvCxnSpPr/>
              <p:nvPr/>
            </p:nvCxnSpPr>
            <p:spPr>
              <a:xfrm>
                <a:off x="2672573" y="3118789"/>
                <a:ext cx="477795" cy="0"/>
              </a:xfrm>
              <a:prstGeom prst="line">
                <a:avLst/>
              </a:prstGeom>
              <a:noFill/>
              <a:ln w="38100" cap="rnd" cmpd="sng" algn="ctr">
                <a:solidFill>
                  <a:srgbClr val="0BB5DD"/>
                </a:solidFill>
                <a:prstDash val="solid"/>
              </a:ln>
              <a:effectLst/>
            </p:spPr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A71A2269-7B39-FB05-EF40-6998393E60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1997" y="3267261"/>
                <a:ext cx="0" cy="362419"/>
              </a:xfrm>
              <a:prstGeom prst="line">
                <a:avLst/>
              </a:prstGeom>
              <a:noFill/>
              <a:ln w="38100" cap="rnd" cmpd="sng" algn="ctr">
                <a:solidFill>
                  <a:srgbClr val="0BB5DD"/>
                </a:solidFill>
                <a:prstDash val="solid"/>
              </a:ln>
              <a:effectLst/>
            </p:spPr>
          </p:cxnSp>
        </p:grpSp>
        <p:sp>
          <p:nvSpPr>
            <p:cNvPr id="1031" name="Rectangle: Rounded Corners 1030">
              <a:extLst>
                <a:ext uri="{FF2B5EF4-FFF2-40B4-BE49-F238E27FC236}">
                  <a16:creationId xmlns:a16="http://schemas.microsoft.com/office/drawing/2014/main" id="{663B8672-EB2B-FEA4-8B75-E17B11601316}"/>
                </a:ext>
              </a:extLst>
            </p:cNvPr>
            <p:cNvSpPr/>
            <p:nvPr/>
          </p:nvSpPr>
          <p:spPr>
            <a:xfrm>
              <a:off x="6881723" y="737968"/>
              <a:ext cx="1126437" cy="292608"/>
            </a:xfrm>
            <a:prstGeom prst="roundRect">
              <a:avLst>
                <a:gd name="adj" fmla="val 13466"/>
              </a:avLst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Issues</a:t>
              </a:r>
            </a:p>
          </p:txBody>
        </p:sp>
        <p:sp>
          <p:nvSpPr>
            <p:cNvPr id="1032" name="Rectangle: Rounded Corners 1031">
              <a:extLst>
                <a:ext uri="{FF2B5EF4-FFF2-40B4-BE49-F238E27FC236}">
                  <a16:creationId xmlns:a16="http://schemas.microsoft.com/office/drawing/2014/main" id="{2B58F03D-33BB-9E97-A815-5891264F1436}"/>
                </a:ext>
              </a:extLst>
            </p:cNvPr>
            <p:cNvSpPr/>
            <p:nvPr/>
          </p:nvSpPr>
          <p:spPr>
            <a:xfrm>
              <a:off x="4703503" y="737968"/>
              <a:ext cx="1126437" cy="292608"/>
            </a:xfrm>
            <a:prstGeom prst="roundRect">
              <a:avLst>
                <a:gd name="adj" fmla="val 13466"/>
              </a:avLst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ARC</a:t>
              </a:r>
            </a:p>
          </p:txBody>
        </p:sp>
        <p:sp>
          <p:nvSpPr>
            <p:cNvPr id="1033" name="Rectangle: Rounded Corners 1032">
              <a:extLst>
                <a:ext uri="{FF2B5EF4-FFF2-40B4-BE49-F238E27FC236}">
                  <a16:creationId xmlns:a16="http://schemas.microsoft.com/office/drawing/2014/main" id="{F113DD0A-E369-538F-CE37-B77C0958D0FB}"/>
                </a:ext>
              </a:extLst>
            </p:cNvPr>
            <p:cNvSpPr/>
            <p:nvPr/>
          </p:nvSpPr>
          <p:spPr>
            <a:xfrm>
              <a:off x="4699518" y="201177"/>
              <a:ext cx="3291840" cy="292608"/>
            </a:xfrm>
            <a:prstGeom prst="roundRect">
              <a:avLst>
                <a:gd name="adj" fmla="val 13466"/>
              </a:avLst>
            </a:prstGeom>
            <a:solidFill>
              <a:srgbClr val="1FC2A7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PLANTdataHUB instance</a:t>
              </a:r>
            </a:p>
          </p:txBody>
        </p:sp>
        <p:sp>
          <p:nvSpPr>
            <p:cNvPr id="1034" name="Rectangle: Rounded Corners 1033">
              <a:extLst>
                <a:ext uri="{FF2B5EF4-FFF2-40B4-BE49-F238E27FC236}">
                  <a16:creationId xmlns:a16="http://schemas.microsoft.com/office/drawing/2014/main" id="{3B208A0F-F3B7-1AC2-FF21-0E8E7862FEE6}"/>
                </a:ext>
              </a:extLst>
            </p:cNvPr>
            <p:cNvSpPr/>
            <p:nvPr/>
          </p:nvSpPr>
          <p:spPr>
            <a:xfrm>
              <a:off x="4165294" y="3380285"/>
              <a:ext cx="4431332" cy="640080"/>
            </a:xfrm>
            <a:prstGeom prst="roundRect">
              <a:avLst>
                <a:gd name="adj" fmla="val 4455"/>
              </a:avLst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rgbClr val="0BB5DD">
                  <a:shade val="15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9A836FA4-CC41-8E0A-5803-7AE863CE5F02}"/>
                </a:ext>
              </a:extLst>
            </p:cNvPr>
            <p:cNvSpPr/>
            <p:nvPr/>
          </p:nvSpPr>
          <p:spPr>
            <a:xfrm>
              <a:off x="6343804" y="3380284"/>
              <a:ext cx="113984" cy="64008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0BB5DD">
                  <a:shade val="15000"/>
                </a:srgb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6" name="Rectangle: Rounded Corners 1035">
              <a:extLst>
                <a:ext uri="{FF2B5EF4-FFF2-40B4-BE49-F238E27FC236}">
                  <a16:creationId xmlns:a16="http://schemas.microsoft.com/office/drawing/2014/main" id="{11A7734D-F85B-AAC1-7214-86B2602B1AD9}"/>
                </a:ext>
              </a:extLst>
            </p:cNvPr>
            <p:cNvSpPr/>
            <p:nvPr/>
          </p:nvSpPr>
          <p:spPr>
            <a:xfrm>
              <a:off x="6892442" y="3217174"/>
              <a:ext cx="1126437" cy="292608"/>
            </a:xfrm>
            <a:prstGeom prst="roundRect">
              <a:avLst>
                <a:gd name="adj" fmla="val 13466"/>
              </a:avLst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Issues</a:t>
              </a:r>
            </a:p>
          </p:txBody>
        </p:sp>
        <p:sp>
          <p:nvSpPr>
            <p:cNvPr id="1037" name="Rectangle: Rounded Corners 1036">
              <a:extLst>
                <a:ext uri="{FF2B5EF4-FFF2-40B4-BE49-F238E27FC236}">
                  <a16:creationId xmlns:a16="http://schemas.microsoft.com/office/drawing/2014/main" id="{6B90C590-F7A9-EC86-1FB4-F50940921D4E}"/>
                </a:ext>
              </a:extLst>
            </p:cNvPr>
            <p:cNvSpPr/>
            <p:nvPr/>
          </p:nvSpPr>
          <p:spPr>
            <a:xfrm>
              <a:off x="4714222" y="3217174"/>
              <a:ext cx="1126437" cy="292608"/>
            </a:xfrm>
            <a:prstGeom prst="roundRect">
              <a:avLst>
                <a:gd name="adj" fmla="val 13466"/>
              </a:avLst>
            </a:prstGeom>
            <a:solidFill>
              <a:srgbClr val="0BB5DD"/>
            </a:solidFill>
            <a:ln w="12700" cap="flat" cmpd="sng" algn="ctr">
              <a:solidFill>
                <a:srgbClr val="0BB5DD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ARC</a:t>
              </a: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08ED5C91-0A0F-9CC1-9AD8-062D7DA70C33}"/>
                </a:ext>
              </a:extLst>
            </p:cNvPr>
            <p:cNvSpPr txBox="1"/>
            <p:nvPr/>
          </p:nvSpPr>
          <p:spPr>
            <a:xfrm>
              <a:off x="6566776" y="3858110"/>
              <a:ext cx="6431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70E89A4C-2840-C7AF-6846-0C55EB94EFDE}"/>
                </a:ext>
              </a:extLst>
            </p:cNvPr>
            <p:cNvSpPr txBox="1"/>
            <p:nvPr/>
          </p:nvSpPr>
          <p:spPr>
            <a:xfrm>
              <a:off x="5005176" y="3447757"/>
              <a:ext cx="6431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F06C1E34-D8C0-F9A7-04F9-6ACEBE305367}"/>
                </a:ext>
              </a:extLst>
            </p:cNvPr>
            <p:cNvSpPr txBox="1"/>
            <p:nvPr/>
          </p:nvSpPr>
          <p:spPr>
            <a:xfrm>
              <a:off x="7269292" y="3447757"/>
              <a:ext cx="6431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….</a:t>
              </a:r>
            </a:p>
          </p:txBody>
        </p:sp>
      </p:grp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AA19296D-A980-79C5-36C0-E9279122E3D9}"/>
              </a:ext>
            </a:extLst>
          </p:cNvPr>
          <p:cNvGrpSpPr/>
          <p:nvPr/>
        </p:nvGrpSpPr>
        <p:grpSpPr>
          <a:xfrm>
            <a:off x="6337935" y="1780896"/>
            <a:ext cx="3124653" cy="3985639"/>
            <a:chOff x="8294325" y="1647989"/>
            <a:chExt cx="3124653" cy="3985639"/>
          </a:xfrm>
        </p:grpSpPr>
        <p:pic>
          <p:nvPicPr>
            <p:cNvPr id="1209" name="Graphic 1208" descr="Monitor with solid fill">
              <a:extLst>
                <a:ext uri="{FF2B5EF4-FFF2-40B4-BE49-F238E27FC236}">
                  <a16:creationId xmlns:a16="http://schemas.microsoft.com/office/drawing/2014/main" id="{E5D0252A-D843-2434-F411-F2F0D78A6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117024" y="1961940"/>
              <a:ext cx="1301954" cy="1301954"/>
            </a:xfrm>
            <a:prstGeom prst="rect">
              <a:avLst/>
            </a:prstGeom>
          </p:spPr>
        </p:pic>
        <p:pic>
          <p:nvPicPr>
            <p:cNvPr id="1210" name="Picture 1209">
              <a:extLst>
                <a:ext uri="{FF2B5EF4-FFF2-40B4-BE49-F238E27FC236}">
                  <a16:creationId xmlns:a16="http://schemas.microsoft.com/office/drawing/2014/main" id="{9F3E4EF3-C60C-2F09-BBD4-A0BD3E66E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441030" y="2238771"/>
              <a:ext cx="693931" cy="650863"/>
            </a:xfrm>
            <a:prstGeom prst="rect">
              <a:avLst/>
            </a:prstGeom>
          </p:spPr>
        </p:pic>
        <p:pic>
          <p:nvPicPr>
            <p:cNvPr id="1211" name="Picture 1210">
              <a:extLst>
                <a:ext uri="{FF2B5EF4-FFF2-40B4-BE49-F238E27FC236}">
                  <a16:creationId xmlns:a16="http://schemas.microsoft.com/office/drawing/2014/main" id="{779D4BFA-D3F7-F075-3AAE-0F30B4228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97918" y="4601363"/>
              <a:ext cx="693931" cy="650863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212" name="Graphic 1211" descr="Monitor with solid fill">
              <a:extLst>
                <a:ext uri="{FF2B5EF4-FFF2-40B4-BE49-F238E27FC236}">
                  <a16:creationId xmlns:a16="http://schemas.microsoft.com/office/drawing/2014/main" id="{E2BDFD33-C1FF-8483-9BD4-8F9040676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073912" y="4331674"/>
              <a:ext cx="1301954" cy="1301954"/>
            </a:xfrm>
            <a:prstGeom prst="rect">
              <a:avLst/>
            </a:prstGeom>
          </p:spPr>
        </p:pic>
        <p:grpSp>
          <p:nvGrpSpPr>
            <p:cNvPr id="1213" name="Group 1212">
              <a:extLst>
                <a:ext uri="{FF2B5EF4-FFF2-40B4-BE49-F238E27FC236}">
                  <a16:creationId xmlns:a16="http://schemas.microsoft.com/office/drawing/2014/main" id="{46F27084-6E70-FB06-7E37-20753851BEF9}"/>
                </a:ext>
              </a:extLst>
            </p:cNvPr>
            <p:cNvGrpSpPr/>
            <p:nvPr/>
          </p:nvGrpSpPr>
          <p:grpSpPr>
            <a:xfrm rot="20193452">
              <a:off x="8612248" y="2941711"/>
              <a:ext cx="1050494" cy="152400"/>
              <a:chOff x="5307675" y="4285129"/>
              <a:chExt cx="1631577" cy="152400"/>
            </a:xfrm>
          </p:grpSpPr>
          <p:cxnSp>
            <p:nvCxnSpPr>
              <p:cNvPr id="1223" name="Straight Arrow Connector 1222">
                <a:extLst>
                  <a:ext uri="{FF2B5EF4-FFF2-40B4-BE49-F238E27FC236}">
                    <a16:creationId xmlns:a16="http://schemas.microsoft.com/office/drawing/2014/main" id="{BE4F619C-64BE-A975-C9A2-77A1DA189CB9}"/>
                  </a:ext>
                </a:extLst>
              </p:cNvPr>
              <p:cNvCxnSpPr/>
              <p:nvPr/>
            </p:nvCxnSpPr>
            <p:spPr>
              <a:xfrm>
                <a:off x="5307675" y="4285129"/>
                <a:ext cx="1479177" cy="0"/>
              </a:xfrm>
              <a:prstGeom prst="straightConnector1">
                <a:avLst/>
              </a:prstGeom>
              <a:ln w="57150">
                <a:solidFill>
                  <a:srgbClr val="2D3E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4" name="Straight Arrow Connector 1223">
                <a:extLst>
                  <a:ext uri="{FF2B5EF4-FFF2-40B4-BE49-F238E27FC236}">
                    <a16:creationId xmlns:a16="http://schemas.microsoft.com/office/drawing/2014/main" id="{DBD90AB8-6E16-14F9-96D5-1696FAB380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60075" y="4437529"/>
                <a:ext cx="1479177" cy="0"/>
              </a:xfrm>
              <a:prstGeom prst="straightConnector1">
                <a:avLst/>
              </a:prstGeom>
              <a:ln w="57150">
                <a:solidFill>
                  <a:srgbClr val="2D3E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4" name="Group 1213">
              <a:extLst>
                <a:ext uri="{FF2B5EF4-FFF2-40B4-BE49-F238E27FC236}">
                  <a16:creationId xmlns:a16="http://schemas.microsoft.com/office/drawing/2014/main" id="{E01F39A7-ED4C-5412-40D2-337B554A79B6}"/>
                </a:ext>
              </a:extLst>
            </p:cNvPr>
            <p:cNvGrpSpPr/>
            <p:nvPr/>
          </p:nvGrpSpPr>
          <p:grpSpPr>
            <a:xfrm rot="1216673" flipH="1">
              <a:off x="8294325" y="4472483"/>
              <a:ext cx="1050494" cy="152400"/>
              <a:chOff x="5307675" y="4285129"/>
              <a:chExt cx="1631577" cy="152400"/>
            </a:xfrm>
          </p:grpSpPr>
          <p:cxnSp>
            <p:nvCxnSpPr>
              <p:cNvPr id="1221" name="Straight Arrow Connector 1220">
                <a:extLst>
                  <a:ext uri="{FF2B5EF4-FFF2-40B4-BE49-F238E27FC236}">
                    <a16:creationId xmlns:a16="http://schemas.microsoft.com/office/drawing/2014/main" id="{4B923C93-2DA4-238F-212A-7F5A01B70833}"/>
                  </a:ext>
                </a:extLst>
              </p:cNvPr>
              <p:cNvCxnSpPr/>
              <p:nvPr/>
            </p:nvCxnSpPr>
            <p:spPr>
              <a:xfrm>
                <a:off x="5307675" y="4285129"/>
                <a:ext cx="1479177" cy="0"/>
              </a:xfrm>
              <a:prstGeom prst="straightConnector1">
                <a:avLst/>
              </a:prstGeom>
              <a:ln w="57150">
                <a:solidFill>
                  <a:srgbClr val="2D3E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2" name="Straight Arrow Connector 1221">
                <a:extLst>
                  <a:ext uri="{FF2B5EF4-FFF2-40B4-BE49-F238E27FC236}">
                    <a16:creationId xmlns:a16="http://schemas.microsoft.com/office/drawing/2014/main" id="{4C17C2EB-631E-29A5-1998-AE7A30C65E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60075" y="4437529"/>
                <a:ext cx="1479177" cy="0"/>
              </a:xfrm>
              <a:prstGeom prst="straightConnector1">
                <a:avLst/>
              </a:prstGeom>
              <a:ln w="57150">
                <a:solidFill>
                  <a:srgbClr val="2D3E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5" name="Group 1214">
              <a:extLst>
                <a:ext uri="{FF2B5EF4-FFF2-40B4-BE49-F238E27FC236}">
                  <a16:creationId xmlns:a16="http://schemas.microsoft.com/office/drawing/2014/main" id="{E458E06C-9EC8-0DFE-F340-0E4A6FDF66C4}"/>
                </a:ext>
              </a:extLst>
            </p:cNvPr>
            <p:cNvGrpSpPr/>
            <p:nvPr/>
          </p:nvGrpSpPr>
          <p:grpSpPr>
            <a:xfrm>
              <a:off x="9589282" y="1647989"/>
              <a:ext cx="1141395" cy="1141395"/>
              <a:chOff x="2281825" y="4909679"/>
              <a:chExt cx="1141395" cy="1141395"/>
            </a:xfrm>
          </p:grpSpPr>
          <p:sp>
            <p:nvSpPr>
              <p:cNvPr id="1219" name="Oval 1218">
                <a:extLst>
                  <a:ext uri="{FF2B5EF4-FFF2-40B4-BE49-F238E27FC236}">
                    <a16:creationId xmlns:a16="http://schemas.microsoft.com/office/drawing/2014/main" id="{4DBEE50A-CCE9-33E1-5C0B-BED649131C8A}"/>
                  </a:ext>
                </a:extLst>
              </p:cNvPr>
              <p:cNvSpPr/>
              <p:nvPr/>
            </p:nvSpPr>
            <p:spPr>
              <a:xfrm>
                <a:off x="2281825" y="4909679"/>
                <a:ext cx="1141395" cy="11413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20" name="Graphic 1219" descr="Scientist">
                <a:extLst>
                  <a:ext uri="{FF2B5EF4-FFF2-40B4-BE49-F238E27FC236}">
                    <a16:creationId xmlns:a16="http://schemas.microsoft.com/office/drawing/2014/main" id="{C45CAF83-5658-DA99-1885-41176E487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flipH="1">
                <a:off x="2425861" y="5050484"/>
                <a:ext cx="814676" cy="814676"/>
              </a:xfrm>
              <a:prstGeom prst="rect">
                <a:avLst/>
              </a:prstGeom>
            </p:spPr>
          </p:pic>
        </p:grpSp>
        <p:grpSp>
          <p:nvGrpSpPr>
            <p:cNvPr id="1216" name="Group 1215">
              <a:extLst>
                <a:ext uri="{FF2B5EF4-FFF2-40B4-BE49-F238E27FC236}">
                  <a16:creationId xmlns:a16="http://schemas.microsoft.com/office/drawing/2014/main" id="{E1AF99B0-8CB3-21FF-91FE-9DAF8FBD4CB3}"/>
                </a:ext>
              </a:extLst>
            </p:cNvPr>
            <p:cNvGrpSpPr/>
            <p:nvPr/>
          </p:nvGrpSpPr>
          <p:grpSpPr>
            <a:xfrm>
              <a:off x="9589282" y="3959935"/>
              <a:ext cx="1141395" cy="1141395"/>
              <a:chOff x="2281825" y="4909679"/>
              <a:chExt cx="1141395" cy="1141395"/>
            </a:xfrm>
          </p:grpSpPr>
          <p:sp>
            <p:nvSpPr>
              <p:cNvPr id="1217" name="Oval 1216">
                <a:extLst>
                  <a:ext uri="{FF2B5EF4-FFF2-40B4-BE49-F238E27FC236}">
                    <a16:creationId xmlns:a16="http://schemas.microsoft.com/office/drawing/2014/main" id="{92729BF3-9DC8-E4BB-718A-06CC3C897BB2}"/>
                  </a:ext>
                </a:extLst>
              </p:cNvPr>
              <p:cNvSpPr/>
              <p:nvPr/>
            </p:nvSpPr>
            <p:spPr>
              <a:xfrm>
                <a:off x="2281825" y="4909679"/>
                <a:ext cx="1141395" cy="11413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8" name="Graphic 1217" descr="Scientist">
                <a:extLst>
                  <a:ext uri="{FF2B5EF4-FFF2-40B4-BE49-F238E27FC236}">
                    <a16:creationId xmlns:a16="http://schemas.microsoft.com/office/drawing/2014/main" id="{9A1CCE7E-DAB0-A1DF-F375-560E5789F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 flipH="1">
                <a:off x="2425861" y="5050484"/>
                <a:ext cx="814676" cy="8146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78340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0E866FA-4473-2DBF-FB50-5427E9192867}"/>
              </a:ext>
            </a:extLst>
          </p:cNvPr>
          <p:cNvGrpSpPr/>
          <p:nvPr/>
        </p:nvGrpSpPr>
        <p:grpSpPr>
          <a:xfrm>
            <a:off x="6043373" y="1323219"/>
            <a:ext cx="5194639" cy="3463136"/>
            <a:chOff x="6259950" y="2161122"/>
            <a:chExt cx="4664060" cy="310941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5619506-F28D-7B30-F76C-7325D13A11EF}"/>
                </a:ext>
              </a:extLst>
            </p:cNvPr>
            <p:cNvGrpSpPr/>
            <p:nvPr/>
          </p:nvGrpSpPr>
          <p:grpSpPr>
            <a:xfrm>
              <a:off x="6259950" y="3629915"/>
              <a:ext cx="1661928" cy="1640619"/>
              <a:chOff x="1789667" y="2507452"/>
              <a:chExt cx="1908036" cy="1883572"/>
            </a:xfrm>
          </p:grpSpPr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696236A8-BB4F-EAEE-E409-2EE6EA4E7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9667" y="2828216"/>
                <a:ext cx="1908036" cy="1562808"/>
              </a:xfrm>
              <a:prstGeom prst="rect">
                <a:avLst/>
              </a:prstGeom>
            </p:spPr>
          </p:pic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1D4204F6-9D9D-8684-3D1C-ADED5153CBDB}"/>
                  </a:ext>
                </a:extLst>
              </p:cNvPr>
              <p:cNvGrpSpPr/>
              <p:nvPr/>
            </p:nvGrpSpPr>
            <p:grpSpPr>
              <a:xfrm>
                <a:off x="1836469" y="2507452"/>
                <a:ext cx="525065" cy="365523"/>
                <a:chOff x="1763316" y="2459831"/>
                <a:chExt cx="525065" cy="365523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0C712BB1-913B-F94D-15FC-0FD87F3086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316" y="2463403"/>
                  <a:ext cx="245268" cy="361951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92FEE2AF-3E48-CAD6-118D-10D9881F537B}"/>
                    </a:ext>
                  </a:extLst>
                </p:cNvPr>
                <p:cNvCxnSpPr/>
                <p:nvPr/>
              </p:nvCxnSpPr>
              <p:spPr>
                <a:xfrm>
                  <a:off x="2008584" y="2459831"/>
                  <a:ext cx="279797" cy="0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21E051C3-905D-311F-C4BD-80E8D2469F68}"/>
                  </a:ext>
                </a:extLst>
              </p:cNvPr>
              <p:cNvGrpSpPr/>
              <p:nvPr/>
            </p:nvGrpSpPr>
            <p:grpSpPr>
              <a:xfrm flipH="1">
                <a:off x="3122360" y="2507452"/>
                <a:ext cx="525065" cy="365523"/>
                <a:chOff x="1763316" y="2459831"/>
                <a:chExt cx="525065" cy="365523"/>
              </a:xfrm>
            </p:grpSpPr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2CDC8B20-15DF-5854-4487-B41357D381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63316" y="2463403"/>
                  <a:ext cx="245268" cy="361951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3DC312E9-354A-F8A3-1C19-301F1DB1335F}"/>
                    </a:ext>
                  </a:extLst>
                </p:cNvPr>
                <p:cNvCxnSpPr/>
                <p:nvPr/>
              </p:nvCxnSpPr>
              <p:spPr>
                <a:xfrm>
                  <a:off x="2008584" y="2459831"/>
                  <a:ext cx="279797" cy="0"/>
                </a:xfrm>
                <a:prstGeom prst="line">
                  <a:avLst/>
                </a:prstGeom>
                <a:ln w="85725" cap="rnd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419640B-DA55-E4D9-1BF5-3EDE9EFCDE0B}"/>
                </a:ext>
              </a:extLst>
            </p:cNvPr>
            <p:cNvGrpSpPr/>
            <p:nvPr/>
          </p:nvGrpSpPr>
          <p:grpSpPr>
            <a:xfrm>
              <a:off x="7026919" y="2161122"/>
              <a:ext cx="779805" cy="503413"/>
              <a:chOff x="3503777" y="3770281"/>
              <a:chExt cx="605520" cy="390901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1664FFD0-744A-DFD5-978F-59FF36CFD84E}"/>
                  </a:ext>
                </a:extLst>
              </p:cNvPr>
              <p:cNvSpPr/>
              <p:nvPr/>
            </p:nvSpPr>
            <p:spPr>
              <a:xfrm rot="3600000">
                <a:off x="3785799" y="3801395"/>
                <a:ext cx="348271" cy="298725"/>
              </a:xfrm>
              <a:custGeom>
                <a:avLst/>
                <a:gdLst>
                  <a:gd name="connsiteX0" fmla="*/ 678216 w 2604523"/>
                  <a:gd name="connsiteY0" fmla="*/ 1289261 h 2233997"/>
                  <a:gd name="connsiteX1" fmla="*/ 593710 w 2604523"/>
                  <a:gd name="connsiteY1" fmla="*/ 1232924 h 2233997"/>
                  <a:gd name="connsiteX2" fmla="*/ 418197 w 2604523"/>
                  <a:gd name="connsiteY2" fmla="*/ 1204755 h 2233997"/>
                  <a:gd name="connsiteX3" fmla="*/ 169012 w 2604523"/>
                  <a:gd name="connsiteY3" fmla="*/ 1076912 h 2233997"/>
                  <a:gd name="connsiteX4" fmla="*/ 67172 w 2604523"/>
                  <a:gd name="connsiteY4" fmla="*/ 946903 h 2233997"/>
                  <a:gd name="connsiteX5" fmla="*/ 0 w 2604523"/>
                  <a:gd name="connsiteY5" fmla="*/ 693384 h 2233997"/>
                  <a:gd name="connsiteX6" fmla="*/ 26002 w 2604523"/>
                  <a:gd name="connsiteY6" fmla="*/ 446366 h 2233997"/>
                  <a:gd name="connsiteX7" fmla="*/ 104008 w 2604523"/>
                  <a:gd name="connsiteY7" fmla="*/ 270854 h 2233997"/>
                  <a:gd name="connsiteX8" fmla="*/ 221016 w 2604523"/>
                  <a:gd name="connsiteY8" fmla="*/ 106175 h 2233997"/>
                  <a:gd name="connsiteX9" fmla="*/ 331524 w 2604523"/>
                  <a:gd name="connsiteY9" fmla="*/ 34670 h 2233997"/>
                  <a:gd name="connsiteX10" fmla="*/ 472368 w 2604523"/>
                  <a:gd name="connsiteY10" fmla="*/ 0 h 2233997"/>
                  <a:gd name="connsiteX11" fmla="*/ 660881 w 2604523"/>
                  <a:gd name="connsiteY11" fmla="*/ 4334 h 2233997"/>
                  <a:gd name="connsiteX12" fmla="*/ 860229 w 2604523"/>
                  <a:gd name="connsiteY12" fmla="*/ 101841 h 2233997"/>
                  <a:gd name="connsiteX13" fmla="*/ 1027075 w 2604523"/>
                  <a:gd name="connsiteY13" fmla="*/ 225350 h 2233997"/>
                  <a:gd name="connsiteX14" fmla="*/ 1126749 w 2604523"/>
                  <a:gd name="connsiteY14" fmla="*/ 322857 h 2233997"/>
                  <a:gd name="connsiteX15" fmla="*/ 1189587 w 2604523"/>
                  <a:gd name="connsiteY15" fmla="*/ 455034 h 2233997"/>
                  <a:gd name="connsiteX16" fmla="*/ 1241590 w 2604523"/>
                  <a:gd name="connsiteY16" fmla="*/ 602378 h 2233997"/>
                  <a:gd name="connsiteX17" fmla="*/ 1265426 w 2604523"/>
                  <a:gd name="connsiteY17" fmla="*/ 704219 h 2233997"/>
                  <a:gd name="connsiteX18" fmla="*/ 1235090 w 2604523"/>
                  <a:gd name="connsiteY18" fmla="*/ 838562 h 2233997"/>
                  <a:gd name="connsiteX19" fmla="*/ 1135416 w 2604523"/>
                  <a:gd name="connsiteY19" fmla="*/ 979405 h 2233997"/>
                  <a:gd name="connsiteX20" fmla="*/ 1024908 w 2604523"/>
                  <a:gd name="connsiteY20" fmla="*/ 1100747 h 2233997"/>
                  <a:gd name="connsiteX21" fmla="*/ 931735 w 2604523"/>
                  <a:gd name="connsiteY21" fmla="*/ 1180920 h 2233997"/>
                  <a:gd name="connsiteX22" fmla="*/ 912233 w 2604523"/>
                  <a:gd name="connsiteY22" fmla="*/ 1304429 h 2233997"/>
                  <a:gd name="connsiteX23" fmla="*/ 916567 w 2604523"/>
                  <a:gd name="connsiteY23" fmla="*/ 1417104 h 2233997"/>
                  <a:gd name="connsiteX24" fmla="*/ 983738 w 2604523"/>
                  <a:gd name="connsiteY24" fmla="*/ 1705291 h 2233997"/>
                  <a:gd name="connsiteX25" fmla="*/ 1040076 w 2604523"/>
                  <a:gd name="connsiteY25" fmla="*/ 1989146 h 2233997"/>
                  <a:gd name="connsiteX26" fmla="*/ 1068245 w 2604523"/>
                  <a:gd name="connsiteY26" fmla="*/ 2153824 h 2233997"/>
                  <a:gd name="connsiteX27" fmla="*/ 1391101 w 2604523"/>
                  <a:gd name="connsiteY27" fmla="*/ 1668455 h 2233997"/>
                  <a:gd name="connsiteX28" fmla="*/ 1408436 w 2604523"/>
                  <a:gd name="connsiteY28" fmla="*/ 1596950 h 2233997"/>
                  <a:gd name="connsiteX29" fmla="*/ 1375934 w 2604523"/>
                  <a:gd name="connsiteY29" fmla="*/ 1503777 h 2233997"/>
                  <a:gd name="connsiteX30" fmla="*/ 1326097 w 2604523"/>
                  <a:gd name="connsiteY30" fmla="*/ 1404103 h 2233997"/>
                  <a:gd name="connsiteX31" fmla="*/ 1313096 w 2604523"/>
                  <a:gd name="connsiteY31" fmla="*/ 1280594 h 2233997"/>
                  <a:gd name="connsiteX32" fmla="*/ 1319596 w 2604523"/>
                  <a:gd name="connsiteY32" fmla="*/ 1191754 h 2233997"/>
                  <a:gd name="connsiteX33" fmla="*/ 1354265 w 2604523"/>
                  <a:gd name="connsiteY33" fmla="*/ 1087746 h 2233997"/>
                  <a:gd name="connsiteX34" fmla="*/ 1432271 w 2604523"/>
                  <a:gd name="connsiteY34" fmla="*/ 1001073 h 2233997"/>
                  <a:gd name="connsiteX35" fmla="*/ 1492942 w 2604523"/>
                  <a:gd name="connsiteY35" fmla="*/ 888399 h 2233997"/>
                  <a:gd name="connsiteX36" fmla="*/ 1631619 w 2604523"/>
                  <a:gd name="connsiteY36" fmla="*/ 751889 h 2233997"/>
                  <a:gd name="connsiteX37" fmla="*/ 1722626 w 2604523"/>
                  <a:gd name="connsiteY37" fmla="*/ 680383 h 2233997"/>
                  <a:gd name="connsiteX38" fmla="*/ 1781130 w 2604523"/>
                  <a:gd name="connsiteY38" fmla="*/ 650048 h 2233997"/>
                  <a:gd name="connsiteX39" fmla="*/ 1835300 w 2604523"/>
                  <a:gd name="connsiteY39" fmla="*/ 632713 h 2233997"/>
                  <a:gd name="connsiteX40" fmla="*/ 1934974 w 2604523"/>
                  <a:gd name="connsiteY40" fmla="*/ 585043 h 2233997"/>
                  <a:gd name="connsiteX41" fmla="*/ 2017314 w 2604523"/>
                  <a:gd name="connsiteY41" fmla="*/ 546040 h 2233997"/>
                  <a:gd name="connsiteX42" fmla="*/ 2093153 w 2604523"/>
                  <a:gd name="connsiteY42" fmla="*/ 528706 h 2233997"/>
                  <a:gd name="connsiteX43" fmla="*/ 2181992 w 2604523"/>
                  <a:gd name="connsiteY43" fmla="*/ 526539 h 2233997"/>
                  <a:gd name="connsiteX44" fmla="*/ 2242663 w 2604523"/>
                  <a:gd name="connsiteY44" fmla="*/ 546040 h 2233997"/>
                  <a:gd name="connsiteX45" fmla="*/ 2353172 w 2604523"/>
                  <a:gd name="connsiteY45" fmla="*/ 580709 h 2233997"/>
                  <a:gd name="connsiteX46" fmla="*/ 2446345 w 2604523"/>
                  <a:gd name="connsiteY46" fmla="*/ 634880 h 2233997"/>
                  <a:gd name="connsiteX47" fmla="*/ 2511350 w 2604523"/>
                  <a:gd name="connsiteY47" fmla="*/ 695551 h 2233997"/>
                  <a:gd name="connsiteX48" fmla="*/ 2576354 w 2604523"/>
                  <a:gd name="connsiteY48" fmla="*/ 810393 h 2233997"/>
                  <a:gd name="connsiteX49" fmla="*/ 2604523 w 2604523"/>
                  <a:gd name="connsiteY49" fmla="*/ 890565 h 2233997"/>
                  <a:gd name="connsiteX50" fmla="*/ 2591522 w 2604523"/>
                  <a:gd name="connsiteY50" fmla="*/ 1068245 h 2233997"/>
                  <a:gd name="connsiteX51" fmla="*/ 2539518 w 2604523"/>
                  <a:gd name="connsiteY51" fmla="*/ 1261092 h 2233997"/>
                  <a:gd name="connsiteX52" fmla="*/ 2457179 w 2604523"/>
                  <a:gd name="connsiteY52" fmla="*/ 1436605 h 2233997"/>
                  <a:gd name="connsiteX53" fmla="*/ 2364006 w 2604523"/>
                  <a:gd name="connsiteY53" fmla="*/ 1536279 h 2233997"/>
                  <a:gd name="connsiteX54" fmla="*/ 2251331 w 2604523"/>
                  <a:gd name="connsiteY54" fmla="*/ 1629453 h 2233997"/>
                  <a:gd name="connsiteX55" fmla="*/ 2153824 w 2604523"/>
                  <a:gd name="connsiteY55" fmla="*/ 1683623 h 2233997"/>
                  <a:gd name="connsiteX56" fmla="*/ 2036815 w 2604523"/>
                  <a:gd name="connsiteY56" fmla="*/ 1778964 h 2233997"/>
                  <a:gd name="connsiteX57" fmla="*/ 1915473 w 2604523"/>
                  <a:gd name="connsiteY57" fmla="*/ 1811466 h 2233997"/>
                  <a:gd name="connsiteX58" fmla="*/ 1804965 w 2604523"/>
                  <a:gd name="connsiteY58" fmla="*/ 1809299 h 2233997"/>
                  <a:gd name="connsiteX59" fmla="*/ 1685790 w 2604523"/>
                  <a:gd name="connsiteY59" fmla="*/ 1781130 h 2233997"/>
                  <a:gd name="connsiteX60" fmla="*/ 1633786 w 2604523"/>
                  <a:gd name="connsiteY60" fmla="*/ 1755128 h 2233997"/>
                  <a:gd name="connsiteX61" fmla="*/ 1573115 w 2604523"/>
                  <a:gd name="connsiteY61" fmla="*/ 1707458 h 2233997"/>
                  <a:gd name="connsiteX62" fmla="*/ 1534112 w 2604523"/>
                  <a:gd name="connsiteY62" fmla="*/ 1707458 h 2233997"/>
                  <a:gd name="connsiteX63" fmla="*/ 1152751 w 2604523"/>
                  <a:gd name="connsiteY63" fmla="*/ 2231830 h 2233997"/>
                  <a:gd name="connsiteX64" fmla="*/ 1263259 w 2604523"/>
                  <a:gd name="connsiteY64" fmla="*/ 2233997 h 2233997"/>
                  <a:gd name="connsiteX65" fmla="*/ 1243757 w 2604523"/>
                  <a:gd name="connsiteY65" fmla="*/ 2223163 h 2233997"/>
                  <a:gd name="connsiteX66" fmla="*/ 1150584 w 2604523"/>
                  <a:gd name="connsiteY66" fmla="*/ 2227496 h 2233997"/>
                  <a:gd name="connsiteX67" fmla="*/ 1059577 w 2604523"/>
                  <a:gd name="connsiteY67" fmla="*/ 2188493 h 2233997"/>
                  <a:gd name="connsiteX68" fmla="*/ 1057410 w 2604523"/>
                  <a:gd name="connsiteY68" fmla="*/ 2119155 h 2233997"/>
                  <a:gd name="connsiteX69" fmla="*/ 1046576 w 2604523"/>
                  <a:gd name="connsiteY69" fmla="*/ 2069318 h 2233997"/>
                  <a:gd name="connsiteX70" fmla="*/ 1035742 w 2604523"/>
                  <a:gd name="connsiteY70" fmla="*/ 2023815 h 2233997"/>
                  <a:gd name="connsiteX71" fmla="*/ 1014074 w 2604523"/>
                  <a:gd name="connsiteY71" fmla="*/ 1989146 h 2233997"/>
                  <a:gd name="connsiteX72" fmla="*/ 990239 w 2604523"/>
                  <a:gd name="connsiteY72" fmla="*/ 1967477 h 2233997"/>
                  <a:gd name="connsiteX73" fmla="*/ 942569 w 2604523"/>
                  <a:gd name="connsiteY73" fmla="*/ 1945809 h 2233997"/>
                  <a:gd name="connsiteX74" fmla="*/ 910066 w 2604523"/>
                  <a:gd name="connsiteY74" fmla="*/ 1947976 h 2233997"/>
                  <a:gd name="connsiteX75" fmla="*/ 903566 w 2604523"/>
                  <a:gd name="connsiteY75" fmla="*/ 1835301 h 2233997"/>
                  <a:gd name="connsiteX76" fmla="*/ 860229 w 2604523"/>
                  <a:gd name="connsiteY76" fmla="*/ 1690124 h 2233997"/>
                  <a:gd name="connsiteX77" fmla="*/ 832061 w 2604523"/>
                  <a:gd name="connsiteY77" fmla="*/ 1531946 h 2233997"/>
                  <a:gd name="connsiteX78" fmla="*/ 803892 w 2604523"/>
                  <a:gd name="connsiteY78" fmla="*/ 1449606 h 2233997"/>
                  <a:gd name="connsiteX79" fmla="*/ 751888 w 2604523"/>
                  <a:gd name="connsiteY79" fmla="*/ 1334764 h 2233997"/>
                  <a:gd name="connsiteX80" fmla="*/ 678216 w 2604523"/>
                  <a:gd name="connsiteY80" fmla="*/ 1289261 h 2233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</a:cxnLst>
                <a:rect l="l" t="t" r="r" b="b"/>
                <a:pathLst>
                  <a:path w="2604523" h="2233997">
                    <a:moveTo>
                      <a:pt x="678216" y="1289261"/>
                    </a:moveTo>
                    <a:lnTo>
                      <a:pt x="593710" y="1232924"/>
                    </a:lnTo>
                    <a:lnTo>
                      <a:pt x="418197" y="1204755"/>
                    </a:lnTo>
                    <a:lnTo>
                      <a:pt x="169012" y="1076912"/>
                    </a:lnTo>
                    <a:lnTo>
                      <a:pt x="67172" y="946903"/>
                    </a:lnTo>
                    <a:lnTo>
                      <a:pt x="0" y="693384"/>
                    </a:lnTo>
                    <a:lnTo>
                      <a:pt x="26002" y="446366"/>
                    </a:lnTo>
                    <a:lnTo>
                      <a:pt x="104008" y="270854"/>
                    </a:lnTo>
                    <a:lnTo>
                      <a:pt x="221016" y="106175"/>
                    </a:lnTo>
                    <a:lnTo>
                      <a:pt x="331524" y="34670"/>
                    </a:lnTo>
                    <a:lnTo>
                      <a:pt x="472368" y="0"/>
                    </a:lnTo>
                    <a:lnTo>
                      <a:pt x="660881" y="4334"/>
                    </a:lnTo>
                    <a:lnTo>
                      <a:pt x="860229" y="101841"/>
                    </a:lnTo>
                    <a:lnTo>
                      <a:pt x="1027075" y="225350"/>
                    </a:lnTo>
                    <a:lnTo>
                      <a:pt x="1126749" y="322857"/>
                    </a:lnTo>
                    <a:lnTo>
                      <a:pt x="1189587" y="455034"/>
                    </a:lnTo>
                    <a:lnTo>
                      <a:pt x="1241590" y="602378"/>
                    </a:lnTo>
                    <a:lnTo>
                      <a:pt x="1265426" y="704219"/>
                    </a:lnTo>
                    <a:lnTo>
                      <a:pt x="1235090" y="838562"/>
                    </a:lnTo>
                    <a:lnTo>
                      <a:pt x="1135416" y="979405"/>
                    </a:lnTo>
                    <a:lnTo>
                      <a:pt x="1024908" y="1100747"/>
                    </a:lnTo>
                    <a:lnTo>
                      <a:pt x="931735" y="1180920"/>
                    </a:lnTo>
                    <a:lnTo>
                      <a:pt x="912233" y="1304429"/>
                    </a:lnTo>
                    <a:lnTo>
                      <a:pt x="916567" y="1417104"/>
                    </a:lnTo>
                    <a:lnTo>
                      <a:pt x="983738" y="1705291"/>
                    </a:lnTo>
                    <a:lnTo>
                      <a:pt x="1040076" y="1989146"/>
                    </a:lnTo>
                    <a:lnTo>
                      <a:pt x="1068245" y="2153824"/>
                    </a:lnTo>
                    <a:lnTo>
                      <a:pt x="1391101" y="1668455"/>
                    </a:lnTo>
                    <a:lnTo>
                      <a:pt x="1408436" y="1596950"/>
                    </a:lnTo>
                    <a:lnTo>
                      <a:pt x="1375934" y="1503777"/>
                    </a:lnTo>
                    <a:lnTo>
                      <a:pt x="1326097" y="1404103"/>
                    </a:lnTo>
                    <a:lnTo>
                      <a:pt x="1313096" y="1280594"/>
                    </a:lnTo>
                    <a:lnTo>
                      <a:pt x="1319596" y="1191754"/>
                    </a:lnTo>
                    <a:lnTo>
                      <a:pt x="1354265" y="1087746"/>
                    </a:lnTo>
                    <a:lnTo>
                      <a:pt x="1432271" y="1001073"/>
                    </a:lnTo>
                    <a:lnTo>
                      <a:pt x="1492942" y="888399"/>
                    </a:lnTo>
                    <a:lnTo>
                      <a:pt x="1631619" y="751889"/>
                    </a:lnTo>
                    <a:lnTo>
                      <a:pt x="1722626" y="680383"/>
                    </a:lnTo>
                    <a:lnTo>
                      <a:pt x="1781130" y="650048"/>
                    </a:lnTo>
                    <a:lnTo>
                      <a:pt x="1835300" y="632713"/>
                    </a:lnTo>
                    <a:lnTo>
                      <a:pt x="1934974" y="585043"/>
                    </a:lnTo>
                    <a:lnTo>
                      <a:pt x="2017314" y="546040"/>
                    </a:lnTo>
                    <a:lnTo>
                      <a:pt x="2093153" y="528706"/>
                    </a:lnTo>
                    <a:lnTo>
                      <a:pt x="2181992" y="526539"/>
                    </a:lnTo>
                    <a:lnTo>
                      <a:pt x="2242663" y="546040"/>
                    </a:lnTo>
                    <a:lnTo>
                      <a:pt x="2353172" y="580709"/>
                    </a:lnTo>
                    <a:lnTo>
                      <a:pt x="2446345" y="634880"/>
                    </a:lnTo>
                    <a:lnTo>
                      <a:pt x="2511350" y="695551"/>
                    </a:lnTo>
                    <a:lnTo>
                      <a:pt x="2576354" y="810393"/>
                    </a:lnTo>
                    <a:lnTo>
                      <a:pt x="2604523" y="890565"/>
                    </a:lnTo>
                    <a:lnTo>
                      <a:pt x="2591522" y="1068245"/>
                    </a:lnTo>
                    <a:lnTo>
                      <a:pt x="2539518" y="1261092"/>
                    </a:lnTo>
                    <a:lnTo>
                      <a:pt x="2457179" y="1436605"/>
                    </a:lnTo>
                    <a:lnTo>
                      <a:pt x="2364006" y="1536279"/>
                    </a:lnTo>
                    <a:lnTo>
                      <a:pt x="2251331" y="1629453"/>
                    </a:lnTo>
                    <a:lnTo>
                      <a:pt x="2153824" y="1683623"/>
                    </a:lnTo>
                    <a:lnTo>
                      <a:pt x="2036815" y="1778964"/>
                    </a:lnTo>
                    <a:lnTo>
                      <a:pt x="1915473" y="1811466"/>
                    </a:lnTo>
                    <a:lnTo>
                      <a:pt x="1804965" y="1809299"/>
                    </a:lnTo>
                    <a:lnTo>
                      <a:pt x="1685790" y="1781130"/>
                    </a:lnTo>
                    <a:lnTo>
                      <a:pt x="1633786" y="1755128"/>
                    </a:lnTo>
                    <a:lnTo>
                      <a:pt x="1573115" y="1707458"/>
                    </a:lnTo>
                    <a:lnTo>
                      <a:pt x="1534112" y="1707458"/>
                    </a:lnTo>
                    <a:lnTo>
                      <a:pt x="1152751" y="2231830"/>
                    </a:lnTo>
                    <a:lnTo>
                      <a:pt x="1263259" y="2233997"/>
                    </a:lnTo>
                    <a:lnTo>
                      <a:pt x="1243757" y="2223163"/>
                    </a:lnTo>
                    <a:lnTo>
                      <a:pt x="1150584" y="2227496"/>
                    </a:lnTo>
                    <a:lnTo>
                      <a:pt x="1059577" y="2188493"/>
                    </a:lnTo>
                    <a:cubicBezTo>
                      <a:pt x="1058855" y="2165380"/>
                      <a:pt x="1058132" y="2142268"/>
                      <a:pt x="1057410" y="2119155"/>
                    </a:cubicBezTo>
                    <a:lnTo>
                      <a:pt x="1046576" y="2069318"/>
                    </a:lnTo>
                    <a:lnTo>
                      <a:pt x="1035742" y="2023815"/>
                    </a:lnTo>
                    <a:lnTo>
                      <a:pt x="1014074" y="1989146"/>
                    </a:lnTo>
                    <a:lnTo>
                      <a:pt x="990239" y="1967477"/>
                    </a:lnTo>
                    <a:lnTo>
                      <a:pt x="942569" y="1945809"/>
                    </a:lnTo>
                    <a:lnTo>
                      <a:pt x="910066" y="1947976"/>
                    </a:lnTo>
                    <a:lnTo>
                      <a:pt x="903566" y="1835301"/>
                    </a:lnTo>
                    <a:lnTo>
                      <a:pt x="860229" y="1690124"/>
                    </a:lnTo>
                    <a:lnTo>
                      <a:pt x="832061" y="1531946"/>
                    </a:lnTo>
                    <a:lnTo>
                      <a:pt x="803892" y="1449606"/>
                    </a:lnTo>
                    <a:lnTo>
                      <a:pt x="751888" y="1334764"/>
                    </a:lnTo>
                    <a:lnTo>
                      <a:pt x="678216" y="1289261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462852119">
                      <a:custGeom>
                        <a:avLst/>
                        <a:gdLst>
                          <a:gd name="connsiteX0" fmla="*/ 678216 w 2604523"/>
                          <a:gd name="connsiteY0" fmla="*/ 1289261 h 2233997"/>
                          <a:gd name="connsiteX1" fmla="*/ 593710 w 2604523"/>
                          <a:gd name="connsiteY1" fmla="*/ 1232924 h 2233997"/>
                          <a:gd name="connsiteX2" fmla="*/ 418197 w 2604523"/>
                          <a:gd name="connsiteY2" fmla="*/ 1204755 h 2233997"/>
                          <a:gd name="connsiteX3" fmla="*/ 169012 w 2604523"/>
                          <a:gd name="connsiteY3" fmla="*/ 1076912 h 2233997"/>
                          <a:gd name="connsiteX4" fmla="*/ 67172 w 2604523"/>
                          <a:gd name="connsiteY4" fmla="*/ 946903 h 2233997"/>
                          <a:gd name="connsiteX5" fmla="*/ 0 w 2604523"/>
                          <a:gd name="connsiteY5" fmla="*/ 693384 h 2233997"/>
                          <a:gd name="connsiteX6" fmla="*/ 26002 w 2604523"/>
                          <a:gd name="connsiteY6" fmla="*/ 446366 h 2233997"/>
                          <a:gd name="connsiteX7" fmla="*/ 104008 w 2604523"/>
                          <a:gd name="connsiteY7" fmla="*/ 270854 h 2233997"/>
                          <a:gd name="connsiteX8" fmla="*/ 221016 w 2604523"/>
                          <a:gd name="connsiteY8" fmla="*/ 106175 h 2233997"/>
                          <a:gd name="connsiteX9" fmla="*/ 331524 w 2604523"/>
                          <a:gd name="connsiteY9" fmla="*/ 34670 h 2233997"/>
                          <a:gd name="connsiteX10" fmla="*/ 472368 w 2604523"/>
                          <a:gd name="connsiteY10" fmla="*/ 0 h 2233997"/>
                          <a:gd name="connsiteX11" fmla="*/ 660881 w 2604523"/>
                          <a:gd name="connsiteY11" fmla="*/ 4334 h 2233997"/>
                          <a:gd name="connsiteX12" fmla="*/ 860229 w 2604523"/>
                          <a:gd name="connsiteY12" fmla="*/ 101841 h 2233997"/>
                          <a:gd name="connsiteX13" fmla="*/ 1027075 w 2604523"/>
                          <a:gd name="connsiteY13" fmla="*/ 225350 h 2233997"/>
                          <a:gd name="connsiteX14" fmla="*/ 1126749 w 2604523"/>
                          <a:gd name="connsiteY14" fmla="*/ 322857 h 2233997"/>
                          <a:gd name="connsiteX15" fmla="*/ 1189587 w 2604523"/>
                          <a:gd name="connsiteY15" fmla="*/ 455034 h 2233997"/>
                          <a:gd name="connsiteX16" fmla="*/ 1241590 w 2604523"/>
                          <a:gd name="connsiteY16" fmla="*/ 602378 h 2233997"/>
                          <a:gd name="connsiteX17" fmla="*/ 1265426 w 2604523"/>
                          <a:gd name="connsiteY17" fmla="*/ 704219 h 2233997"/>
                          <a:gd name="connsiteX18" fmla="*/ 1235090 w 2604523"/>
                          <a:gd name="connsiteY18" fmla="*/ 838562 h 2233997"/>
                          <a:gd name="connsiteX19" fmla="*/ 1135416 w 2604523"/>
                          <a:gd name="connsiteY19" fmla="*/ 979405 h 2233997"/>
                          <a:gd name="connsiteX20" fmla="*/ 1024908 w 2604523"/>
                          <a:gd name="connsiteY20" fmla="*/ 1100747 h 2233997"/>
                          <a:gd name="connsiteX21" fmla="*/ 931735 w 2604523"/>
                          <a:gd name="connsiteY21" fmla="*/ 1180920 h 2233997"/>
                          <a:gd name="connsiteX22" fmla="*/ 912233 w 2604523"/>
                          <a:gd name="connsiteY22" fmla="*/ 1304429 h 2233997"/>
                          <a:gd name="connsiteX23" fmla="*/ 916567 w 2604523"/>
                          <a:gd name="connsiteY23" fmla="*/ 1417104 h 2233997"/>
                          <a:gd name="connsiteX24" fmla="*/ 983738 w 2604523"/>
                          <a:gd name="connsiteY24" fmla="*/ 1705291 h 2233997"/>
                          <a:gd name="connsiteX25" fmla="*/ 1040076 w 2604523"/>
                          <a:gd name="connsiteY25" fmla="*/ 1989146 h 2233997"/>
                          <a:gd name="connsiteX26" fmla="*/ 1068245 w 2604523"/>
                          <a:gd name="connsiteY26" fmla="*/ 2153824 h 2233997"/>
                          <a:gd name="connsiteX27" fmla="*/ 1391101 w 2604523"/>
                          <a:gd name="connsiteY27" fmla="*/ 1668455 h 2233997"/>
                          <a:gd name="connsiteX28" fmla="*/ 1408436 w 2604523"/>
                          <a:gd name="connsiteY28" fmla="*/ 1596950 h 2233997"/>
                          <a:gd name="connsiteX29" fmla="*/ 1375934 w 2604523"/>
                          <a:gd name="connsiteY29" fmla="*/ 1503777 h 2233997"/>
                          <a:gd name="connsiteX30" fmla="*/ 1326097 w 2604523"/>
                          <a:gd name="connsiteY30" fmla="*/ 1404103 h 2233997"/>
                          <a:gd name="connsiteX31" fmla="*/ 1313096 w 2604523"/>
                          <a:gd name="connsiteY31" fmla="*/ 1280594 h 2233997"/>
                          <a:gd name="connsiteX32" fmla="*/ 1319596 w 2604523"/>
                          <a:gd name="connsiteY32" fmla="*/ 1191754 h 2233997"/>
                          <a:gd name="connsiteX33" fmla="*/ 1354265 w 2604523"/>
                          <a:gd name="connsiteY33" fmla="*/ 1087746 h 2233997"/>
                          <a:gd name="connsiteX34" fmla="*/ 1432271 w 2604523"/>
                          <a:gd name="connsiteY34" fmla="*/ 1001073 h 2233997"/>
                          <a:gd name="connsiteX35" fmla="*/ 1492942 w 2604523"/>
                          <a:gd name="connsiteY35" fmla="*/ 888399 h 2233997"/>
                          <a:gd name="connsiteX36" fmla="*/ 1631619 w 2604523"/>
                          <a:gd name="connsiteY36" fmla="*/ 751889 h 2233997"/>
                          <a:gd name="connsiteX37" fmla="*/ 1722626 w 2604523"/>
                          <a:gd name="connsiteY37" fmla="*/ 680383 h 2233997"/>
                          <a:gd name="connsiteX38" fmla="*/ 1781130 w 2604523"/>
                          <a:gd name="connsiteY38" fmla="*/ 650048 h 2233997"/>
                          <a:gd name="connsiteX39" fmla="*/ 1835300 w 2604523"/>
                          <a:gd name="connsiteY39" fmla="*/ 632713 h 2233997"/>
                          <a:gd name="connsiteX40" fmla="*/ 1934974 w 2604523"/>
                          <a:gd name="connsiteY40" fmla="*/ 585043 h 2233997"/>
                          <a:gd name="connsiteX41" fmla="*/ 2017314 w 2604523"/>
                          <a:gd name="connsiteY41" fmla="*/ 546040 h 2233997"/>
                          <a:gd name="connsiteX42" fmla="*/ 2093153 w 2604523"/>
                          <a:gd name="connsiteY42" fmla="*/ 528706 h 2233997"/>
                          <a:gd name="connsiteX43" fmla="*/ 2181992 w 2604523"/>
                          <a:gd name="connsiteY43" fmla="*/ 526539 h 2233997"/>
                          <a:gd name="connsiteX44" fmla="*/ 2242663 w 2604523"/>
                          <a:gd name="connsiteY44" fmla="*/ 546040 h 2233997"/>
                          <a:gd name="connsiteX45" fmla="*/ 2353172 w 2604523"/>
                          <a:gd name="connsiteY45" fmla="*/ 580709 h 2233997"/>
                          <a:gd name="connsiteX46" fmla="*/ 2446345 w 2604523"/>
                          <a:gd name="connsiteY46" fmla="*/ 634880 h 2233997"/>
                          <a:gd name="connsiteX47" fmla="*/ 2511350 w 2604523"/>
                          <a:gd name="connsiteY47" fmla="*/ 695551 h 2233997"/>
                          <a:gd name="connsiteX48" fmla="*/ 2576354 w 2604523"/>
                          <a:gd name="connsiteY48" fmla="*/ 810393 h 2233997"/>
                          <a:gd name="connsiteX49" fmla="*/ 2604523 w 2604523"/>
                          <a:gd name="connsiteY49" fmla="*/ 890565 h 2233997"/>
                          <a:gd name="connsiteX50" fmla="*/ 2591522 w 2604523"/>
                          <a:gd name="connsiteY50" fmla="*/ 1068245 h 2233997"/>
                          <a:gd name="connsiteX51" fmla="*/ 2539518 w 2604523"/>
                          <a:gd name="connsiteY51" fmla="*/ 1261092 h 2233997"/>
                          <a:gd name="connsiteX52" fmla="*/ 2457179 w 2604523"/>
                          <a:gd name="connsiteY52" fmla="*/ 1436605 h 2233997"/>
                          <a:gd name="connsiteX53" fmla="*/ 2364006 w 2604523"/>
                          <a:gd name="connsiteY53" fmla="*/ 1536279 h 2233997"/>
                          <a:gd name="connsiteX54" fmla="*/ 2251331 w 2604523"/>
                          <a:gd name="connsiteY54" fmla="*/ 1629453 h 2233997"/>
                          <a:gd name="connsiteX55" fmla="*/ 2153824 w 2604523"/>
                          <a:gd name="connsiteY55" fmla="*/ 1683623 h 2233997"/>
                          <a:gd name="connsiteX56" fmla="*/ 2036815 w 2604523"/>
                          <a:gd name="connsiteY56" fmla="*/ 1778964 h 2233997"/>
                          <a:gd name="connsiteX57" fmla="*/ 1915473 w 2604523"/>
                          <a:gd name="connsiteY57" fmla="*/ 1811466 h 2233997"/>
                          <a:gd name="connsiteX58" fmla="*/ 1804965 w 2604523"/>
                          <a:gd name="connsiteY58" fmla="*/ 1809299 h 2233997"/>
                          <a:gd name="connsiteX59" fmla="*/ 1685790 w 2604523"/>
                          <a:gd name="connsiteY59" fmla="*/ 1781130 h 2233997"/>
                          <a:gd name="connsiteX60" fmla="*/ 1633786 w 2604523"/>
                          <a:gd name="connsiteY60" fmla="*/ 1755128 h 2233997"/>
                          <a:gd name="connsiteX61" fmla="*/ 1573115 w 2604523"/>
                          <a:gd name="connsiteY61" fmla="*/ 1707458 h 2233997"/>
                          <a:gd name="connsiteX62" fmla="*/ 1534112 w 2604523"/>
                          <a:gd name="connsiteY62" fmla="*/ 1707458 h 2233997"/>
                          <a:gd name="connsiteX63" fmla="*/ 1152751 w 2604523"/>
                          <a:gd name="connsiteY63" fmla="*/ 2231830 h 2233997"/>
                          <a:gd name="connsiteX64" fmla="*/ 1263259 w 2604523"/>
                          <a:gd name="connsiteY64" fmla="*/ 2233997 h 2233997"/>
                          <a:gd name="connsiteX65" fmla="*/ 1243757 w 2604523"/>
                          <a:gd name="connsiteY65" fmla="*/ 2223163 h 2233997"/>
                          <a:gd name="connsiteX66" fmla="*/ 1150584 w 2604523"/>
                          <a:gd name="connsiteY66" fmla="*/ 2227496 h 2233997"/>
                          <a:gd name="connsiteX67" fmla="*/ 1059577 w 2604523"/>
                          <a:gd name="connsiteY67" fmla="*/ 2188493 h 2233997"/>
                          <a:gd name="connsiteX68" fmla="*/ 1057410 w 2604523"/>
                          <a:gd name="connsiteY68" fmla="*/ 2119155 h 2233997"/>
                          <a:gd name="connsiteX69" fmla="*/ 1046576 w 2604523"/>
                          <a:gd name="connsiteY69" fmla="*/ 2069318 h 2233997"/>
                          <a:gd name="connsiteX70" fmla="*/ 1035742 w 2604523"/>
                          <a:gd name="connsiteY70" fmla="*/ 2023815 h 2233997"/>
                          <a:gd name="connsiteX71" fmla="*/ 1014074 w 2604523"/>
                          <a:gd name="connsiteY71" fmla="*/ 1989146 h 2233997"/>
                          <a:gd name="connsiteX72" fmla="*/ 990239 w 2604523"/>
                          <a:gd name="connsiteY72" fmla="*/ 1967477 h 2233997"/>
                          <a:gd name="connsiteX73" fmla="*/ 942569 w 2604523"/>
                          <a:gd name="connsiteY73" fmla="*/ 1945809 h 2233997"/>
                          <a:gd name="connsiteX74" fmla="*/ 910066 w 2604523"/>
                          <a:gd name="connsiteY74" fmla="*/ 1947976 h 2233997"/>
                          <a:gd name="connsiteX75" fmla="*/ 903566 w 2604523"/>
                          <a:gd name="connsiteY75" fmla="*/ 1835301 h 2233997"/>
                          <a:gd name="connsiteX76" fmla="*/ 860229 w 2604523"/>
                          <a:gd name="connsiteY76" fmla="*/ 1690124 h 2233997"/>
                          <a:gd name="connsiteX77" fmla="*/ 832061 w 2604523"/>
                          <a:gd name="connsiteY77" fmla="*/ 1531946 h 2233997"/>
                          <a:gd name="connsiteX78" fmla="*/ 803892 w 2604523"/>
                          <a:gd name="connsiteY78" fmla="*/ 1449606 h 2233997"/>
                          <a:gd name="connsiteX79" fmla="*/ 751888 w 2604523"/>
                          <a:gd name="connsiteY79" fmla="*/ 1334764 h 2233997"/>
                          <a:gd name="connsiteX80" fmla="*/ 678216 w 2604523"/>
                          <a:gd name="connsiteY80" fmla="*/ 1289261 h 223399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</a:cxnLst>
                        <a:rect l="l" t="t" r="r" b="b"/>
                        <a:pathLst>
                          <a:path w="2604523" h="2233997" fill="none" extrusionOk="0">
                            <a:moveTo>
                              <a:pt x="678216" y="1289261"/>
                            </a:moveTo>
                            <a:cubicBezTo>
                              <a:pt x="660147" y="1270970"/>
                              <a:pt x="612224" y="1239611"/>
                              <a:pt x="593710" y="1232924"/>
                            </a:cubicBezTo>
                            <a:cubicBezTo>
                              <a:pt x="530950" y="1215688"/>
                              <a:pt x="442831" y="1216111"/>
                              <a:pt x="418197" y="1204755"/>
                            </a:cubicBezTo>
                            <a:cubicBezTo>
                              <a:pt x="373809" y="1182682"/>
                              <a:pt x="244327" y="1096288"/>
                              <a:pt x="169012" y="1076912"/>
                            </a:cubicBezTo>
                            <a:cubicBezTo>
                              <a:pt x="169057" y="1053229"/>
                              <a:pt x="114556" y="1005924"/>
                              <a:pt x="67172" y="946903"/>
                            </a:cubicBezTo>
                            <a:cubicBezTo>
                              <a:pt x="38547" y="927006"/>
                              <a:pt x="3312" y="783126"/>
                              <a:pt x="0" y="693384"/>
                            </a:cubicBezTo>
                            <a:cubicBezTo>
                              <a:pt x="19703" y="574331"/>
                              <a:pt x="26508" y="505710"/>
                              <a:pt x="26002" y="446366"/>
                            </a:cubicBezTo>
                            <a:cubicBezTo>
                              <a:pt x="42213" y="426547"/>
                              <a:pt x="67390" y="314469"/>
                              <a:pt x="104008" y="270854"/>
                            </a:cubicBezTo>
                            <a:cubicBezTo>
                              <a:pt x="128650" y="258351"/>
                              <a:pt x="173988" y="174520"/>
                              <a:pt x="221016" y="106175"/>
                            </a:cubicBezTo>
                            <a:cubicBezTo>
                              <a:pt x="249836" y="80876"/>
                              <a:pt x="313871" y="56732"/>
                              <a:pt x="331524" y="34670"/>
                            </a:cubicBezTo>
                            <a:cubicBezTo>
                              <a:pt x="389853" y="10694"/>
                              <a:pt x="418539" y="23610"/>
                              <a:pt x="472368" y="0"/>
                            </a:cubicBezTo>
                            <a:cubicBezTo>
                              <a:pt x="562829" y="11195"/>
                              <a:pt x="606560" y="16279"/>
                              <a:pt x="660881" y="4334"/>
                            </a:cubicBezTo>
                            <a:cubicBezTo>
                              <a:pt x="683442" y="25164"/>
                              <a:pt x="818434" y="88619"/>
                              <a:pt x="860229" y="101841"/>
                            </a:cubicBezTo>
                            <a:cubicBezTo>
                              <a:pt x="880639" y="124011"/>
                              <a:pt x="976073" y="179991"/>
                              <a:pt x="1027075" y="225350"/>
                            </a:cubicBezTo>
                            <a:cubicBezTo>
                              <a:pt x="1041403" y="237474"/>
                              <a:pt x="1104602" y="314858"/>
                              <a:pt x="1126749" y="322857"/>
                            </a:cubicBezTo>
                            <a:cubicBezTo>
                              <a:pt x="1133658" y="343737"/>
                              <a:pt x="1162914" y="387584"/>
                              <a:pt x="1189587" y="455034"/>
                            </a:cubicBezTo>
                            <a:cubicBezTo>
                              <a:pt x="1220621" y="515403"/>
                              <a:pt x="1207540" y="537199"/>
                              <a:pt x="1241590" y="602378"/>
                            </a:cubicBezTo>
                            <a:cubicBezTo>
                              <a:pt x="1241164" y="622879"/>
                              <a:pt x="1258195" y="664902"/>
                              <a:pt x="1265426" y="704219"/>
                            </a:cubicBezTo>
                            <a:cubicBezTo>
                              <a:pt x="1269484" y="739365"/>
                              <a:pt x="1245468" y="770493"/>
                              <a:pt x="1235090" y="838562"/>
                            </a:cubicBezTo>
                            <a:cubicBezTo>
                              <a:pt x="1212332" y="848581"/>
                              <a:pt x="1159568" y="951456"/>
                              <a:pt x="1135416" y="979405"/>
                            </a:cubicBezTo>
                            <a:cubicBezTo>
                              <a:pt x="1089280" y="1021021"/>
                              <a:pt x="1052563" y="1075180"/>
                              <a:pt x="1024908" y="1100747"/>
                            </a:cubicBezTo>
                            <a:cubicBezTo>
                              <a:pt x="990941" y="1133255"/>
                              <a:pt x="970101" y="1143668"/>
                              <a:pt x="931735" y="1180920"/>
                            </a:cubicBezTo>
                            <a:cubicBezTo>
                              <a:pt x="932222" y="1201002"/>
                              <a:pt x="908432" y="1288660"/>
                              <a:pt x="912233" y="1304429"/>
                            </a:cubicBezTo>
                            <a:cubicBezTo>
                              <a:pt x="918369" y="1329020"/>
                              <a:pt x="917988" y="1385335"/>
                              <a:pt x="916567" y="1417104"/>
                            </a:cubicBezTo>
                            <a:cubicBezTo>
                              <a:pt x="910356" y="1486529"/>
                              <a:pt x="936426" y="1588026"/>
                              <a:pt x="983738" y="1705291"/>
                            </a:cubicBezTo>
                            <a:cubicBezTo>
                              <a:pt x="1007034" y="1847213"/>
                              <a:pt x="995140" y="1874206"/>
                              <a:pt x="1040076" y="1989146"/>
                            </a:cubicBezTo>
                            <a:cubicBezTo>
                              <a:pt x="1051442" y="2005674"/>
                              <a:pt x="1051266" y="2099343"/>
                              <a:pt x="1068245" y="2153824"/>
                            </a:cubicBezTo>
                            <a:cubicBezTo>
                              <a:pt x="1199514" y="2031312"/>
                              <a:pt x="1315076" y="1805631"/>
                              <a:pt x="1391101" y="1668455"/>
                            </a:cubicBezTo>
                            <a:cubicBezTo>
                              <a:pt x="1391396" y="1651761"/>
                              <a:pt x="1399188" y="1631088"/>
                              <a:pt x="1408436" y="1596950"/>
                            </a:cubicBezTo>
                            <a:cubicBezTo>
                              <a:pt x="1400966" y="1578269"/>
                              <a:pt x="1387417" y="1519722"/>
                              <a:pt x="1375934" y="1503777"/>
                            </a:cubicBezTo>
                            <a:cubicBezTo>
                              <a:pt x="1359202" y="1478878"/>
                              <a:pt x="1340014" y="1444836"/>
                              <a:pt x="1326097" y="1404103"/>
                            </a:cubicBezTo>
                            <a:cubicBezTo>
                              <a:pt x="1325760" y="1368850"/>
                              <a:pt x="1326922" y="1309584"/>
                              <a:pt x="1313096" y="1280594"/>
                            </a:cubicBezTo>
                            <a:cubicBezTo>
                              <a:pt x="1309929" y="1269031"/>
                              <a:pt x="1314400" y="1235842"/>
                              <a:pt x="1319596" y="1191754"/>
                            </a:cubicBezTo>
                            <a:cubicBezTo>
                              <a:pt x="1329842" y="1175579"/>
                              <a:pt x="1342922" y="1111158"/>
                              <a:pt x="1354265" y="1087746"/>
                            </a:cubicBezTo>
                            <a:cubicBezTo>
                              <a:pt x="1357543" y="1072938"/>
                              <a:pt x="1409038" y="1037328"/>
                              <a:pt x="1432271" y="1001073"/>
                            </a:cubicBezTo>
                            <a:cubicBezTo>
                              <a:pt x="1464856" y="948285"/>
                              <a:pt x="1470033" y="918366"/>
                              <a:pt x="1492942" y="888399"/>
                            </a:cubicBezTo>
                            <a:cubicBezTo>
                              <a:pt x="1535124" y="850850"/>
                              <a:pt x="1599466" y="762692"/>
                              <a:pt x="1631619" y="751889"/>
                            </a:cubicBezTo>
                            <a:cubicBezTo>
                              <a:pt x="1673275" y="714718"/>
                              <a:pt x="1699889" y="702852"/>
                              <a:pt x="1722626" y="680383"/>
                            </a:cubicBezTo>
                            <a:cubicBezTo>
                              <a:pt x="1744360" y="666400"/>
                              <a:pt x="1768028" y="654433"/>
                              <a:pt x="1781130" y="650048"/>
                            </a:cubicBezTo>
                            <a:cubicBezTo>
                              <a:pt x="1786242" y="645134"/>
                              <a:pt x="1823245" y="635797"/>
                              <a:pt x="1835300" y="632713"/>
                            </a:cubicBezTo>
                            <a:cubicBezTo>
                              <a:pt x="1849934" y="618187"/>
                              <a:pt x="1895380" y="599949"/>
                              <a:pt x="1934974" y="585043"/>
                            </a:cubicBezTo>
                            <a:cubicBezTo>
                              <a:pt x="1966741" y="574314"/>
                              <a:pt x="1986207" y="558600"/>
                              <a:pt x="2017314" y="546040"/>
                            </a:cubicBezTo>
                            <a:cubicBezTo>
                              <a:pt x="2051507" y="531636"/>
                              <a:pt x="2062449" y="530930"/>
                              <a:pt x="2093153" y="528706"/>
                            </a:cubicBezTo>
                            <a:cubicBezTo>
                              <a:pt x="2105947" y="530246"/>
                              <a:pt x="2137945" y="530758"/>
                              <a:pt x="2181992" y="526539"/>
                            </a:cubicBezTo>
                            <a:cubicBezTo>
                              <a:pt x="2198519" y="531027"/>
                              <a:pt x="2220589" y="541099"/>
                              <a:pt x="2242663" y="546040"/>
                            </a:cubicBezTo>
                            <a:cubicBezTo>
                              <a:pt x="2260850" y="553083"/>
                              <a:pt x="2315413" y="566558"/>
                              <a:pt x="2353172" y="580709"/>
                            </a:cubicBezTo>
                            <a:cubicBezTo>
                              <a:pt x="2395991" y="599723"/>
                              <a:pt x="2434752" y="622444"/>
                              <a:pt x="2446345" y="634880"/>
                            </a:cubicBezTo>
                            <a:cubicBezTo>
                              <a:pt x="2468078" y="645881"/>
                              <a:pt x="2483484" y="660795"/>
                              <a:pt x="2511350" y="695551"/>
                            </a:cubicBezTo>
                            <a:cubicBezTo>
                              <a:pt x="2529276" y="734496"/>
                              <a:pt x="2542430" y="761680"/>
                              <a:pt x="2576354" y="810393"/>
                            </a:cubicBezTo>
                            <a:cubicBezTo>
                              <a:pt x="2579726" y="830062"/>
                              <a:pt x="2598936" y="867633"/>
                              <a:pt x="2604523" y="890565"/>
                            </a:cubicBezTo>
                            <a:cubicBezTo>
                              <a:pt x="2614378" y="941089"/>
                              <a:pt x="2586843" y="996821"/>
                              <a:pt x="2591522" y="1068245"/>
                            </a:cubicBezTo>
                            <a:cubicBezTo>
                              <a:pt x="2580698" y="1105066"/>
                              <a:pt x="2550947" y="1236902"/>
                              <a:pt x="2539518" y="1261092"/>
                            </a:cubicBezTo>
                            <a:cubicBezTo>
                              <a:pt x="2534005" y="1299910"/>
                              <a:pt x="2479299" y="1386788"/>
                              <a:pt x="2457179" y="1436605"/>
                            </a:cubicBezTo>
                            <a:cubicBezTo>
                              <a:pt x="2423030" y="1458826"/>
                              <a:pt x="2382326" y="1529338"/>
                              <a:pt x="2364006" y="1536279"/>
                            </a:cubicBezTo>
                            <a:cubicBezTo>
                              <a:pt x="2327117" y="1581934"/>
                              <a:pt x="2297223" y="1578244"/>
                              <a:pt x="2251331" y="1629453"/>
                            </a:cubicBezTo>
                            <a:cubicBezTo>
                              <a:pt x="2236249" y="1647775"/>
                              <a:pt x="2164602" y="1678351"/>
                              <a:pt x="2153824" y="1683623"/>
                            </a:cubicBezTo>
                            <a:cubicBezTo>
                              <a:pt x="2108098" y="1715922"/>
                              <a:pt x="2056511" y="1763567"/>
                              <a:pt x="2036815" y="1778964"/>
                            </a:cubicBezTo>
                            <a:cubicBezTo>
                              <a:pt x="2006777" y="1784064"/>
                              <a:pt x="1971796" y="1794404"/>
                              <a:pt x="1915473" y="1811466"/>
                            </a:cubicBezTo>
                            <a:cubicBezTo>
                              <a:pt x="1878265" y="1812395"/>
                              <a:pt x="1825061" y="1817360"/>
                              <a:pt x="1804965" y="1809299"/>
                            </a:cubicBezTo>
                            <a:cubicBezTo>
                              <a:pt x="1783528" y="1802345"/>
                              <a:pt x="1744660" y="1789896"/>
                              <a:pt x="1685790" y="1781130"/>
                            </a:cubicBezTo>
                            <a:cubicBezTo>
                              <a:pt x="1677471" y="1782626"/>
                              <a:pt x="1651051" y="1766455"/>
                              <a:pt x="1633786" y="1755128"/>
                            </a:cubicBezTo>
                            <a:cubicBezTo>
                              <a:pt x="1612978" y="1738508"/>
                              <a:pt x="1597831" y="1732574"/>
                              <a:pt x="1573115" y="1707458"/>
                            </a:cubicBezTo>
                            <a:cubicBezTo>
                              <a:pt x="1562940" y="1704711"/>
                              <a:pt x="1552957" y="1707418"/>
                              <a:pt x="1534112" y="1707458"/>
                            </a:cubicBezTo>
                            <a:cubicBezTo>
                              <a:pt x="1482653" y="1838815"/>
                              <a:pt x="1329662" y="2073625"/>
                              <a:pt x="1152751" y="2231830"/>
                            </a:cubicBezTo>
                            <a:cubicBezTo>
                              <a:pt x="1170569" y="2228426"/>
                              <a:pt x="1238826" y="2228272"/>
                              <a:pt x="1263259" y="2233997"/>
                            </a:cubicBezTo>
                            <a:cubicBezTo>
                              <a:pt x="1257579" y="2229733"/>
                              <a:pt x="1248409" y="2224041"/>
                              <a:pt x="1243757" y="2223163"/>
                            </a:cubicBezTo>
                            <a:cubicBezTo>
                              <a:pt x="1217616" y="2228388"/>
                              <a:pt x="1174623" y="2219520"/>
                              <a:pt x="1150584" y="2227496"/>
                            </a:cubicBezTo>
                            <a:cubicBezTo>
                              <a:pt x="1116703" y="2219539"/>
                              <a:pt x="1075742" y="2186292"/>
                              <a:pt x="1059577" y="2188493"/>
                            </a:cubicBezTo>
                            <a:cubicBezTo>
                              <a:pt x="1058468" y="2165501"/>
                              <a:pt x="1058947" y="2142581"/>
                              <a:pt x="1057410" y="2119155"/>
                            </a:cubicBezTo>
                            <a:cubicBezTo>
                              <a:pt x="1049141" y="2101456"/>
                              <a:pt x="1052443" y="2093672"/>
                              <a:pt x="1046576" y="2069318"/>
                            </a:cubicBezTo>
                            <a:cubicBezTo>
                              <a:pt x="1042082" y="2059862"/>
                              <a:pt x="1036078" y="2028953"/>
                              <a:pt x="1035742" y="2023815"/>
                            </a:cubicBezTo>
                            <a:cubicBezTo>
                              <a:pt x="1027610" y="2007454"/>
                              <a:pt x="1023349" y="2002036"/>
                              <a:pt x="1014074" y="1989146"/>
                            </a:cubicBezTo>
                            <a:cubicBezTo>
                              <a:pt x="1007989" y="1982347"/>
                              <a:pt x="996221" y="1970885"/>
                              <a:pt x="990239" y="1967477"/>
                            </a:cubicBezTo>
                            <a:cubicBezTo>
                              <a:pt x="985265" y="1962021"/>
                              <a:pt x="953481" y="1954254"/>
                              <a:pt x="942569" y="1945809"/>
                            </a:cubicBezTo>
                            <a:cubicBezTo>
                              <a:pt x="927241" y="1948272"/>
                              <a:pt x="919359" y="1945881"/>
                              <a:pt x="910066" y="1947976"/>
                            </a:cubicBezTo>
                            <a:cubicBezTo>
                              <a:pt x="901295" y="1932616"/>
                              <a:pt x="912469" y="1884249"/>
                              <a:pt x="903566" y="1835301"/>
                            </a:cubicBezTo>
                            <a:cubicBezTo>
                              <a:pt x="885247" y="1802615"/>
                              <a:pt x="874681" y="1746915"/>
                              <a:pt x="860229" y="1690124"/>
                            </a:cubicBezTo>
                            <a:cubicBezTo>
                              <a:pt x="857912" y="1610452"/>
                              <a:pt x="851384" y="1594427"/>
                              <a:pt x="832061" y="1531946"/>
                            </a:cubicBezTo>
                            <a:cubicBezTo>
                              <a:pt x="821075" y="1514776"/>
                              <a:pt x="807417" y="1481637"/>
                              <a:pt x="803892" y="1449606"/>
                            </a:cubicBezTo>
                            <a:cubicBezTo>
                              <a:pt x="783874" y="1421766"/>
                              <a:pt x="782079" y="1386572"/>
                              <a:pt x="751888" y="1334764"/>
                            </a:cubicBezTo>
                            <a:cubicBezTo>
                              <a:pt x="733786" y="1332003"/>
                              <a:pt x="698049" y="1298239"/>
                              <a:pt x="678216" y="1289261"/>
                            </a:cubicBezTo>
                            <a:close/>
                          </a:path>
                          <a:path w="2604523" h="2233997" stroke="0" extrusionOk="0">
                            <a:moveTo>
                              <a:pt x="678216" y="1289261"/>
                            </a:moveTo>
                            <a:cubicBezTo>
                              <a:pt x="637653" y="1264144"/>
                              <a:pt x="630147" y="1250713"/>
                              <a:pt x="593710" y="1232924"/>
                            </a:cubicBezTo>
                            <a:cubicBezTo>
                              <a:pt x="551254" y="1220201"/>
                              <a:pt x="470816" y="1202998"/>
                              <a:pt x="418197" y="1204755"/>
                            </a:cubicBezTo>
                            <a:cubicBezTo>
                              <a:pt x="388861" y="1195475"/>
                              <a:pt x="293935" y="1121594"/>
                              <a:pt x="169012" y="1076912"/>
                            </a:cubicBezTo>
                            <a:cubicBezTo>
                              <a:pt x="151190" y="1030596"/>
                              <a:pt x="97060" y="971454"/>
                              <a:pt x="67172" y="946903"/>
                            </a:cubicBezTo>
                            <a:cubicBezTo>
                              <a:pt x="37247" y="917383"/>
                              <a:pt x="32562" y="752975"/>
                              <a:pt x="0" y="693384"/>
                            </a:cubicBezTo>
                            <a:cubicBezTo>
                              <a:pt x="11562" y="632059"/>
                              <a:pt x="22629" y="569246"/>
                              <a:pt x="26002" y="446366"/>
                            </a:cubicBezTo>
                            <a:cubicBezTo>
                              <a:pt x="57084" y="382613"/>
                              <a:pt x="90869" y="296270"/>
                              <a:pt x="104008" y="270854"/>
                            </a:cubicBezTo>
                            <a:cubicBezTo>
                              <a:pt x="119692" y="239344"/>
                              <a:pt x="178121" y="194091"/>
                              <a:pt x="221016" y="106175"/>
                            </a:cubicBezTo>
                            <a:cubicBezTo>
                              <a:pt x="255757" y="88846"/>
                              <a:pt x="325325" y="51373"/>
                              <a:pt x="331524" y="34670"/>
                            </a:cubicBezTo>
                            <a:cubicBezTo>
                              <a:pt x="371186" y="18517"/>
                              <a:pt x="432380" y="3341"/>
                              <a:pt x="472368" y="0"/>
                            </a:cubicBezTo>
                            <a:cubicBezTo>
                              <a:pt x="565888" y="7879"/>
                              <a:pt x="621435" y="4064"/>
                              <a:pt x="660881" y="4334"/>
                            </a:cubicBezTo>
                            <a:cubicBezTo>
                              <a:pt x="732809" y="23737"/>
                              <a:pt x="832206" y="77522"/>
                              <a:pt x="860229" y="101841"/>
                            </a:cubicBezTo>
                            <a:cubicBezTo>
                              <a:pt x="909254" y="124764"/>
                              <a:pt x="996347" y="220928"/>
                              <a:pt x="1027075" y="225350"/>
                            </a:cubicBezTo>
                            <a:cubicBezTo>
                              <a:pt x="1061582" y="259488"/>
                              <a:pt x="1109807" y="290960"/>
                              <a:pt x="1126749" y="322857"/>
                            </a:cubicBezTo>
                            <a:cubicBezTo>
                              <a:pt x="1153514" y="350662"/>
                              <a:pt x="1154277" y="408394"/>
                              <a:pt x="1189587" y="455034"/>
                            </a:cubicBezTo>
                            <a:cubicBezTo>
                              <a:pt x="1198299" y="490150"/>
                              <a:pt x="1216936" y="543550"/>
                              <a:pt x="1241590" y="602378"/>
                            </a:cubicBezTo>
                            <a:cubicBezTo>
                              <a:pt x="1247111" y="629611"/>
                              <a:pt x="1252606" y="655568"/>
                              <a:pt x="1265426" y="704219"/>
                            </a:cubicBezTo>
                            <a:cubicBezTo>
                              <a:pt x="1269005" y="727497"/>
                              <a:pt x="1253514" y="799288"/>
                              <a:pt x="1235090" y="838562"/>
                            </a:cubicBezTo>
                            <a:cubicBezTo>
                              <a:pt x="1180804" y="894845"/>
                              <a:pt x="1182483" y="920415"/>
                              <a:pt x="1135416" y="979405"/>
                            </a:cubicBezTo>
                            <a:cubicBezTo>
                              <a:pt x="1088645" y="1014013"/>
                              <a:pt x="1077107" y="1062106"/>
                              <a:pt x="1024908" y="1100747"/>
                            </a:cubicBezTo>
                            <a:cubicBezTo>
                              <a:pt x="993967" y="1116669"/>
                              <a:pt x="946650" y="1157436"/>
                              <a:pt x="931735" y="1180920"/>
                            </a:cubicBezTo>
                            <a:cubicBezTo>
                              <a:pt x="919645" y="1237947"/>
                              <a:pt x="922460" y="1253409"/>
                              <a:pt x="912233" y="1304429"/>
                            </a:cubicBezTo>
                            <a:cubicBezTo>
                              <a:pt x="919928" y="1359252"/>
                              <a:pt x="924988" y="1377199"/>
                              <a:pt x="916567" y="1417104"/>
                            </a:cubicBezTo>
                            <a:cubicBezTo>
                              <a:pt x="956222" y="1524048"/>
                              <a:pt x="942492" y="1612165"/>
                              <a:pt x="983738" y="1705291"/>
                            </a:cubicBezTo>
                            <a:cubicBezTo>
                              <a:pt x="1033151" y="1836997"/>
                              <a:pt x="1013648" y="1955368"/>
                              <a:pt x="1040076" y="1989146"/>
                            </a:cubicBezTo>
                            <a:cubicBezTo>
                              <a:pt x="1036348" y="2025048"/>
                              <a:pt x="1048960" y="2084637"/>
                              <a:pt x="1068245" y="2153824"/>
                            </a:cubicBezTo>
                            <a:cubicBezTo>
                              <a:pt x="1162323" y="1940167"/>
                              <a:pt x="1277440" y="1748602"/>
                              <a:pt x="1391101" y="1668455"/>
                            </a:cubicBezTo>
                            <a:cubicBezTo>
                              <a:pt x="1396772" y="1653606"/>
                              <a:pt x="1407950" y="1606780"/>
                              <a:pt x="1408436" y="1596950"/>
                            </a:cubicBezTo>
                            <a:cubicBezTo>
                              <a:pt x="1396325" y="1574151"/>
                              <a:pt x="1376337" y="1531363"/>
                              <a:pt x="1375934" y="1503777"/>
                            </a:cubicBezTo>
                            <a:cubicBezTo>
                              <a:pt x="1364308" y="1478196"/>
                              <a:pt x="1336231" y="1443399"/>
                              <a:pt x="1326097" y="1404103"/>
                            </a:cubicBezTo>
                            <a:cubicBezTo>
                              <a:pt x="1321594" y="1378094"/>
                              <a:pt x="1329242" y="1334156"/>
                              <a:pt x="1313096" y="1280594"/>
                            </a:cubicBezTo>
                            <a:cubicBezTo>
                              <a:pt x="1317566" y="1249157"/>
                              <a:pt x="1323455" y="1217649"/>
                              <a:pt x="1319596" y="1191754"/>
                            </a:cubicBezTo>
                            <a:cubicBezTo>
                              <a:pt x="1335220" y="1165216"/>
                              <a:pt x="1343827" y="1110683"/>
                              <a:pt x="1354265" y="1087746"/>
                            </a:cubicBezTo>
                            <a:cubicBezTo>
                              <a:pt x="1366755" y="1081165"/>
                              <a:pt x="1396841" y="1028846"/>
                              <a:pt x="1432271" y="1001073"/>
                            </a:cubicBezTo>
                            <a:cubicBezTo>
                              <a:pt x="1466217" y="954217"/>
                              <a:pt x="1487540" y="911705"/>
                              <a:pt x="1492942" y="888399"/>
                            </a:cubicBezTo>
                            <a:cubicBezTo>
                              <a:pt x="1552769" y="826616"/>
                              <a:pt x="1573731" y="811834"/>
                              <a:pt x="1631619" y="751889"/>
                            </a:cubicBezTo>
                            <a:cubicBezTo>
                              <a:pt x="1679246" y="720295"/>
                              <a:pt x="1677893" y="705973"/>
                              <a:pt x="1722626" y="680383"/>
                            </a:cubicBezTo>
                            <a:cubicBezTo>
                              <a:pt x="1730898" y="670401"/>
                              <a:pt x="1757837" y="668159"/>
                              <a:pt x="1781130" y="650048"/>
                            </a:cubicBezTo>
                            <a:cubicBezTo>
                              <a:pt x="1804721" y="645781"/>
                              <a:pt x="1821739" y="634296"/>
                              <a:pt x="1835300" y="632713"/>
                            </a:cubicBezTo>
                            <a:cubicBezTo>
                              <a:pt x="1857350" y="611636"/>
                              <a:pt x="1901441" y="604524"/>
                              <a:pt x="1934974" y="585043"/>
                            </a:cubicBezTo>
                            <a:cubicBezTo>
                              <a:pt x="1954331" y="567285"/>
                              <a:pt x="1988079" y="559240"/>
                              <a:pt x="2017314" y="546040"/>
                            </a:cubicBezTo>
                            <a:cubicBezTo>
                              <a:pt x="2030163" y="536789"/>
                              <a:pt x="2080022" y="525845"/>
                              <a:pt x="2093153" y="528706"/>
                            </a:cubicBezTo>
                            <a:cubicBezTo>
                              <a:pt x="2113603" y="535215"/>
                              <a:pt x="2157870" y="528824"/>
                              <a:pt x="2181992" y="526539"/>
                            </a:cubicBezTo>
                            <a:cubicBezTo>
                              <a:pt x="2192373" y="529826"/>
                              <a:pt x="2217108" y="535121"/>
                              <a:pt x="2242663" y="546040"/>
                            </a:cubicBezTo>
                            <a:cubicBezTo>
                              <a:pt x="2271827" y="548799"/>
                              <a:pt x="2328636" y="568537"/>
                              <a:pt x="2353172" y="580709"/>
                            </a:cubicBezTo>
                            <a:cubicBezTo>
                              <a:pt x="2398770" y="606068"/>
                              <a:pt x="2426724" y="628403"/>
                              <a:pt x="2446345" y="634880"/>
                            </a:cubicBezTo>
                            <a:cubicBezTo>
                              <a:pt x="2458192" y="644366"/>
                              <a:pt x="2500808" y="685208"/>
                              <a:pt x="2511350" y="695551"/>
                            </a:cubicBezTo>
                            <a:cubicBezTo>
                              <a:pt x="2527463" y="738661"/>
                              <a:pt x="2540537" y="762217"/>
                              <a:pt x="2576354" y="810393"/>
                            </a:cubicBezTo>
                            <a:cubicBezTo>
                              <a:pt x="2592996" y="840847"/>
                              <a:pt x="2588661" y="852435"/>
                              <a:pt x="2604523" y="890565"/>
                            </a:cubicBezTo>
                            <a:cubicBezTo>
                              <a:pt x="2597210" y="965191"/>
                              <a:pt x="2603589" y="1019370"/>
                              <a:pt x="2591522" y="1068245"/>
                            </a:cubicBezTo>
                            <a:cubicBezTo>
                              <a:pt x="2565199" y="1127635"/>
                              <a:pt x="2546319" y="1201989"/>
                              <a:pt x="2539518" y="1261092"/>
                            </a:cubicBezTo>
                            <a:cubicBezTo>
                              <a:pt x="2492018" y="1341777"/>
                              <a:pt x="2475458" y="1405320"/>
                              <a:pt x="2457179" y="1436605"/>
                            </a:cubicBezTo>
                            <a:cubicBezTo>
                              <a:pt x="2439244" y="1462152"/>
                              <a:pt x="2386989" y="1526412"/>
                              <a:pt x="2364006" y="1536279"/>
                            </a:cubicBezTo>
                            <a:cubicBezTo>
                              <a:pt x="2334228" y="1554992"/>
                              <a:pt x="2281037" y="1607355"/>
                              <a:pt x="2251331" y="1629453"/>
                            </a:cubicBezTo>
                            <a:cubicBezTo>
                              <a:pt x="2209070" y="1644623"/>
                              <a:pt x="2194277" y="1661729"/>
                              <a:pt x="2153824" y="1683623"/>
                            </a:cubicBezTo>
                            <a:cubicBezTo>
                              <a:pt x="2097414" y="1727214"/>
                              <a:pt x="2067846" y="1746434"/>
                              <a:pt x="2036815" y="1778964"/>
                            </a:cubicBezTo>
                            <a:cubicBezTo>
                              <a:pt x="2013826" y="1791905"/>
                              <a:pt x="1969946" y="1789113"/>
                              <a:pt x="1915473" y="1811466"/>
                            </a:cubicBezTo>
                            <a:cubicBezTo>
                              <a:pt x="1880367" y="1802643"/>
                              <a:pt x="1854126" y="1801238"/>
                              <a:pt x="1804965" y="1809299"/>
                            </a:cubicBezTo>
                            <a:cubicBezTo>
                              <a:pt x="1763450" y="1788600"/>
                              <a:pt x="1700305" y="1787163"/>
                              <a:pt x="1685790" y="1781130"/>
                            </a:cubicBezTo>
                            <a:cubicBezTo>
                              <a:pt x="1680862" y="1777292"/>
                              <a:pt x="1642826" y="1762040"/>
                              <a:pt x="1633786" y="1755128"/>
                            </a:cubicBezTo>
                            <a:cubicBezTo>
                              <a:pt x="1627428" y="1743881"/>
                              <a:pt x="1588398" y="1714156"/>
                              <a:pt x="1573115" y="1707458"/>
                            </a:cubicBezTo>
                            <a:cubicBezTo>
                              <a:pt x="1566237" y="1709645"/>
                              <a:pt x="1548857" y="1704527"/>
                              <a:pt x="1534112" y="1707458"/>
                            </a:cubicBezTo>
                            <a:cubicBezTo>
                              <a:pt x="1336334" y="1902573"/>
                              <a:pt x="1245899" y="2020076"/>
                              <a:pt x="1152751" y="2231830"/>
                            </a:cubicBezTo>
                            <a:cubicBezTo>
                              <a:pt x="1183722" y="2229277"/>
                              <a:pt x="1241826" y="2237901"/>
                              <a:pt x="1263259" y="2233997"/>
                            </a:cubicBezTo>
                            <a:cubicBezTo>
                              <a:pt x="1259446" y="2231708"/>
                              <a:pt x="1250157" y="2226769"/>
                              <a:pt x="1243757" y="2223163"/>
                            </a:cubicBezTo>
                            <a:cubicBezTo>
                              <a:pt x="1202654" y="2217495"/>
                              <a:pt x="1175174" y="2224165"/>
                              <a:pt x="1150584" y="2227496"/>
                            </a:cubicBezTo>
                            <a:cubicBezTo>
                              <a:pt x="1111674" y="2214029"/>
                              <a:pt x="1088510" y="2205275"/>
                              <a:pt x="1059577" y="2188493"/>
                            </a:cubicBezTo>
                            <a:cubicBezTo>
                              <a:pt x="1059373" y="2161746"/>
                              <a:pt x="1054586" y="2144685"/>
                              <a:pt x="1057410" y="2119155"/>
                            </a:cubicBezTo>
                            <a:cubicBezTo>
                              <a:pt x="1051568" y="2102076"/>
                              <a:pt x="1050038" y="2092419"/>
                              <a:pt x="1046576" y="2069318"/>
                            </a:cubicBezTo>
                            <a:cubicBezTo>
                              <a:pt x="1046638" y="2052090"/>
                              <a:pt x="1039351" y="2040623"/>
                              <a:pt x="1035742" y="2023815"/>
                            </a:cubicBezTo>
                            <a:cubicBezTo>
                              <a:pt x="1031266" y="2021532"/>
                              <a:pt x="1022224" y="2002747"/>
                              <a:pt x="1014074" y="1989146"/>
                            </a:cubicBezTo>
                            <a:cubicBezTo>
                              <a:pt x="1008354" y="1986965"/>
                              <a:pt x="999974" y="1978954"/>
                              <a:pt x="990239" y="1967477"/>
                            </a:cubicBezTo>
                            <a:cubicBezTo>
                              <a:pt x="970340" y="1956707"/>
                              <a:pt x="950524" y="1949337"/>
                              <a:pt x="942569" y="1945809"/>
                            </a:cubicBezTo>
                            <a:cubicBezTo>
                              <a:pt x="930237" y="1945837"/>
                              <a:pt x="914494" y="1945122"/>
                              <a:pt x="910066" y="1947976"/>
                            </a:cubicBezTo>
                            <a:cubicBezTo>
                              <a:pt x="900576" y="1911654"/>
                              <a:pt x="913289" y="1868020"/>
                              <a:pt x="903566" y="1835301"/>
                            </a:cubicBezTo>
                            <a:cubicBezTo>
                              <a:pt x="889167" y="1811601"/>
                              <a:pt x="869691" y="1747095"/>
                              <a:pt x="860229" y="1690124"/>
                            </a:cubicBezTo>
                            <a:cubicBezTo>
                              <a:pt x="842181" y="1619898"/>
                              <a:pt x="837574" y="1547394"/>
                              <a:pt x="832061" y="1531946"/>
                            </a:cubicBezTo>
                            <a:cubicBezTo>
                              <a:pt x="830734" y="1511088"/>
                              <a:pt x="809701" y="1468472"/>
                              <a:pt x="803892" y="1449606"/>
                            </a:cubicBezTo>
                            <a:cubicBezTo>
                              <a:pt x="793089" y="1400266"/>
                              <a:pt x="771086" y="1351104"/>
                              <a:pt x="751888" y="1334764"/>
                            </a:cubicBezTo>
                            <a:cubicBezTo>
                              <a:pt x="730748" y="1316035"/>
                              <a:pt x="693945" y="1306081"/>
                              <a:pt x="678216" y="12892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7B14B497-1E24-973A-51BC-4DE4EE9C60DC}"/>
                  </a:ext>
                </a:extLst>
              </p:cNvPr>
              <p:cNvSpPr/>
              <p:nvPr/>
            </p:nvSpPr>
            <p:spPr>
              <a:xfrm rot="3600000">
                <a:off x="3648874" y="3816239"/>
                <a:ext cx="216735" cy="124819"/>
              </a:xfrm>
              <a:custGeom>
                <a:avLst/>
                <a:gdLst>
                  <a:gd name="connsiteX0" fmla="*/ 1531938 w 1620838"/>
                  <a:gd name="connsiteY0" fmla="*/ 522288 h 933450"/>
                  <a:gd name="connsiteX1" fmla="*/ 1531938 w 1620838"/>
                  <a:gd name="connsiteY1" fmla="*/ 522288 h 933450"/>
                  <a:gd name="connsiteX2" fmla="*/ 1363663 w 1620838"/>
                  <a:gd name="connsiteY2" fmla="*/ 465138 h 933450"/>
                  <a:gd name="connsiteX3" fmla="*/ 1281113 w 1620838"/>
                  <a:gd name="connsiteY3" fmla="*/ 431800 h 933450"/>
                  <a:gd name="connsiteX4" fmla="*/ 1238250 w 1620838"/>
                  <a:gd name="connsiteY4" fmla="*/ 396875 h 933450"/>
                  <a:gd name="connsiteX5" fmla="*/ 1239838 w 1620838"/>
                  <a:gd name="connsiteY5" fmla="*/ 376238 h 933450"/>
                  <a:gd name="connsiteX6" fmla="*/ 1241425 w 1620838"/>
                  <a:gd name="connsiteY6" fmla="*/ 295275 h 933450"/>
                  <a:gd name="connsiteX7" fmla="*/ 1217613 w 1620838"/>
                  <a:gd name="connsiteY7" fmla="*/ 241300 h 933450"/>
                  <a:gd name="connsiteX8" fmla="*/ 1146175 w 1620838"/>
                  <a:gd name="connsiteY8" fmla="*/ 180975 h 933450"/>
                  <a:gd name="connsiteX9" fmla="*/ 1074738 w 1620838"/>
                  <a:gd name="connsiteY9" fmla="*/ 141288 h 933450"/>
                  <a:gd name="connsiteX10" fmla="*/ 989013 w 1620838"/>
                  <a:gd name="connsiteY10" fmla="*/ 85725 h 933450"/>
                  <a:gd name="connsiteX11" fmla="*/ 882650 w 1620838"/>
                  <a:gd name="connsiteY11" fmla="*/ 55563 h 933450"/>
                  <a:gd name="connsiteX12" fmla="*/ 796925 w 1620838"/>
                  <a:gd name="connsiteY12" fmla="*/ 31750 h 933450"/>
                  <a:gd name="connsiteX13" fmla="*/ 708025 w 1620838"/>
                  <a:gd name="connsiteY13" fmla="*/ 12700 h 933450"/>
                  <a:gd name="connsiteX14" fmla="*/ 671513 w 1620838"/>
                  <a:gd name="connsiteY14" fmla="*/ 6350 h 933450"/>
                  <a:gd name="connsiteX15" fmla="*/ 639763 w 1620838"/>
                  <a:gd name="connsiteY15" fmla="*/ 6350 h 933450"/>
                  <a:gd name="connsiteX16" fmla="*/ 622300 w 1620838"/>
                  <a:gd name="connsiteY16" fmla="*/ 4763 h 933450"/>
                  <a:gd name="connsiteX17" fmla="*/ 612775 w 1620838"/>
                  <a:gd name="connsiteY17" fmla="*/ 3175 h 933450"/>
                  <a:gd name="connsiteX18" fmla="*/ 588963 w 1620838"/>
                  <a:gd name="connsiteY18" fmla="*/ 0 h 933450"/>
                  <a:gd name="connsiteX19" fmla="*/ 560388 w 1620838"/>
                  <a:gd name="connsiteY19" fmla="*/ 1588 h 933450"/>
                  <a:gd name="connsiteX20" fmla="*/ 538163 w 1620838"/>
                  <a:gd name="connsiteY20" fmla="*/ 3175 h 933450"/>
                  <a:gd name="connsiteX21" fmla="*/ 520700 w 1620838"/>
                  <a:gd name="connsiteY21" fmla="*/ 6350 h 933450"/>
                  <a:gd name="connsiteX22" fmla="*/ 501650 w 1620838"/>
                  <a:gd name="connsiteY22" fmla="*/ 12700 h 933450"/>
                  <a:gd name="connsiteX23" fmla="*/ 485775 w 1620838"/>
                  <a:gd name="connsiteY23" fmla="*/ 14288 h 933450"/>
                  <a:gd name="connsiteX24" fmla="*/ 466725 w 1620838"/>
                  <a:gd name="connsiteY24" fmla="*/ 19050 h 933450"/>
                  <a:gd name="connsiteX25" fmla="*/ 454025 w 1620838"/>
                  <a:gd name="connsiteY25" fmla="*/ 23813 h 933450"/>
                  <a:gd name="connsiteX26" fmla="*/ 454025 w 1620838"/>
                  <a:gd name="connsiteY26" fmla="*/ 23813 h 933450"/>
                  <a:gd name="connsiteX27" fmla="*/ 439738 w 1620838"/>
                  <a:gd name="connsiteY27" fmla="*/ 26988 h 933450"/>
                  <a:gd name="connsiteX28" fmla="*/ 415925 w 1620838"/>
                  <a:gd name="connsiteY28" fmla="*/ 31750 h 933450"/>
                  <a:gd name="connsiteX29" fmla="*/ 406400 w 1620838"/>
                  <a:gd name="connsiteY29" fmla="*/ 38100 h 933450"/>
                  <a:gd name="connsiteX30" fmla="*/ 388938 w 1620838"/>
                  <a:gd name="connsiteY30" fmla="*/ 46038 h 933450"/>
                  <a:gd name="connsiteX31" fmla="*/ 371475 w 1620838"/>
                  <a:gd name="connsiteY31" fmla="*/ 52388 h 933450"/>
                  <a:gd name="connsiteX32" fmla="*/ 352425 w 1620838"/>
                  <a:gd name="connsiteY32" fmla="*/ 63500 h 933450"/>
                  <a:gd name="connsiteX33" fmla="*/ 338138 w 1620838"/>
                  <a:gd name="connsiteY33" fmla="*/ 69850 h 933450"/>
                  <a:gd name="connsiteX34" fmla="*/ 328613 w 1620838"/>
                  <a:gd name="connsiteY34" fmla="*/ 74613 h 933450"/>
                  <a:gd name="connsiteX35" fmla="*/ 309563 w 1620838"/>
                  <a:gd name="connsiteY35" fmla="*/ 82550 h 933450"/>
                  <a:gd name="connsiteX36" fmla="*/ 296863 w 1620838"/>
                  <a:gd name="connsiteY36" fmla="*/ 87313 h 933450"/>
                  <a:gd name="connsiteX37" fmla="*/ 296863 w 1620838"/>
                  <a:gd name="connsiteY37" fmla="*/ 87313 h 933450"/>
                  <a:gd name="connsiteX38" fmla="*/ 280988 w 1620838"/>
                  <a:gd name="connsiteY38" fmla="*/ 95250 h 933450"/>
                  <a:gd name="connsiteX39" fmla="*/ 273050 w 1620838"/>
                  <a:gd name="connsiteY39" fmla="*/ 100013 h 933450"/>
                  <a:gd name="connsiteX40" fmla="*/ 261938 w 1620838"/>
                  <a:gd name="connsiteY40" fmla="*/ 107950 h 933450"/>
                  <a:gd name="connsiteX41" fmla="*/ 246063 w 1620838"/>
                  <a:gd name="connsiteY41" fmla="*/ 120650 h 933450"/>
                  <a:gd name="connsiteX42" fmla="*/ 233363 w 1620838"/>
                  <a:gd name="connsiteY42" fmla="*/ 130175 h 933450"/>
                  <a:gd name="connsiteX43" fmla="*/ 220663 w 1620838"/>
                  <a:gd name="connsiteY43" fmla="*/ 144463 h 933450"/>
                  <a:gd name="connsiteX44" fmla="*/ 211138 w 1620838"/>
                  <a:gd name="connsiteY44" fmla="*/ 152400 h 933450"/>
                  <a:gd name="connsiteX45" fmla="*/ 196850 w 1620838"/>
                  <a:gd name="connsiteY45" fmla="*/ 163513 h 933450"/>
                  <a:gd name="connsiteX46" fmla="*/ 179388 w 1620838"/>
                  <a:gd name="connsiteY46" fmla="*/ 179388 h 933450"/>
                  <a:gd name="connsiteX47" fmla="*/ 166688 w 1620838"/>
                  <a:gd name="connsiteY47" fmla="*/ 195263 h 933450"/>
                  <a:gd name="connsiteX48" fmla="*/ 149225 w 1620838"/>
                  <a:gd name="connsiteY48" fmla="*/ 207963 h 933450"/>
                  <a:gd name="connsiteX49" fmla="*/ 141288 w 1620838"/>
                  <a:gd name="connsiteY49" fmla="*/ 219075 h 933450"/>
                  <a:gd name="connsiteX50" fmla="*/ 131763 w 1620838"/>
                  <a:gd name="connsiteY50" fmla="*/ 233363 h 933450"/>
                  <a:gd name="connsiteX51" fmla="*/ 115888 w 1620838"/>
                  <a:gd name="connsiteY51" fmla="*/ 250825 h 933450"/>
                  <a:gd name="connsiteX52" fmla="*/ 107950 w 1620838"/>
                  <a:gd name="connsiteY52" fmla="*/ 263525 h 933450"/>
                  <a:gd name="connsiteX53" fmla="*/ 98425 w 1620838"/>
                  <a:gd name="connsiteY53" fmla="*/ 274638 h 933450"/>
                  <a:gd name="connsiteX54" fmla="*/ 88900 w 1620838"/>
                  <a:gd name="connsiteY54" fmla="*/ 292100 h 933450"/>
                  <a:gd name="connsiteX55" fmla="*/ 76200 w 1620838"/>
                  <a:gd name="connsiteY55" fmla="*/ 312738 h 933450"/>
                  <a:gd name="connsiteX56" fmla="*/ 66675 w 1620838"/>
                  <a:gd name="connsiteY56" fmla="*/ 336550 h 933450"/>
                  <a:gd name="connsiteX57" fmla="*/ 60325 w 1620838"/>
                  <a:gd name="connsiteY57" fmla="*/ 349250 h 933450"/>
                  <a:gd name="connsiteX58" fmla="*/ 53975 w 1620838"/>
                  <a:gd name="connsiteY58" fmla="*/ 361950 h 933450"/>
                  <a:gd name="connsiteX59" fmla="*/ 49213 w 1620838"/>
                  <a:gd name="connsiteY59" fmla="*/ 376238 h 933450"/>
                  <a:gd name="connsiteX60" fmla="*/ 36513 w 1620838"/>
                  <a:gd name="connsiteY60" fmla="*/ 396875 h 933450"/>
                  <a:gd name="connsiteX61" fmla="*/ 28575 w 1620838"/>
                  <a:gd name="connsiteY61" fmla="*/ 411163 h 933450"/>
                  <a:gd name="connsiteX62" fmla="*/ 19050 w 1620838"/>
                  <a:gd name="connsiteY62" fmla="*/ 422275 h 933450"/>
                  <a:gd name="connsiteX63" fmla="*/ 12700 w 1620838"/>
                  <a:gd name="connsiteY63" fmla="*/ 436563 h 933450"/>
                  <a:gd name="connsiteX64" fmla="*/ 9525 w 1620838"/>
                  <a:gd name="connsiteY64" fmla="*/ 442913 h 933450"/>
                  <a:gd name="connsiteX65" fmla="*/ 4763 w 1620838"/>
                  <a:gd name="connsiteY65" fmla="*/ 466725 h 933450"/>
                  <a:gd name="connsiteX66" fmla="*/ 0 w 1620838"/>
                  <a:gd name="connsiteY66" fmla="*/ 485775 h 933450"/>
                  <a:gd name="connsiteX67" fmla="*/ 0 w 1620838"/>
                  <a:gd name="connsiteY67" fmla="*/ 512763 h 933450"/>
                  <a:gd name="connsiteX68" fmla="*/ 1588 w 1620838"/>
                  <a:gd name="connsiteY68" fmla="*/ 519113 h 933450"/>
                  <a:gd name="connsiteX69" fmla="*/ 6350 w 1620838"/>
                  <a:gd name="connsiteY69" fmla="*/ 538163 h 933450"/>
                  <a:gd name="connsiteX70" fmla="*/ 7938 w 1620838"/>
                  <a:gd name="connsiteY70" fmla="*/ 554038 h 933450"/>
                  <a:gd name="connsiteX71" fmla="*/ 15875 w 1620838"/>
                  <a:gd name="connsiteY71" fmla="*/ 577850 h 933450"/>
                  <a:gd name="connsiteX72" fmla="*/ 28575 w 1620838"/>
                  <a:gd name="connsiteY72" fmla="*/ 601663 h 933450"/>
                  <a:gd name="connsiteX73" fmla="*/ 31750 w 1620838"/>
                  <a:gd name="connsiteY73" fmla="*/ 627063 h 933450"/>
                  <a:gd name="connsiteX74" fmla="*/ 38100 w 1620838"/>
                  <a:gd name="connsiteY74" fmla="*/ 652463 h 933450"/>
                  <a:gd name="connsiteX75" fmla="*/ 46038 w 1620838"/>
                  <a:gd name="connsiteY75" fmla="*/ 666750 h 933450"/>
                  <a:gd name="connsiteX76" fmla="*/ 63500 w 1620838"/>
                  <a:gd name="connsiteY76" fmla="*/ 682625 h 933450"/>
                  <a:gd name="connsiteX77" fmla="*/ 107950 w 1620838"/>
                  <a:gd name="connsiteY77" fmla="*/ 728663 h 933450"/>
                  <a:gd name="connsiteX78" fmla="*/ 123825 w 1620838"/>
                  <a:gd name="connsiteY78" fmla="*/ 747713 h 933450"/>
                  <a:gd name="connsiteX79" fmla="*/ 173038 w 1620838"/>
                  <a:gd name="connsiteY79" fmla="*/ 771525 h 933450"/>
                  <a:gd name="connsiteX80" fmla="*/ 220663 w 1620838"/>
                  <a:gd name="connsiteY80" fmla="*/ 800100 h 933450"/>
                  <a:gd name="connsiteX81" fmla="*/ 319088 w 1620838"/>
                  <a:gd name="connsiteY81" fmla="*/ 830263 h 933450"/>
                  <a:gd name="connsiteX82" fmla="*/ 373063 w 1620838"/>
                  <a:gd name="connsiteY82" fmla="*/ 850900 h 933450"/>
                  <a:gd name="connsiteX83" fmla="*/ 449263 w 1620838"/>
                  <a:gd name="connsiteY83" fmla="*/ 876300 h 933450"/>
                  <a:gd name="connsiteX84" fmla="*/ 538163 w 1620838"/>
                  <a:gd name="connsiteY84" fmla="*/ 904875 h 933450"/>
                  <a:gd name="connsiteX85" fmla="*/ 614363 w 1620838"/>
                  <a:gd name="connsiteY85" fmla="*/ 922338 h 933450"/>
                  <a:gd name="connsiteX86" fmla="*/ 660400 w 1620838"/>
                  <a:gd name="connsiteY86" fmla="*/ 933450 h 933450"/>
                  <a:gd name="connsiteX87" fmla="*/ 714375 w 1620838"/>
                  <a:gd name="connsiteY87" fmla="*/ 933450 h 933450"/>
                  <a:gd name="connsiteX88" fmla="*/ 792163 w 1620838"/>
                  <a:gd name="connsiteY88" fmla="*/ 901700 h 933450"/>
                  <a:gd name="connsiteX89" fmla="*/ 857250 w 1620838"/>
                  <a:gd name="connsiteY89" fmla="*/ 885825 h 933450"/>
                  <a:gd name="connsiteX90" fmla="*/ 923925 w 1620838"/>
                  <a:gd name="connsiteY90" fmla="*/ 866775 h 933450"/>
                  <a:gd name="connsiteX91" fmla="*/ 1001713 w 1620838"/>
                  <a:gd name="connsiteY91" fmla="*/ 841375 h 933450"/>
                  <a:gd name="connsiteX92" fmla="*/ 1041400 w 1620838"/>
                  <a:gd name="connsiteY92" fmla="*/ 822325 h 933450"/>
                  <a:gd name="connsiteX93" fmla="*/ 1074738 w 1620838"/>
                  <a:gd name="connsiteY93" fmla="*/ 804863 h 933450"/>
                  <a:gd name="connsiteX94" fmla="*/ 1114425 w 1620838"/>
                  <a:gd name="connsiteY94" fmla="*/ 774700 h 933450"/>
                  <a:gd name="connsiteX95" fmla="*/ 1138238 w 1620838"/>
                  <a:gd name="connsiteY95" fmla="*/ 730250 h 933450"/>
                  <a:gd name="connsiteX96" fmla="*/ 1154113 w 1620838"/>
                  <a:gd name="connsiteY96" fmla="*/ 687388 h 933450"/>
                  <a:gd name="connsiteX97" fmla="*/ 1160463 w 1620838"/>
                  <a:gd name="connsiteY97" fmla="*/ 671513 h 933450"/>
                  <a:gd name="connsiteX98" fmla="*/ 1176338 w 1620838"/>
                  <a:gd name="connsiteY98" fmla="*/ 638175 h 933450"/>
                  <a:gd name="connsiteX99" fmla="*/ 1193800 w 1620838"/>
                  <a:gd name="connsiteY99" fmla="*/ 611188 h 933450"/>
                  <a:gd name="connsiteX100" fmla="*/ 1209675 w 1620838"/>
                  <a:gd name="connsiteY100" fmla="*/ 581025 h 933450"/>
                  <a:gd name="connsiteX101" fmla="*/ 1233488 w 1620838"/>
                  <a:gd name="connsiteY101" fmla="*/ 563563 h 933450"/>
                  <a:gd name="connsiteX102" fmla="*/ 1274763 w 1620838"/>
                  <a:gd name="connsiteY102" fmla="*/ 558800 h 933450"/>
                  <a:gd name="connsiteX103" fmla="*/ 1289050 w 1620838"/>
                  <a:gd name="connsiteY103" fmla="*/ 558800 h 933450"/>
                  <a:gd name="connsiteX104" fmla="*/ 1333500 w 1620838"/>
                  <a:gd name="connsiteY104" fmla="*/ 561975 h 933450"/>
                  <a:gd name="connsiteX105" fmla="*/ 1363663 w 1620838"/>
                  <a:gd name="connsiteY105" fmla="*/ 565150 h 933450"/>
                  <a:gd name="connsiteX106" fmla="*/ 1387475 w 1620838"/>
                  <a:gd name="connsiteY106" fmla="*/ 573088 h 933450"/>
                  <a:gd name="connsiteX107" fmla="*/ 1404938 w 1620838"/>
                  <a:gd name="connsiteY107" fmla="*/ 576263 h 933450"/>
                  <a:gd name="connsiteX108" fmla="*/ 1409700 w 1620838"/>
                  <a:gd name="connsiteY108" fmla="*/ 577850 h 933450"/>
                  <a:gd name="connsiteX109" fmla="*/ 1419225 w 1620838"/>
                  <a:gd name="connsiteY109" fmla="*/ 577850 h 933450"/>
                  <a:gd name="connsiteX110" fmla="*/ 1446213 w 1620838"/>
                  <a:gd name="connsiteY110" fmla="*/ 587375 h 933450"/>
                  <a:gd name="connsiteX111" fmla="*/ 1465263 w 1620838"/>
                  <a:gd name="connsiteY111" fmla="*/ 590550 h 933450"/>
                  <a:gd name="connsiteX112" fmla="*/ 1485900 w 1620838"/>
                  <a:gd name="connsiteY112" fmla="*/ 596900 h 933450"/>
                  <a:gd name="connsiteX113" fmla="*/ 1500188 w 1620838"/>
                  <a:gd name="connsiteY113" fmla="*/ 600075 h 933450"/>
                  <a:gd name="connsiteX114" fmla="*/ 1514475 w 1620838"/>
                  <a:gd name="connsiteY114" fmla="*/ 603250 h 933450"/>
                  <a:gd name="connsiteX115" fmla="*/ 1528763 w 1620838"/>
                  <a:gd name="connsiteY115" fmla="*/ 606425 h 933450"/>
                  <a:gd name="connsiteX116" fmla="*/ 1535113 w 1620838"/>
                  <a:gd name="connsiteY116" fmla="*/ 609600 h 933450"/>
                  <a:gd name="connsiteX117" fmla="*/ 1555750 w 1620838"/>
                  <a:gd name="connsiteY117" fmla="*/ 614363 h 933450"/>
                  <a:gd name="connsiteX118" fmla="*/ 1570038 w 1620838"/>
                  <a:gd name="connsiteY118" fmla="*/ 615950 h 933450"/>
                  <a:gd name="connsiteX119" fmla="*/ 1581150 w 1620838"/>
                  <a:gd name="connsiteY119" fmla="*/ 620713 h 933450"/>
                  <a:gd name="connsiteX120" fmla="*/ 1600200 w 1620838"/>
                  <a:gd name="connsiteY120" fmla="*/ 623888 h 933450"/>
                  <a:gd name="connsiteX121" fmla="*/ 1604963 w 1620838"/>
                  <a:gd name="connsiteY121" fmla="*/ 627063 h 933450"/>
                  <a:gd name="connsiteX122" fmla="*/ 1620838 w 1620838"/>
                  <a:gd name="connsiteY122" fmla="*/ 633413 h 933450"/>
                  <a:gd name="connsiteX123" fmla="*/ 1620838 w 1620838"/>
                  <a:gd name="connsiteY123" fmla="*/ 619125 h 933450"/>
                  <a:gd name="connsiteX124" fmla="*/ 1616075 w 1620838"/>
                  <a:gd name="connsiteY124" fmla="*/ 598488 h 933450"/>
                  <a:gd name="connsiteX125" fmla="*/ 1608138 w 1620838"/>
                  <a:gd name="connsiteY125" fmla="*/ 587375 h 933450"/>
                  <a:gd name="connsiteX126" fmla="*/ 1600200 w 1620838"/>
                  <a:gd name="connsiteY126" fmla="*/ 579438 h 933450"/>
                  <a:gd name="connsiteX127" fmla="*/ 1589088 w 1620838"/>
                  <a:gd name="connsiteY127" fmla="*/ 563563 h 933450"/>
                  <a:gd name="connsiteX128" fmla="*/ 1531938 w 1620838"/>
                  <a:gd name="connsiteY128" fmla="*/ 522288 h 933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</a:cxnLst>
                <a:rect l="l" t="t" r="r" b="b"/>
                <a:pathLst>
                  <a:path w="1620838" h="933450">
                    <a:moveTo>
                      <a:pt x="1531938" y="522288"/>
                    </a:moveTo>
                    <a:lnTo>
                      <a:pt x="1531938" y="522288"/>
                    </a:lnTo>
                    <a:lnTo>
                      <a:pt x="1363663" y="465138"/>
                    </a:lnTo>
                    <a:lnTo>
                      <a:pt x="1281113" y="431800"/>
                    </a:lnTo>
                    <a:lnTo>
                      <a:pt x="1238250" y="396875"/>
                    </a:lnTo>
                    <a:lnTo>
                      <a:pt x="1239838" y="376238"/>
                    </a:lnTo>
                    <a:lnTo>
                      <a:pt x="1241425" y="295275"/>
                    </a:lnTo>
                    <a:lnTo>
                      <a:pt x="1217613" y="241300"/>
                    </a:lnTo>
                    <a:lnTo>
                      <a:pt x="1146175" y="180975"/>
                    </a:lnTo>
                    <a:lnTo>
                      <a:pt x="1074738" y="141288"/>
                    </a:lnTo>
                    <a:lnTo>
                      <a:pt x="989013" y="85725"/>
                    </a:lnTo>
                    <a:lnTo>
                      <a:pt x="882650" y="55563"/>
                    </a:lnTo>
                    <a:lnTo>
                      <a:pt x="796925" y="31750"/>
                    </a:lnTo>
                    <a:lnTo>
                      <a:pt x="708025" y="12700"/>
                    </a:lnTo>
                    <a:lnTo>
                      <a:pt x="671513" y="6350"/>
                    </a:lnTo>
                    <a:lnTo>
                      <a:pt x="639763" y="6350"/>
                    </a:lnTo>
                    <a:cubicBezTo>
                      <a:pt x="623361" y="4710"/>
                      <a:pt x="629206" y="4763"/>
                      <a:pt x="622300" y="4763"/>
                    </a:cubicBezTo>
                    <a:lnTo>
                      <a:pt x="612775" y="3175"/>
                    </a:lnTo>
                    <a:lnTo>
                      <a:pt x="588963" y="0"/>
                    </a:lnTo>
                    <a:lnTo>
                      <a:pt x="560388" y="1588"/>
                    </a:lnTo>
                    <a:lnTo>
                      <a:pt x="538163" y="3175"/>
                    </a:lnTo>
                    <a:lnTo>
                      <a:pt x="520700" y="6350"/>
                    </a:lnTo>
                    <a:lnTo>
                      <a:pt x="501650" y="12700"/>
                    </a:lnTo>
                    <a:lnTo>
                      <a:pt x="485775" y="14288"/>
                    </a:lnTo>
                    <a:lnTo>
                      <a:pt x="466725" y="19050"/>
                    </a:lnTo>
                    <a:lnTo>
                      <a:pt x="454025" y="23813"/>
                    </a:lnTo>
                    <a:lnTo>
                      <a:pt x="454025" y="23813"/>
                    </a:lnTo>
                    <a:lnTo>
                      <a:pt x="439738" y="26988"/>
                    </a:lnTo>
                    <a:lnTo>
                      <a:pt x="415925" y="31750"/>
                    </a:lnTo>
                    <a:lnTo>
                      <a:pt x="406400" y="38100"/>
                    </a:lnTo>
                    <a:lnTo>
                      <a:pt x="388938" y="46038"/>
                    </a:lnTo>
                    <a:lnTo>
                      <a:pt x="371475" y="52388"/>
                    </a:lnTo>
                    <a:lnTo>
                      <a:pt x="352425" y="63500"/>
                    </a:lnTo>
                    <a:lnTo>
                      <a:pt x="338138" y="69850"/>
                    </a:lnTo>
                    <a:lnTo>
                      <a:pt x="328613" y="74613"/>
                    </a:lnTo>
                    <a:lnTo>
                      <a:pt x="309563" y="82550"/>
                    </a:lnTo>
                    <a:lnTo>
                      <a:pt x="296863" y="87313"/>
                    </a:lnTo>
                    <a:lnTo>
                      <a:pt x="296863" y="87313"/>
                    </a:lnTo>
                    <a:lnTo>
                      <a:pt x="280988" y="95250"/>
                    </a:lnTo>
                    <a:lnTo>
                      <a:pt x="273050" y="100013"/>
                    </a:lnTo>
                    <a:lnTo>
                      <a:pt x="261938" y="107950"/>
                    </a:lnTo>
                    <a:lnTo>
                      <a:pt x="246063" y="120650"/>
                    </a:lnTo>
                    <a:lnTo>
                      <a:pt x="233363" y="130175"/>
                    </a:lnTo>
                    <a:lnTo>
                      <a:pt x="220663" y="144463"/>
                    </a:lnTo>
                    <a:lnTo>
                      <a:pt x="211138" y="152400"/>
                    </a:lnTo>
                    <a:lnTo>
                      <a:pt x="196850" y="163513"/>
                    </a:lnTo>
                    <a:lnTo>
                      <a:pt x="179388" y="179388"/>
                    </a:lnTo>
                    <a:lnTo>
                      <a:pt x="166688" y="195263"/>
                    </a:lnTo>
                    <a:lnTo>
                      <a:pt x="149225" y="207963"/>
                    </a:lnTo>
                    <a:lnTo>
                      <a:pt x="141288" y="219075"/>
                    </a:lnTo>
                    <a:lnTo>
                      <a:pt x="131763" y="233363"/>
                    </a:lnTo>
                    <a:lnTo>
                      <a:pt x="115888" y="250825"/>
                    </a:lnTo>
                    <a:cubicBezTo>
                      <a:pt x="107643" y="262368"/>
                      <a:pt x="107950" y="257386"/>
                      <a:pt x="107950" y="263525"/>
                    </a:cubicBezTo>
                    <a:lnTo>
                      <a:pt x="98425" y="274638"/>
                    </a:lnTo>
                    <a:lnTo>
                      <a:pt x="88900" y="292100"/>
                    </a:lnTo>
                    <a:lnTo>
                      <a:pt x="76200" y="312738"/>
                    </a:lnTo>
                    <a:lnTo>
                      <a:pt x="66675" y="336550"/>
                    </a:lnTo>
                    <a:lnTo>
                      <a:pt x="60325" y="349250"/>
                    </a:lnTo>
                    <a:lnTo>
                      <a:pt x="53975" y="361950"/>
                    </a:lnTo>
                    <a:lnTo>
                      <a:pt x="49213" y="376238"/>
                    </a:lnTo>
                    <a:lnTo>
                      <a:pt x="36513" y="396875"/>
                    </a:lnTo>
                    <a:lnTo>
                      <a:pt x="28575" y="411163"/>
                    </a:lnTo>
                    <a:lnTo>
                      <a:pt x="19050" y="422275"/>
                    </a:lnTo>
                    <a:cubicBezTo>
                      <a:pt x="12463" y="435448"/>
                      <a:pt x="12700" y="430242"/>
                      <a:pt x="12700" y="436563"/>
                    </a:cubicBezTo>
                    <a:lnTo>
                      <a:pt x="9525" y="442913"/>
                    </a:lnTo>
                    <a:lnTo>
                      <a:pt x="4763" y="466725"/>
                    </a:lnTo>
                    <a:lnTo>
                      <a:pt x="0" y="485775"/>
                    </a:lnTo>
                    <a:lnTo>
                      <a:pt x="0" y="512763"/>
                    </a:lnTo>
                    <a:lnTo>
                      <a:pt x="1588" y="519113"/>
                    </a:lnTo>
                    <a:lnTo>
                      <a:pt x="6350" y="538163"/>
                    </a:lnTo>
                    <a:lnTo>
                      <a:pt x="7938" y="554038"/>
                    </a:lnTo>
                    <a:lnTo>
                      <a:pt x="15875" y="577850"/>
                    </a:lnTo>
                    <a:lnTo>
                      <a:pt x="28575" y="601663"/>
                    </a:lnTo>
                    <a:lnTo>
                      <a:pt x="31750" y="627063"/>
                    </a:lnTo>
                    <a:lnTo>
                      <a:pt x="38100" y="652463"/>
                    </a:lnTo>
                    <a:lnTo>
                      <a:pt x="46038" y="666750"/>
                    </a:lnTo>
                    <a:lnTo>
                      <a:pt x="63500" y="682625"/>
                    </a:lnTo>
                    <a:lnTo>
                      <a:pt x="107950" y="728663"/>
                    </a:lnTo>
                    <a:lnTo>
                      <a:pt x="123825" y="747713"/>
                    </a:lnTo>
                    <a:lnTo>
                      <a:pt x="173038" y="771525"/>
                    </a:lnTo>
                    <a:lnTo>
                      <a:pt x="220663" y="800100"/>
                    </a:lnTo>
                    <a:lnTo>
                      <a:pt x="319088" y="830263"/>
                    </a:lnTo>
                    <a:lnTo>
                      <a:pt x="373063" y="850900"/>
                    </a:lnTo>
                    <a:lnTo>
                      <a:pt x="449263" y="876300"/>
                    </a:lnTo>
                    <a:lnTo>
                      <a:pt x="538163" y="904875"/>
                    </a:lnTo>
                    <a:lnTo>
                      <a:pt x="614363" y="922338"/>
                    </a:lnTo>
                    <a:lnTo>
                      <a:pt x="660400" y="933450"/>
                    </a:lnTo>
                    <a:lnTo>
                      <a:pt x="714375" y="933450"/>
                    </a:lnTo>
                    <a:lnTo>
                      <a:pt x="792163" y="901700"/>
                    </a:lnTo>
                    <a:lnTo>
                      <a:pt x="857250" y="885825"/>
                    </a:lnTo>
                    <a:lnTo>
                      <a:pt x="923925" y="866775"/>
                    </a:lnTo>
                    <a:lnTo>
                      <a:pt x="1001713" y="841375"/>
                    </a:lnTo>
                    <a:lnTo>
                      <a:pt x="1041400" y="822325"/>
                    </a:lnTo>
                    <a:lnTo>
                      <a:pt x="1074738" y="804863"/>
                    </a:lnTo>
                    <a:lnTo>
                      <a:pt x="1114425" y="774700"/>
                    </a:lnTo>
                    <a:lnTo>
                      <a:pt x="1138238" y="730250"/>
                    </a:lnTo>
                    <a:lnTo>
                      <a:pt x="1154113" y="687388"/>
                    </a:lnTo>
                    <a:cubicBezTo>
                      <a:pt x="1159290" y="673580"/>
                      <a:pt x="1156853" y="678732"/>
                      <a:pt x="1160463" y="671513"/>
                    </a:cubicBezTo>
                    <a:lnTo>
                      <a:pt x="1176338" y="638175"/>
                    </a:lnTo>
                    <a:lnTo>
                      <a:pt x="1193800" y="611188"/>
                    </a:lnTo>
                    <a:lnTo>
                      <a:pt x="1209675" y="581025"/>
                    </a:lnTo>
                    <a:lnTo>
                      <a:pt x="1233488" y="563563"/>
                    </a:lnTo>
                    <a:lnTo>
                      <a:pt x="1274763" y="558800"/>
                    </a:lnTo>
                    <a:lnTo>
                      <a:pt x="1289050" y="558800"/>
                    </a:lnTo>
                    <a:lnTo>
                      <a:pt x="1333500" y="561975"/>
                    </a:lnTo>
                    <a:cubicBezTo>
                      <a:pt x="1352954" y="566298"/>
                      <a:pt x="1342909" y="565150"/>
                      <a:pt x="1363663" y="565150"/>
                    </a:cubicBezTo>
                    <a:lnTo>
                      <a:pt x="1387475" y="573088"/>
                    </a:lnTo>
                    <a:cubicBezTo>
                      <a:pt x="1393296" y="574146"/>
                      <a:pt x="1399153" y="575023"/>
                      <a:pt x="1404938" y="576263"/>
                    </a:cubicBezTo>
                    <a:cubicBezTo>
                      <a:pt x="1406574" y="576614"/>
                      <a:pt x="1408037" y="577665"/>
                      <a:pt x="1409700" y="577850"/>
                    </a:cubicBezTo>
                    <a:cubicBezTo>
                      <a:pt x="1412856" y="578201"/>
                      <a:pt x="1416050" y="577850"/>
                      <a:pt x="1419225" y="577850"/>
                    </a:cubicBezTo>
                    <a:lnTo>
                      <a:pt x="1446213" y="587375"/>
                    </a:lnTo>
                    <a:cubicBezTo>
                      <a:pt x="1462050" y="590894"/>
                      <a:pt x="1455621" y="590550"/>
                      <a:pt x="1465263" y="590550"/>
                    </a:cubicBezTo>
                    <a:lnTo>
                      <a:pt x="1485900" y="596900"/>
                    </a:lnTo>
                    <a:lnTo>
                      <a:pt x="1500188" y="600075"/>
                    </a:lnTo>
                    <a:lnTo>
                      <a:pt x="1514475" y="603250"/>
                    </a:lnTo>
                    <a:cubicBezTo>
                      <a:pt x="1519238" y="604308"/>
                      <a:pt x="1524100" y="604990"/>
                      <a:pt x="1528763" y="606425"/>
                    </a:cubicBezTo>
                    <a:cubicBezTo>
                      <a:pt x="1531025" y="607121"/>
                      <a:pt x="1535113" y="609600"/>
                      <a:pt x="1535113" y="609600"/>
                    </a:cubicBezTo>
                    <a:lnTo>
                      <a:pt x="1555750" y="614363"/>
                    </a:lnTo>
                    <a:lnTo>
                      <a:pt x="1570038" y="615950"/>
                    </a:lnTo>
                    <a:lnTo>
                      <a:pt x="1581150" y="620713"/>
                    </a:lnTo>
                    <a:cubicBezTo>
                      <a:pt x="1596988" y="624232"/>
                      <a:pt x="1590559" y="623888"/>
                      <a:pt x="1600200" y="623888"/>
                    </a:cubicBezTo>
                    <a:lnTo>
                      <a:pt x="1604963" y="627063"/>
                    </a:lnTo>
                    <a:lnTo>
                      <a:pt x="1620838" y="633413"/>
                    </a:lnTo>
                    <a:lnTo>
                      <a:pt x="1620838" y="619125"/>
                    </a:lnTo>
                    <a:lnTo>
                      <a:pt x="1616075" y="598488"/>
                    </a:lnTo>
                    <a:lnTo>
                      <a:pt x="1608138" y="587375"/>
                    </a:lnTo>
                    <a:lnTo>
                      <a:pt x="1600200" y="579438"/>
                    </a:lnTo>
                    <a:lnTo>
                      <a:pt x="1589088" y="563563"/>
                    </a:lnTo>
                    <a:lnTo>
                      <a:pt x="1531938" y="522288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3089779650">
                      <a:custGeom>
                        <a:avLst/>
                        <a:gdLst>
                          <a:gd name="connsiteX0" fmla="*/ 1531938 w 1620838"/>
                          <a:gd name="connsiteY0" fmla="*/ 522288 h 933450"/>
                          <a:gd name="connsiteX1" fmla="*/ 1531938 w 1620838"/>
                          <a:gd name="connsiteY1" fmla="*/ 522288 h 933450"/>
                          <a:gd name="connsiteX2" fmla="*/ 1363663 w 1620838"/>
                          <a:gd name="connsiteY2" fmla="*/ 465138 h 933450"/>
                          <a:gd name="connsiteX3" fmla="*/ 1281113 w 1620838"/>
                          <a:gd name="connsiteY3" fmla="*/ 431800 h 933450"/>
                          <a:gd name="connsiteX4" fmla="*/ 1238250 w 1620838"/>
                          <a:gd name="connsiteY4" fmla="*/ 396875 h 933450"/>
                          <a:gd name="connsiteX5" fmla="*/ 1239838 w 1620838"/>
                          <a:gd name="connsiteY5" fmla="*/ 376238 h 933450"/>
                          <a:gd name="connsiteX6" fmla="*/ 1241425 w 1620838"/>
                          <a:gd name="connsiteY6" fmla="*/ 295275 h 933450"/>
                          <a:gd name="connsiteX7" fmla="*/ 1217613 w 1620838"/>
                          <a:gd name="connsiteY7" fmla="*/ 241300 h 933450"/>
                          <a:gd name="connsiteX8" fmla="*/ 1146175 w 1620838"/>
                          <a:gd name="connsiteY8" fmla="*/ 180975 h 933450"/>
                          <a:gd name="connsiteX9" fmla="*/ 1074738 w 1620838"/>
                          <a:gd name="connsiteY9" fmla="*/ 141288 h 933450"/>
                          <a:gd name="connsiteX10" fmla="*/ 989013 w 1620838"/>
                          <a:gd name="connsiteY10" fmla="*/ 85725 h 933450"/>
                          <a:gd name="connsiteX11" fmla="*/ 882650 w 1620838"/>
                          <a:gd name="connsiteY11" fmla="*/ 55563 h 933450"/>
                          <a:gd name="connsiteX12" fmla="*/ 796925 w 1620838"/>
                          <a:gd name="connsiteY12" fmla="*/ 31750 h 933450"/>
                          <a:gd name="connsiteX13" fmla="*/ 708025 w 1620838"/>
                          <a:gd name="connsiteY13" fmla="*/ 12700 h 933450"/>
                          <a:gd name="connsiteX14" fmla="*/ 671513 w 1620838"/>
                          <a:gd name="connsiteY14" fmla="*/ 6350 h 933450"/>
                          <a:gd name="connsiteX15" fmla="*/ 639763 w 1620838"/>
                          <a:gd name="connsiteY15" fmla="*/ 6350 h 933450"/>
                          <a:gd name="connsiteX16" fmla="*/ 622300 w 1620838"/>
                          <a:gd name="connsiteY16" fmla="*/ 4763 h 933450"/>
                          <a:gd name="connsiteX17" fmla="*/ 612775 w 1620838"/>
                          <a:gd name="connsiteY17" fmla="*/ 3175 h 933450"/>
                          <a:gd name="connsiteX18" fmla="*/ 588963 w 1620838"/>
                          <a:gd name="connsiteY18" fmla="*/ 0 h 933450"/>
                          <a:gd name="connsiteX19" fmla="*/ 560388 w 1620838"/>
                          <a:gd name="connsiteY19" fmla="*/ 1588 h 933450"/>
                          <a:gd name="connsiteX20" fmla="*/ 538163 w 1620838"/>
                          <a:gd name="connsiteY20" fmla="*/ 3175 h 933450"/>
                          <a:gd name="connsiteX21" fmla="*/ 520700 w 1620838"/>
                          <a:gd name="connsiteY21" fmla="*/ 6350 h 933450"/>
                          <a:gd name="connsiteX22" fmla="*/ 501650 w 1620838"/>
                          <a:gd name="connsiteY22" fmla="*/ 12700 h 933450"/>
                          <a:gd name="connsiteX23" fmla="*/ 485775 w 1620838"/>
                          <a:gd name="connsiteY23" fmla="*/ 14288 h 933450"/>
                          <a:gd name="connsiteX24" fmla="*/ 466725 w 1620838"/>
                          <a:gd name="connsiteY24" fmla="*/ 19050 h 933450"/>
                          <a:gd name="connsiteX25" fmla="*/ 454025 w 1620838"/>
                          <a:gd name="connsiteY25" fmla="*/ 23813 h 933450"/>
                          <a:gd name="connsiteX26" fmla="*/ 454025 w 1620838"/>
                          <a:gd name="connsiteY26" fmla="*/ 23813 h 933450"/>
                          <a:gd name="connsiteX27" fmla="*/ 439738 w 1620838"/>
                          <a:gd name="connsiteY27" fmla="*/ 26988 h 933450"/>
                          <a:gd name="connsiteX28" fmla="*/ 415925 w 1620838"/>
                          <a:gd name="connsiteY28" fmla="*/ 31750 h 933450"/>
                          <a:gd name="connsiteX29" fmla="*/ 406400 w 1620838"/>
                          <a:gd name="connsiteY29" fmla="*/ 38100 h 933450"/>
                          <a:gd name="connsiteX30" fmla="*/ 388938 w 1620838"/>
                          <a:gd name="connsiteY30" fmla="*/ 46038 h 933450"/>
                          <a:gd name="connsiteX31" fmla="*/ 371475 w 1620838"/>
                          <a:gd name="connsiteY31" fmla="*/ 52388 h 933450"/>
                          <a:gd name="connsiteX32" fmla="*/ 352425 w 1620838"/>
                          <a:gd name="connsiteY32" fmla="*/ 63500 h 933450"/>
                          <a:gd name="connsiteX33" fmla="*/ 338138 w 1620838"/>
                          <a:gd name="connsiteY33" fmla="*/ 69850 h 933450"/>
                          <a:gd name="connsiteX34" fmla="*/ 328613 w 1620838"/>
                          <a:gd name="connsiteY34" fmla="*/ 74613 h 933450"/>
                          <a:gd name="connsiteX35" fmla="*/ 309563 w 1620838"/>
                          <a:gd name="connsiteY35" fmla="*/ 82550 h 933450"/>
                          <a:gd name="connsiteX36" fmla="*/ 296863 w 1620838"/>
                          <a:gd name="connsiteY36" fmla="*/ 87313 h 933450"/>
                          <a:gd name="connsiteX37" fmla="*/ 296863 w 1620838"/>
                          <a:gd name="connsiteY37" fmla="*/ 87313 h 933450"/>
                          <a:gd name="connsiteX38" fmla="*/ 280988 w 1620838"/>
                          <a:gd name="connsiteY38" fmla="*/ 95250 h 933450"/>
                          <a:gd name="connsiteX39" fmla="*/ 273050 w 1620838"/>
                          <a:gd name="connsiteY39" fmla="*/ 100013 h 933450"/>
                          <a:gd name="connsiteX40" fmla="*/ 261938 w 1620838"/>
                          <a:gd name="connsiteY40" fmla="*/ 107950 h 933450"/>
                          <a:gd name="connsiteX41" fmla="*/ 246063 w 1620838"/>
                          <a:gd name="connsiteY41" fmla="*/ 120650 h 933450"/>
                          <a:gd name="connsiteX42" fmla="*/ 233363 w 1620838"/>
                          <a:gd name="connsiteY42" fmla="*/ 130175 h 933450"/>
                          <a:gd name="connsiteX43" fmla="*/ 220663 w 1620838"/>
                          <a:gd name="connsiteY43" fmla="*/ 144463 h 933450"/>
                          <a:gd name="connsiteX44" fmla="*/ 211138 w 1620838"/>
                          <a:gd name="connsiteY44" fmla="*/ 152400 h 933450"/>
                          <a:gd name="connsiteX45" fmla="*/ 196850 w 1620838"/>
                          <a:gd name="connsiteY45" fmla="*/ 163513 h 933450"/>
                          <a:gd name="connsiteX46" fmla="*/ 179388 w 1620838"/>
                          <a:gd name="connsiteY46" fmla="*/ 179388 h 933450"/>
                          <a:gd name="connsiteX47" fmla="*/ 166688 w 1620838"/>
                          <a:gd name="connsiteY47" fmla="*/ 195263 h 933450"/>
                          <a:gd name="connsiteX48" fmla="*/ 149225 w 1620838"/>
                          <a:gd name="connsiteY48" fmla="*/ 207963 h 933450"/>
                          <a:gd name="connsiteX49" fmla="*/ 141288 w 1620838"/>
                          <a:gd name="connsiteY49" fmla="*/ 219075 h 933450"/>
                          <a:gd name="connsiteX50" fmla="*/ 131763 w 1620838"/>
                          <a:gd name="connsiteY50" fmla="*/ 233363 h 933450"/>
                          <a:gd name="connsiteX51" fmla="*/ 115888 w 1620838"/>
                          <a:gd name="connsiteY51" fmla="*/ 250825 h 933450"/>
                          <a:gd name="connsiteX52" fmla="*/ 107950 w 1620838"/>
                          <a:gd name="connsiteY52" fmla="*/ 263525 h 933450"/>
                          <a:gd name="connsiteX53" fmla="*/ 98425 w 1620838"/>
                          <a:gd name="connsiteY53" fmla="*/ 274638 h 933450"/>
                          <a:gd name="connsiteX54" fmla="*/ 88900 w 1620838"/>
                          <a:gd name="connsiteY54" fmla="*/ 292100 h 933450"/>
                          <a:gd name="connsiteX55" fmla="*/ 76200 w 1620838"/>
                          <a:gd name="connsiteY55" fmla="*/ 312738 h 933450"/>
                          <a:gd name="connsiteX56" fmla="*/ 66675 w 1620838"/>
                          <a:gd name="connsiteY56" fmla="*/ 336550 h 933450"/>
                          <a:gd name="connsiteX57" fmla="*/ 60325 w 1620838"/>
                          <a:gd name="connsiteY57" fmla="*/ 349250 h 933450"/>
                          <a:gd name="connsiteX58" fmla="*/ 53975 w 1620838"/>
                          <a:gd name="connsiteY58" fmla="*/ 361950 h 933450"/>
                          <a:gd name="connsiteX59" fmla="*/ 49213 w 1620838"/>
                          <a:gd name="connsiteY59" fmla="*/ 376238 h 933450"/>
                          <a:gd name="connsiteX60" fmla="*/ 36513 w 1620838"/>
                          <a:gd name="connsiteY60" fmla="*/ 396875 h 933450"/>
                          <a:gd name="connsiteX61" fmla="*/ 28575 w 1620838"/>
                          <a:gd name="connsiteY61" fmla="*/ 411163 h 933450"/>
                          <a:gd name="connsiteX62" fmla="*/ 19050 w 1620838"/>
                          <a:gd name="connsiteY62" fmla="*/ 422275 h 933450"/>
                          <a:gd name="connsiteX63" fmla="*/ 12700 w 1620838"/>
                          <a:gd name="connsiteY63" fmla="*/ 436563 h 933450"/>
                          <a:gd name="connsiteX64" fmla="*/ 9525 w 1620838"/>
                          <a:gd name="connsiteY64" fmla="*/ 442913 h 933450"/>
                          <a:gd name="connsiteX65" fmla="*/ 4763 w 1620838"/>
                          <a:gd name="connsiteY65" fmla="*/ 466725 h 933450"/>
                          <a:gd name="connsiteX66" fmla="*/ 0 w 1620838"/>
                          <a:gd name="connsiteY66" fmla="*/ 485775 h 933450"/>
                          <a:gd name="connsiteX67" fmla="*/ 0 w 1620838"/>
                          <a:gd name="connsiteY67" fmla="*/ 512763 h 933450"/>
                          <a:gd name="connsiteX68" fmla="*/ 1588 w 1620838"/>
                          <a:gd name="connsiteY68" fmla="*/ 519113 h 933450"/>
                          <a:gd name="connsiteX69" fmla="*/ 6350 w 1620838"/>
                          <a:gd name="connsiteY69" fmla="*/ 538163 h 933450"/>
                          <a:gd name="connsiteX70" fmla="*/ 7938 w 1620838"/>
                          <a:gd name="connsiteY70" fmla="*/ 554038 h 933450"/>
                          <a:gd name="connsiteX71" fmla="*/ 15875 w 1620838"/>
                          <a:gd name="connsiteY71" fmla="*/ 577850 h 933450"/>
                          <a:gd name="connsiteX72" fmla="*/ 28575 w 1620838"/>
                          <a:gd name="connsiteY72" fmla="*/ 601663 h 933450"/>
                          <a:gd name="connsiteX73" fmla="*/ 31750 w 1620838"/>
                          <a:gd name="connsiteY73" fmla="*/ 627063 h 933450"/>
                          <a:gd name="connsiteX74" fmla="*/ 38100 w 1620838"/>
                          <a:gd name="connsiteY74" fmla="*/ 652463 h 933450"/>
                          <a:gd name="connsiteX75" fmla="*/ 46038 w 1620838"/>
                          <a:gd name="connsiteY75" fmla="*/ 666750 h 933450"/>
                          <a:gd name="connsiteX76" fmla="*/ 63500 w 1620838"/>
                          <a:gd name="connsiteY76" fmla="*/ 682625 h 933450"/>
                          <a:gd name="connsiteX77" fmla="*/ 107950 w 1620838"/>
                          <a:gd name="connsiteY77" fmla="*/ 728663 h 933450"/>
                          <a:gd name="connsiteX78" fmla="*/ 123825 w 1620838"/>
                          <a:gd name="connsiteY78" fmla="*/ 747713 h 933450"/>
                          <a:gd name="connsiteX79" fmla="*/ 173038 w 1620838"/>
                          <a:gd name="connsiteY79" fmla="*/ 771525 h 933450"/>
                          <a:gd name="connsiteX80" fmla="*/ 220663 w 1620838"/>
                          <a:gd name="connsiteY80" fmla="*/ 800100 h 933450"/>
                          <a:gd name="connsiteX81" fmla="*/ 319088 w 1620838"/>
                          <a:gd name="connsiteY81" fmla="*/ 830263 h 933450"/>
                          <a:gd name="connsiteX82" fmla="*/ 373063 w 1620838"/>
                          <a:gd name="connsiteY82" fmla="*/ 850900 h 933450"/>
                          <a:gd name="connsiteX83" fmla="*/ 449263 w 1620838"/>
                          <a:gd name="connsiteY83" fmla="*/ 876300 h 933450"/>
                          <a:gd name="connsiteX84" fmla="*/ 538163 w 1620838"/>
                          <a:gd name="connsiteY84" fmla="*/ 904875 h 933450"/>
                          <a:gd name="connsiteX85" fmla="*/ 614363 w 1620838"/>
                          <a:gd name="connsiteY85" fmla="*/ 922338 h 933450"/>
                          <a:gd name="connsiteX86" fmla="*/ 660400 w 1620838"/>
                          <a:gd name="connsiteY86" fmla="*/ 933450 h 933450"/>
                          <a:gd name="connsiteX87" fmla="*/ 714375 w 1620838"/>
                          <a:gd name="connsiteY87" fmla="*/ 933450 h 933450"/>
                          <a:gd name="connsiteX88" fmla="*/ 792163 w 1620838"/>
                          <a:gd name="connsiteY88" fmla="*/ 901700 h 933450"/>
                          <a:gd name="connsiteX89" fmla="*/ 857250 w 1620838"/>
                          <a:gd name="connsiteY89" fmla="*/ 885825 h 933450"/>
                          <a:gd name="connsiteX90" fmla="*/ 923925 w 1620838"/>
                          <a:gd name="connsiteY90" fmla="*/ 866775 h 933450"/>
                          <a:gd name="connsiteX91" fmla="*/ 1001713 w 1620838"/>
                          <a:gd name="connsiteY91" fmla="*/ 841375 h 933450"/>
                          <a:gd name="connsiteX92" fmla="*/ 1041400 w 1620838"/>
                          <a:gd name="connsiteY92" fmla="*/ 822325 h 933450"/>
                          <a:gd name="connsiteX93" fmla="*/ 1074738 w 1620838"/>
                          <a:gd name="connsiteY93" fmla="*/ 804863 h 933450"/>
                          <a:gd name="connsiteX94" fmla="*/ 1114425 w 1620838"/>
                          <a:gd name="connsiteY94" fmla="*/ 774700 h 933450"/>
                          <a:gd name="connsiteX95" fmla="*/ 1138238 w 1620838"/>
                          <a:gd name="connsiteY95" fmla="*/ 730250 h 933450"/>
                          <a:gd name="connsiteX96" fmla="*/ 1154113 w 1620838"/>
                          <a:gd name="connsiteY96" fmla="*/ 687388 h 933450"/>
                          <a:gd name="connsiteX97" fmla="*/ 1160463 w 1620838"/>
                          <a:gd name="connsiteY97" fmla="*/ 671513 h 933450"/>
                          <a:gd name="connsiteX98" fmla="*/ 1176338 w 1620838"/>
                          <a:gd name="connsiteY98" fmla="*/ 638175 h 933450"/>
                          <a:gd name="connsiteX99" fmla="*/ 1193800 w 1620838"/>
                          <a:gd name="connsiteY99" fmla="*/ 611188 h 933450"/>
                          <a:gd name="connsiteX100" fmla="*/ 1209675 w 1620838"/>
                          <a:gd name="connsiteY100" fmla="*/ 581025 h 933450"/>
                          <a:gd name="connsiteX101" fmla="*/ 1233488 w 1620838"/>
                          <a:gd name="connsiteY101" fmla="*/ 563563 h 933450"/>
                          <a:gd name="connsiteX102" fmla="*/ 1274763 w 1620838"/>
                          <a:gd name="connsiteY102" fmla="*/ 558800 h 933450"/>
                          <a:gd name="connsiteX103" fmla="*/ 1289050 w 1620838"/>
                          <a:gd name="connsiteY103" fmla="*/ 558800 h 933450"/>
                          <a:gd name="connsiteX104" fmla="*/ 1333500 w 1620838"/>
                          <a:gd name="connsiteY104" fmla="*/ 561975 h 933450"/>
                          <a:gd name="connsiteX105" fmla="*/ 1363663 w 1620838"/>
                          <a:gd name="connsiteY105" fmla="*/ 565150 h 933450"/>
                          <a:gd name="connsiteX106" fmla="*/ 1387475 w 1620838"/>
                          <a:gd name="connsiteY106" fmla="*/ 573088 h 933450"/>
                          <a:gd name="connsiteX107" fmla="*/ 1404938 w 1620838"/>
                          <a:gd name="connsiteY107" fmla="*/ 576263 h 933450"/>
                          <a:gd name="connsiteX108" fmla="*/ 1409700 w 1620838"/>
                          <a:gd name="connsiteY108" fmla="*/ 577850 h 933450"/>
                          <a:gd name="connsiteX109" fmla="*/ 1419225 w 1620838"/>
                          <a:gd name="connsiteY109" fmla="*/ 577850 h 933450"/>
                          <a:gd name="connsiteX110" fmla="*/ 1446213 w 1620838"/>
                          <a:gd name="connsiteY110" fmla="*/ 587375 h 933450"/>
                          <a:gd name="connsiteX111" fmla="*/ 1465263 w 1620838"/>
                          <a:gd name="connsiteY111" fmla="*/ 590550 h 933450"/>
                          <a:gd name="connsiteX112" fmla="*/ 1485900 w 1620838"/>
                          <a:gd name="connsiteY112" fmla="*/ 596900 h 933450"/>
                          <a:gd name="connsiteX113" fmla="*/ 1500188 w 1620838"/>
                          <a:gd name="connsiteY113" fmla="*/ 600075 h 933450"/>
                          <a:gd name="connsiteX114" fmla="*/ 1514475 w 1620838"/>
                          <a:gd name="connsiteY114" fmla="*/ 603250 h 933450"/>
                          <a:gd name="connsiteX115" fmla="*/ 1528763 w 1620838"/>
                          <a:gd name="connsiteY115" fmla="*/ 606425 h 933450"/>
                          <a:gd name="connsiteX116" fmla="*/ 1535113 w 1620838"/>
                          <a:gd name="connsiteY116" fmla="*/ 609600 h 933450"/>
                          <a:gd name="connsiteX117" fmla="*/ 1555750 w 1620838"/>
                          <a:gd name="connsiteY117" fmla="*/ 614363 h 933450"/>
                          <a:gd name="connsiteX118" fmla="*/ 1570038 w 1620838"/>
                          <a:gd name="connsiteY118" fmla="*/ 615950 h 933450"/>
                          <a:gd name="connsiteX119" fmla="*/ 1581150 w 1620838"/>
                          <a:gd name="connsiteY119" fmla="*/ 620713 h 933450"/>
                          <a:gd name="connsiteX120" fmla="*/ 1600200 w 1620838"/>
                          <a:gd name="connsiteY120" fmla="*/ 623888 h 933450"/>
                          <a:gd name="connsiteX121" fmla="*/ 1604963 w 1620838"/>
                          <a:gd name="connsiteY121" fmla="*/ 627063 h 933450"/>
                          <a:gd name="connsiteX122" fmla="*/ 1620838 w 1620838"/>
                          <a:gd name="connsiteY122" fmla="*/ 633413 h 933450"/>
                          <a:gd name="connsiteX123" fmla="*/ 1620838 w 1620838"/>
                          <a:gd name="connsiteY123" fmla="*/ 619125 h 933450"/>
                          <a:gd name="connsiteX124" fmla="*/ 1616075 w 1620838"/>
                          <a:gd name="connsiteY124" fmla="*/ 598488 h 933450"/>
                          <a:gd name="connsiteX125" fmla="*/ 1608138 w 1620838"/>
                          <a:gd name="connsiteY125" fmla="*/ 587375 h 933450"/>
                          <a:gd name="connsiteX126" fmla="*/ 1600200 w 1620838"/>
                          <a:gd name="connsiteY126" fmla="*/ 579438 h 933450"/>
                          <a:gd name="connsiteX127" fmla="*/ 1589088 w 1620838"/>
                          <a:gd name="connsiteY127" fmla="*/ 563563 h 933450"/>
                          <a:gd name="connsiteX128" fmla="*/ 1531938 w 1620838"/>
                          <a:gd name="connsiteY128" fmla="*/ 522288 h 9334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  <a:cxn ang="0">
                            <a:pos x="connsiteX61" y="connsiteY61"/>
                          </a:cxn>
                          <a:cxn ang="0">
                            <a:pos x="connsiteX62" y="connsiteY62"/>
                          </a:cxn>
                          <a:cxn ang="0">
                            <a:pos x="connsiteX63" y="connsiteY63"/>
                          </a:cxn>
                          <a:cxn ang="0">
                            <a:pos x="connsiteX64" y="connsiteY64"/>
                          </a:cxn>
                          <a:cxn ang="0">
                            <a:pos x="connsiteX65" y="connsiteY65"/>
                          </a:cxn>
                          <a:cxn ang="0">
                            <a:pos x="connsiteX66" y="connsiteY66"/>
                          </a:cxn>
                          <a:cxn ang="0">
                            <a:pos x="connsiteX67" y="connsiteY67"/>
                          </a:cxn>
                          <a:cxn ang="0">
                            <a:pos x="connsiteX68" y="connsiteY68"/>
                          </a:cxn>
                          <a:cxn ang="0">
                            <a:pos x="connsiteX69" y="connsiteY69"/>
                          </a:cxn>
                          <a:cxn ang="0">
                            <a:pos x="connsiteX70" y="connsiteY70"/>
                          </a:cxn>
                          <a:cxn ang="0">
                            <a:pos x="connsiteX71" y="connsiteY71"/>
                          </a:cxn>
                          <a:cxn ang="0">
                            <a:pos x="connsiteX72" y="connsiteY72"/>
                          </a:cxn>
                          <a:cxn ang="0">
                            <a:pos x="connsiteX73" y="connsiteY73"/>
                          </a:cxn>
                          <a:cxn ang="0">
                            <a:pos x="connsiteX74" y="connsiteY74"/>
                          </a:cxn>
                          <a:cxn ang="0">
                            <a:pos x="connsiteX75" y="connsiteY75"/>
                          </a:cxn>
                          <a:cxn ang="0">
                            <a:pos x="connsiteX76" y="connsiteY76"/>
                          </a:cxn>
                          <a:cxn ang="0">
                            <a:pos x="connsiteX77" y="connsiteY77"/>
                          </a:cxn>
                          <a:cxn ang="0">
                            <a:pos x="connsiteX78" y="connsiteY78"/>
                          </a:cxn>
                          <a:cxn ang="0">
                            <a:pos x="connsiteX79" y="connsiteY79"/>
                          </a:cxn>
                          <a:cxn ang="0">
                            <a:pos x="connsiteX80" y="connsiteY80"/>
                          </a:cxn>
                          <a:cxn ang="0">
                            <a:pos x="connsiteX81" y="connsiteY81"/>
                          </a:cxn>
                          <a:cxn ang="0">
                            <a:pos x="connsiteX82" y="connsiteY82"/>
                          </a:cxn>
                          <a:cxn ang="0">
                            <a:pos x="connsiteX83" y="connsiteY83"/>
                          </a:cxn>
                          <a:cxn ang="0">
                            <a:pos x="connsiteX84" y="connsiteY84"/>
                          </a:cxn>
                          <a:cxn ang="0">
                            <a:pos x="connsiteX85" y="connsiteY85"/>
                          </a:cxn>
                          <a:cxn ang="0">
                            <a:pos x="connsiteX86" y="connsiteY86"/>
                          </a:cxn>
                          <a:cxn ang="0">
                            <a:pos x="connsiteX87" y="connsiteY87"/>
                          </a:cxn>
                          <a:cxn ang="0">
                            <a:pos x="connsiteX88" y="connsiteY88"/>
                          </a:cxn>
                          <a:cxn ang="0">
                            <a:pos x="connsiteX89" y="connsiteY89"/>
                          </a:cxn>
                          <a:cxn ang="0">
                            <a:pos x="connsiteX90" y="connsiteY90"/>
                          </a:cxn>
                          <a:cxn ang="0">
                            <a:pos x="connsiteX91" y="connsiteY91"/>
                          </a:cxn>
                          <a:cxn ang="0">
                            <a:pos x="connsiteX92" y="connsiteY92"/>
                          </a:cxn>
                          <a:cxn ang="0">
                            <a:pos x="connsiteX93" y="connsiteY93"/>
                          </a:cxn>
                          <a:cxn ang="0">
                            <a:pos x="connsiteX94" y="connsiteY94"/>
                          </a:cxn>
                          <a:cxn ang="0">
                            <a:pos x="connsiteX95" y="connsiteY95"/>
                          </a:cxn>
                          <a:cxn ang="0">
                            <a:pos x="connsiteX96" y="connsiteY96"/>
                          </a:cxn>
                          <a:cxn ang="0">
                            <a:pos x="connsiteX97" y="connsiteY97"/>
                          </a:cxn>
                          <a:cxn ang="0">
                            <a:pos x="connsiteX98" y="connsiteY98"/>
                          </a:cxn>
                          <a:cxn ang="0">
                            <a:pos x="connsiteX99" y="connsiteY99"/>
                          </a:cxn>
                          <a:cxn ang="0">
                            <a:pos x="connsiteX100" y="connsiteY100"/>
                          </a:cxn>
                          <a:cxn ang="0">
                            <a:pos x="connsiteX101" y="connsiteY101"/>
                          </a:cxn>
                          <a:cxn ang="0">
                            <a:pos x="connsiteX102" y="connsiteY102"/>
                          </a:cxn>
                          <a:cxn ang="0">
                            <a:pos x="connsiteX103" y="connsiteY103"/>
                          </a:cxn>
                          <a:cxn ang="0">
                            <a:pos x="connsiteX104" y="connsiteY104"/>
                          </a:cxn>
                          <a:cxn ang="0">
                            <a:pos x="connsiteX105" y="connsiteY105"/>
                          </a:cxn>
                          <a:cxn ang="0">
                            <a:pos x="connsiteX106" y="connsiteY106"/>
                          </a:cxn>
                          <a:cxn ang="0">
                            <a:pos x="connsiteX107" y="connsiteY107"/>
                          </a:cxn>
                          <a:cxn ang="0">
                            <a:pos x="connsiteX108" y="connsiteY108"/>
                          </a:cxn>
                          <a:cxn ang="0">
                            <a:pos x="connsiteX109" y="connsiteY109"/>
                          </a:cxn>
                          <a:cxn ang="0">
                            <a:pos x="connsiteX110" y="connsiteY110"/>
                          </a:cxn>
                          <a:cxn ang="0">
                            <a:pos x="connsiteX111" y="connsiteY111"/>
                          </a:cxn>
                          <a:cxn ang="0">
                            <a:pos x="connsiteX112" y="connsiteY112"/>
                          </a:cxn>
                          <a:cxn ang="0">
                            <a:pos x="connsiteX113" y="connsiteY113"/>
                          </a:cxn>
                          <a:cxn ang="0">
                            <a:pos x="connsiteX114" y="connsiteY114"/>
                          </a:cxn>
                          <a:cxn ang="0">
                            <a:pos x="connsiteX115" y="connsiteY115"/>
                          </a:cxn>
                          <a:cxn ang="0">
                            <a:pos x="connsiteX116" y="connsiteY116"/>
                          </a:cxn>
                          <a:cxn ang="0">
                            <a:pos x="connsiteX117" y="connsiteY117"/>
                          </a:cxn>
                          <a:cxn ang="0">
                            <a:pos x="connsiteX118" y="connsiteY118"/>
                          </a:cxn>
                          <a:cxn ang="0">
                            <a:pos x="connsiteX119" y="connsiteY119"/>
                          </a:cxn>
                          <a:cxn ang="0">
                            <a:pos x="connsiteX120" y="connsiteY120"/>
                          </a:cxn>
                          <a:cxn ang="0">
                            <a:pos x="connsiteX121" y="connsiteY121"/>
                          </a:cxn>
                          <a:cxn ang="0">
                            <a:pos x="connsiteX122" y="connsiteY122"/>
                          </a:cxn>
                          <a:cxn ang="0">
                            <a:pos x="connsiteX123" y="connsiteY123"/>
                          </a:cxn>
                          <a:cxn ang="0">
                            <a:pos x="connsiteX124" y="connsiteY124"/>
                          </a:cxn>
                          <a:cxn ang="0">
                            <a:pos x="connsiteX125" y="connsiteY125"/>
                          </a:cxn>
                          <a:cxn ang="0">
                            <a:pos x="connsiteX126" y="connsiteY126"/>
                          </a:cxn>
                          <a:cxn ang="0">
                            <a:pos x="connsiteX127" y="connsiteY127"/>
                          </a:cxn>
                          <a:cxn ang="0">
                            <a:pos x="connsiteX128" y="connsiteY128"/>
                          </a:cxn>
                        </a:cxnLst>
                        <a:rect l="l" t="t" r="r" b="b"/>
                        <a:pathLst>
                          <a:path w="1620838" h="933450" fill="none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8234" y="520251"/>
                              <a:pt x="1411775" y="471984"/>
                              <a:pt x="1363663" y="465138"/>
                            </a:cubicBezTo>
                            <a:cubicBezTo>
                              <a:pt x="1330185" y="457795"/>
                              <a:pt x="1303807" y="440668"/>
                              <a:pt x="1281113" y="431800"/>
                            </a:cubicBezTo>
                            <a:cubicBezTo>
                              <a:pt x="1275993" y="427619"/>
                              <a:pt x="1243807" y="404568"/>
                              <a:pt x="1238250" y="396875"/>
                            </a:cubicBezTo>
                            <a:cubicBezTo>
                              <a:pt x="1239449" y="389012"/>
                              <a:pt x="1240725" y="378415"/>
                              <a:pt x="1239838" y="376238"/>
                            </a:cubicBezTo>
                            <a:cubicBezTo>
                              <a:pt x="1237291" y="355104"/>
                              <a:pt x="1238949" y="330906"/>
                              <a:pt x="1241425" y="295275"/>
                            </a:cubicBezTo>
                            <a:cubicBezTo>
                              <a:pt x="1237256" y="279713"/>
                              <a:pt x="1223659" y="254036"/>
                              <a:pt x="1217613" y="241300"/>
                            </a:cubicBezTo>
                            <a:cubicBezTo>
                              <a:pt x="1185474" y="215555"/>
                              <a:pt x="1163044" y="185948"/>
                              <a:pt x="1146175" y="180975"/>
                            </a:cubicBezTo>
                            <a:cubicBezTo>
                              <a:pt x="1125885" y="176092"/>
                              <a:pt x="1111115" y="157716"/>
                              <a:pt x="1074738" y="141288"/>
                            </a:cubicBezTo>
                            <a:cubicBezTo>
                              <a:pt x="1061638" y="133208"/>
                              <a:pt x="999732" y="90560"/>
                              <a:pt x="989013" y="85725"/>
                            </a:cubicBezTo>
                            <a:cubicBezTo>
                              <a:pt x="955357" y="80368"/>
                              <a:pt x="919027" y="71528"/>
                              <a:pt x="882650" y="55563"/>
                            </a:cubicBezTo>
                            <a:cubicBezTo>
                              <a:pt x="869880" y="56631"/>
                              <a:pt x="833047" y="34411"/>
                              <a:pt x="796925" y="31750"/>
                            </a:cubicBezTo>
                            <a:cubicBezTo>
                              <a:pt x="775451" y="32097"/>
                              <a:pt x="720929" y="10476"/>
                              <a:pt x="708025" y="12700"/>
                            </a:cubicBezTo>
                            <a:cubicBezTo>
                              <a:pt x="697391" y="9188"/>
                              <a:pt x="682267" y="10939"/>
                              <a:pt x="671513" y="6350"/>
                            </a:cubicBezTo>
                            <a:cubicBezTo>
                              <a:pt x="666105" y="4427"/>
                              <a:pt x="649501" y="4229"/>
                              <a:pt x="639763" y="6350"/>
                            </a:cubicBezTo>
                            <a:cubicBezTo>
                              <a:pt x="622487" y="4378"/>
                              <a:pt x="629804" y="5465"/>
                              <a:pt x="622300" y="4763"/>
                            </a:cubicBezTo>
                            <a:cubicBezTo>
                              <a:pt x="618128" y="3243"/>
                              <a:pt x="615406" y="3110"/>
                              <a:pt x="612775" y="3175"/>
                            </a:cubicBezTo>
                            <a:cubicBezTo>
                              <a:pt x="608239" y="4529"/>
                              <a:pt x="591623" y="-1526"/>
                              <a:pt x="588963" y="0"/>
                            </a:cubicBezTo>
                            <a:cubicBezTo>
                              <a:pt x="577165" y="-1332"/>
                              <a:pt x="573072" y="-1413"/>
                              <a:pt x="560388" y="1588"/>
                            </a:cubicBezTo>
                            <a:cubicBezTo>
                              <a:pt x="549612" y="1152"/>
                              <a:pt x="542635" y="1054"/>
                              <a:pt x="538163" y="3175"/>
                            </a:cubicBezTo>
                            <a:cubicBezTo>
                              <a:pt x="534764" y="5411"/>
                              <a:pt x="526770" y="4514"/>
                              <a:pt x="520700" y="6350"/>
                            </a:cubicBezTo>
                            <a:cubicBezTo>
                              <a:pt x="517605" y="8383"/>
                              <a:pt x="504085" y="11594"/>
                              <a:pt x="501650" y="12700"/>
                            </a:cubicBezTo>
                            <a:cubicBezTo>
                              <a:pt x="494068" y="13232"/>
                              <a:pt x="490935" y="12998"/>
                              <a:pt x="485775" y="14288"/>
                            </a:cubicBezTo>
                            <a:cubicBezTo>
                              <a:pt x="479441" y="15852"/>
                              <a:pt x="473862" y="15744"/>
                              <a:pt x="466725" y="19050"/>
                            </a:cubicBezTo>
                            <a:cubicBezTo>
                              <a:pt x="461924" y="20129"/>
                              <a:pt x="458393" y="21748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7177" y="25810"/>
                              <a:pt x="442693" y="25105"/>
                              <a:pt x="439738" y="26988"/>
                            </a:cubicBezTo>
                            <a:cubicBezTo>
                              <a:pt x="433943" y="28829"/>
                              <a:pt x="424657" y="27943"/>
                              <a:pt x="415925" y="31750"/>
                            </a:cubicBezTo>
                            <a:cubicBezTo>
                              <a:pt x="413279" y="34469"/>
                              <a:pt x="407337" y="36743"/>
                              <a:pt x="406400" y="38100"/>
                            </a:cubicBezTo>
                            <a:cubicBezTo>
                              <a:pt x="401563" y="42148"/>
                              <a:pt x="394430" y="44477"/>
                              <a:pt x="388938" y="46038"/>
                            </a:cubicBezTo>
                            <a:cubicBezTo>
                              <a:pt x="385049" y="46402"/>
                              <a:pt x="378892" y="51243"/>
                              <a:pt x="371475" y="52388"/>
                            </a:cubicBezTo>
                            <a:cubicBezTo>
                              <a:pt x="362425" y="55622"/>
                              <a:pt x="359446" y="60153"/>
                              <a:pt x="352425" y="63500"/>
                            </a:cubicBezTo>
                            <a:cubicBezTo>
                              <a:pt x="346022" y="66851"/>
                              <a:pt x="340284" y="69936"/>
                              <a:pt x="338138" y="69850"/>
                            </a:cubicBezTo>
                            <a:cubicBezTo>
                              <a:pt x="336377" y="70425"/>
                              <a:pt x="332859" y="72971"/>
                              <a:pt x="328613" y="74613"/>
                            </a:cubicBezTo>
                            <a:cubicBezTo>
                              <a:pt x="323800" y="74978"/>
                              <a:pt x="318312" y="78603"/>
                              <a:pt x="309563" y="82550"/>
                            </a:cubicBezTo>
                            <a:cubicBezTo>
                              <a:pt x="308120" y="83761"/>
                              <a:pt x="299229" y="86844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4733" y="89596"/>
                              <a:pt x="287199" y="93414"/>
                              <a:pt x="280988" y="95250"/>
                            </a:cubicBezTo>
                            <a:cubicBezTo>
                              <a:pt x="278007" y="96084"/>
                              <a:pt x="276228" y="98759"/>
                              <a:pt x="273050" y="100013"/>
                            </a:cubicBezTo>
                            <a:cubicBezTo>
                              <a:pt x="269405" y="102333"/>
                              <a:pt x="265495" y="104147"/>
                              <a:pt x="261938" y="107950"/>
                            </a:cubicBezTo>
                            <a:cubicBezTo>
                              <a:pt x="257918" y="109051"/>
                              <a:pt x="248712" y="118639"/>
                              <a:pt x="246063" y="120650"/>
                            </a:cubicBezTo>
                            <a:cubicBezTo>
                              <a:pt x="240682" y="126014"/>
                              <a:pt x="237175" y="129003"/>
                              <a:pt x="233363" y="130175"/>
                            </a:cubicBezTo>
                            <a:cubicBezTo>
                              <a:pt x="231986" y="132548"/>
                              <a:pt x="223593" y="138712"/>
                              <a:pt x="220663" y="144463"/>
                            </a:cubicBezTo>
                            <a:cubicBezTo>
                              <a:pt x="216765" y="146692"/>
                              <a:pt x="215496" y="149378"/>
                              <a:pt x="211138" y="152400"/>
                            </a:cubicBezTo>
                            <a:cubicBezTo>
                              <a:pt x="208124" y="152952"/>
                              <a:pt x="203680" y="157929"/>
                              <a:pt x="196850" y="163513"/>
                            </a:cubicBezTo>
                            <a:cubicBezTo>
                              <a:pt x="191011" y="166223"/>
                              <a:pt x="183015" y="174818"/>
                              <a:pt x="179388" y="179388"/>
                            </a:cubicBezTo>
                            <a:cubicBezTo>
                              <a:pt x="174308" y="186811"/>
                              <a:pt x="172039" y="189235"/>
                              <a:pt x="166688" y="195263"/>
                            </a:cubicBezTo>
                            <a:cubicBezTo>
                              <a:pt x="160998" y="197183"/>
                              <a:pt x="153798" y="206641"/>
                              <a:pt x="149225" y="207963"/>
                            </a:cubicBezTo>
                            <a:cubicBezTo>
                              <a:pt x="147474" y="210470"/>
                              <a:pt x="142906" y="214871"/>
                              <a:pt x="141288" y="219075"/>
                            </a:cubicBezTo>
                            <a:cubicBezTo>
                              <a:pt x="140176" y="222341"/>
                              <a:pt x="133087" y="230520"/>
                              <a:pt x="131763" y="233363"/>
                            </a:cubicBezTo>
                            <a:cubicBezTo>
                              <a:pt x="129578" y="238651"/>
                              <a:pt x="117820" y="247885"/>
                              <a:pt x="115888" y="250825"/>
                            </a:cubicBezTo>
                            <a:cubicBezTo>
                              <a:pt x="107709" y="263006"/>
                              <a:pt x="108774" y="257761"/>
                              <a:pt x="107950" y="263525"/>
                            </a:cubicBezTo>
                            <a:cubicBezTo>
                              <a:pt x="106542" y="266037"/>
                              <a:pt x="102129" y="268620"/>
                              <a:pt x="98425" y="274638"/>
                            </a:cubicBezTo>
                            <a:cubicBezTo>
                              <a:pt x="95168" y="283773"/>
                              <a:pt x="93139" y="286744"/>
                              <a:pt x="88900" y="292100"/>
                            </a:cubicBezTo>
                            <a:cubicBezTo>
                              <a:pt x="87334" y="294371"/>
                              <a:pt x="78450" y="307474"/>
                              <a:pt x="76200" y="312738"/>
                            </a:cubicBezTo>
                            <a:cubicBezTo>
                              <a:pt x="71643" y="321877"/>
                              <a:pt x="70783" y="325897"/>
                              <a:pt x="66675" y="336550"/>
                            </a:cubicBezTo>
                            <a:cubicBezTo>
                              <a:pt x="64621" y="341823"/>
                              <a:pt x="62750" y="347021"/>
                              <a:pt x="60325" y="349250"/>
                            </a:cubicBezTo>
                            <a:cubicBezTo>
                              <a:pt x="58725" y="352741"/>
                              <a:pt x="57878" y="356231"/>
                              <a:pt x="53975" y="361950"/>
                            </a:cubicBezTo>
                            <a:cubicBezTo>
                              <a:pt x="52491" y="368810"/>
                              <a:pt x="50724" y="372398"/>
                              <a:pt x="49213" y="376238"/>
                            </a:cubicBezTo>
                            <a:cubicBezTo>
                              <a:pt x="45877" y="384998"/>
                              <a:pt x="43644" y="389207"/>
                              <a:pt x="36513" y="396875"/>
                            </a:cubicBezTo>
                            <a:cubicBezTo>
                              <a:pt x="34220" y="401143"/>
                              <a:pt x="31059" y="405566"/>
                              <a:pt x="28575" y="411163"/>
                            </a:cubicBezTo>
                            <a:cubicBezTo>
                              <a:pt x="26500" y="412507"/>
                              <a:pt x="24133" y="417570"/>
                              <a:pt x="19050" y="422275"/>
                            </a:cubicBezTo>
                            <a:cubicBezTo>
                              <a:pt x="12654" y="435434"/>
                              <a:pt x="12246" y="429462"/>
                              <a:pt x="12700" y="436563"/>
                            </a:cubicBezTo>
                            <a:cubicBezTo>
                              <a:pt x="11587" y="438388"/>
                              <a:pt x="10339" y="440704"/>
                              <a:pt x="9525" y="442913"/>
                            </a:cubicBezTo>
                            <a:cubicBezTo>
                              <a:pt x="6551" y="452074"/>
                              <a:pt x="7424" y="459950"/>
                              <a:pt x="4763" y="466725"/>
                            </a:cubicBezTo>
                            <a:cubicBezTo>
                              <a:pt x="1853" y="471705"/>
                              <a:pt x="2014" y="479367"/>
                              <a:pt x="0" y="485775"/>
                            </a:cubicBezTo>
                            <a:cubicBezTo>
                              <a:pt x="-378" y="495714"/>
                              <a:pt x="1905" y="508431"/>
                              <a:pt x="0" y="512763"/>
                            </a:cubicBezTo>
                            <a:cubicBezTo>
                              <a:pt x="670" y="515537"/>
                              <a:pt x="741" y="516276"/>
                              <a:pt x="1588" y="519113"/>
                            </a:cubicBezTo>
                            <a:cubicBezTo>
                              <a:pt x="3390" y="525288"/>
                              <a:pt x="4843" y="534360"/>
                              <a:pt x="6350" y="538163"/>
                            </a:cubicBezTo>
                            <a:cubicBezTo>
                              <a:pt x="8085" y="544214"/>
                              <a:pt x="7008" y="549848"/>
                              <a:pt x="7938" y="554038"/>
                            </a:cubicBezTo>
                            <a:cubicBezTo>
                              <a:pt x="8348" y="557468"/>
                              <a:pt x="13375" y="574550"/>
                              <a:pt x="15875" y="577850"/>
                            </a:cubicBezTo>
                            <a:cubicBezTo>
                              <a:pt x="22843" y="586798"/>
                              <a:pt x="26384" y="597063"/>
                              <a:pt x="28575" y="601663"/>
                            </a:cubicBezTo>
                            <a:cubicBezTo>
                              <a:pt x="30221" y="609837"/>
                              <a:pt x="28405" y="616378"/>
                              <a:pt x="31750" y="627063"/>
                            </a:cubicBezTo>
                            <a:cubicBezTo>
                              <a:pt x="31192" y="634387"/>
                              <a:pt x="37727" y="648403"/>
                              <a:pt x="38100" y="652463"/>
                            </a:cubicBezTo>
                            <a:cubicBezTo>
                              <a:pt x="40560" y="659651"/>
                              <a:pt x="45696" y="664849"/>
                              <a:pt x="46038" y="666750"/>
                            </a:cubicBezTo>
                            <a:cubicBezTo>
                              <a:pt x="52951" y="675467"/>
                              <a:pt x="55370" y="677450"/>
                              <a:pt x="63500" y="682625"/>
                            </a:cubicBezTo>
                            <a:cubicBezTo>
                              <a:pt x="88001" y="699741"/>
                              <a:pt x="104071" y="720012"/>
                              <a:pt x="107950" y="728663"/>
                            </a:cubicBezTo>
                            <a:cubicBezTo>
                              <a:pt x="110984" y="731453"/>
                              <a:pt x="119896" y="740317"/>
                              <a:pt x="123825" y="747713"/>
                            </a:cubicBezTo>
                            <a:cubicBezTo>
                              <a:pt x="146474" y="756158"/>
                              <a:pt x="169198" y="766480"/>
                              <a:pt x="173038" y="771525"/>
                            </a:cubicBezTo>
                            <a:cubicBezTo>
                              <a:pt x="179608" y="777471"/>
                              <a:pt x="195944" y="787571"/>
                              <a:pt x="220663" y="800100"/>
                            </a:cubicBezTo>
                            <a:cubicBezTo>
                              <a:pt x="265114" y="822221"/>
                              <a:pt x="280131" y="822854"/>
                              <a:pt x="319088" y="830263"/>
                            </a:cubicBezTo>
                            <a:cubicBezTo>
                              <a:pt x="340671" y="838885"/>
                              <a:pt x="357735" y="846823"/>
                              <a:pt x="373063" y="850900"/>
                            </a:cubicBezTo>
                            <a:cubicBezTo>
                              <a:pt x="401249" y="855497"/>
                              <a:pt x="410678" y="867653"/>
                              <a:pt x="449263" y="876300"/>
                            </a:cubicBezTo>
                            <a:cubicBezTo>
                              <a:pt x="471782" y="880981"/>
                              <a:pt x="507568" y="893099"/>
                              <a:pt x="538163" y="904875"/>
                            </a:cubicBezTo>
                            <a:cubicBezTo>
                              <a:pt x="568455" y="915406"/>
                              <a:pt x="602751" y="915876"/>
                              <a:pt x="614363" y="922338"/>
                            </a:cubicBezTo>
                            <a:cubicBezTo>
                              <a:pt x="637384" y="924257"/>
                              <a:pt x="651361" y="928997"/>
                              <a:pt x="660400" y="933450"/>
                            </a:cubicBezTo>
                            <a:cubicBezTo>
                              <a:pt x="683941" y="930755"/>
                              <a:pt x="687531" y="934235"/>
                              <a:pt x="714375" y="933450"/>
                            </a:cubicBezTo>
                            <a:cubicBezTo>
                              <a:pt x="722997" y="922059"/>
                              <a:pt x="754990" y="921684"/>
                              <a:pt x="792163" y="901700"/>
                            </a:cubicBezTo>
                            <a:cubicBezTo>
                              <a:pt x="802014" y="899891"/>
                              <a:pt x="827205" y="887347"/>
                              <a:pt x="857250" y="885825"/>
                            </a:cubicBezTo>
                            <a:cubicBezTo>
                              <a:pt x="868484" y="880262"/>
                              <a:pt x="903298" y="875592"/>
                              <a:pt x="923925" y="866775"/>
                            </a:cubicBezTo>
                            <a:cubicBezTo>
                              <a:pt x="950353" y="858237"/>
                              <a:pt x="991656" y="838714"/>
                              <a:pt x="1001713" y="841375"/>
                            </a:cubicBezTo>
                            <a:cubicBezTo>
                              <a:pt x="1013061" y="839715"/>
                              <a:pt x="1028146" y="826830"/>
                              <a:pt x="1041400" y="822325"/>
                            </a:cubicBezTo>
                            <a:cubicBezTo>
                              <a:pt x="1053212" y="818008"/>
                              <a:pt x="1064408" y="813218"/>
                              <a:pt x="1074738" y="804863"/>
                            </a:cubicBezTo>
                            <a:cubicBezTo>
                              <a:pt x="1094358" y="792305"/>
                              <a:pt x="1107298" y="784707"/>
                              <a:pt x="1114425" y="774700"/>
                            </a:cubicBezTo>
                            <a:cubicBezTo>
                              <a:pt x="1119959" y="767001"/>
                              <a:pt x="1131097" y="743057"/>
                              <a:pt x="1138238" y="730250"/>
                            </a:cubicBezTo>
                            <a:cubicBezTo>
                              <a:pt x="1138390" y="719028"/>
                              <a:pt x="1151001" y="700860"/>
                              <a:pt x="1154113" y="687388"/>
                            </a:cubicBezTo>
                            <a:cubicBezTo>
                              <a:pt x="1159397" y="673561"/>
                              <a:pt x="1156802" y="678786"/>
                              <a:pt x="1160463" y="671513"/>
                            </a:cubicBezTo>
                            <a:cubicBezTo>
                              <a:pt x="1166434" y="660083"/>
                              <a:pt x="1169015" y="646972"/>
                              <a:pt x="1176338" y="638175"/>
                            </a:cubicBezTo>
                            <a:cubicBezTo>
                              <a:pt x="1180013" y="630757"/>
                              <a:pt x="1189557" y="621520"/>
                              <a:pt x="1193800" y="611188"/>
                            </a:cubicBezTo>
                            <a:cubicBezTo>
                              <a:pt x="1198376" y="600597"/>
                              <a:pt x="1206070" y="588598"/>
                              <a:pt x="1209675" y="581025"/>
                            </a:cubicBezTo>
                            <a:cubicBezTo>
                              <a:pt x="1214624" y="576264"/>
                              <a:pt x="1226617" y="570607"/>
                              <a:pt x="1233488" y="563563"/>
                            </a:cubicBezTo>
                            <a:cubicBezTo>
                              <a:pt x="1242760" y="562505"/>
                              <a:pt x="1258572" y="558642"/>
                              <a:pt x="1274763" y="558800"/>
                            </a:cubicBezTo>
                            <a:cubicBezTo>
                              <a:pt x="1276639" y="559381"/>
                              <a:pt x="1286773" y="558374"/>
                              <a:pt x="1289050" y="558800"/>
                            </a:cubicBezTo>
                            <a:cubicBezTo>
                              <a:pt x="1303404" y="556132"/>
                              <a:pt x="1322463" y="561995"/>
                              <a:pt x="1333500" y="561975"/>
                            </a:cubicBezTo>
                            <a:cubicBezTo>
                              <a:pt x="1354570" y="565428"/>
                              <a:pt x="1343889" y="564742"/>
                              <a:pt x="1363663" y="565150"/>
                            </a:cubicBezTo>
                            <a:cubicBezTo>
                              <a:pt x="1367405" y="568274"/>
                              <a:pt x="1382212" y="571596"/>
                              <a:pt x="1387475" y="573088"/>
                            </a:cubicBezTo>
                            <a:cubicBezTo>
                              <a:pt x="1392564" y="574886"/>
                              <a:pt x="1398817" y="574568"/>
                              <a:pt x="1404938" y="576263"/>
                            </a:cubicBezTo>
                            <a:cubicBezTo>
                              <a:pt x="1406616" y="576783"/>
                              <a:pt x="1407911" y="577557"/>
                              <a:pt x="1409700" y="577850"/>
                            </a:cubicBezTo>
                            <a:cubicBezTo>
                              <a:pt x="1412943" y="578245"/>
                              <a:pt x="1415781" y="577692"/>
                              <a:pt x="1419225" y="577850"/>
                            </a:cubicBezTo>
                            <a:cubicBezTo>
                              <a:pt x="1422884" y="580657"/>
                              <a:pt x="1439673" y="583156"/>
                              <a:pt x="1446213" y="587375"/>
                            </a:cubicBezTo>
                            <a:cubicBezTo>
                              <a:pt x="1461693" y="591665"/>
                              <a:pt x="1455671" y="590680"/>
                              <a:pt x="1465263" y="590550"/>
                            </a:cubicBezTo>
                            <a:cubicBezTo>
                              <a:pt x="1474437" y="592796"/>
                              <a:pt x="1476363" y="594648"/>
                              <a:pt x="1485900" y="596900"/>
                            </a:cubicBezTo>
                            <a:cubicBezTo>
                              <a:pt x="1487657" y="598578"/>
                              <a:pt x="1498109" y="598562"/>
                              <a:pt x="1500188" y="600075"/>
                            </a:cubicBezTo>
                            <a:cubicBezTo>
                              <a:pt x="1503642" y="602078"/>
                              <a:pt x="1507133" y="602689"/>
                              <a:pt x="1514475" y="603250"/>
                            </a:cubicBezTo>
                            <a:cubicBezTo>
                              <a:pt x="1518392" y="604090"/>
                              <a:pt x="1524508" y="605275"/>
                              <a:pt x="1528763" y="606425"/>
                            </a:cubicBezTo>
                            <a:cubicBezTo>
                              <a:pt x="1531025" y="607122"/>
                              <a:pt x="1535113" y="609600"/>
                              <a:pt x="1535113" y="609600"/>
                            </a:cubicBezTo>
                            <a:cubicBezTo>
                              <a:pt x="1542685" y="610821"/>
                              <a:pt x="1552752" y="612943"/>
                              <a:pt x="1555750" y="614363"/>
                            </a:cubicBezTo>
                            <a:cubicBezTo>
                              <a:pt x="1560496" y="613705"/>
                              <a:pt x="1567152" y="616288"/>
                              <a:pt x="1570038" y="615950"/>
                            </a:cubicBezTo>
                            <a:cubicBezTo>
                              <a:pt x="1574429" y="617445"/>
                              <a:pt x="1576382" y="618234"/>
                              <a:pt x="1581150" y="620713"/>
                            </a:cubicBezTo>
                            <a:cubicBezTo>
                              <a:pt x="1596116" y="624362"/>
                              <a:pt x="1590445" y="624380"/>
                              <a:pt x="1600200" y="623888"/>
                            </a:cubicBezTo>
                            <a:cubicBezTo>
                              <a:pt x="1601067" y="624499"/>
                              <a:pt x="1604195" y="626354"/>
                              <a:pt x="1604963" y="627063"/>
                            </a:cubicBezTo>
                            <a:cubicBezTo>
                              <a:pt x="1611736" y="628390"/>
                              <a:pt x="1615382" y="632853"/>
                              <a:pt x="1620838" y="633413"/>
                            </a:cubicBezTo>
                            <a:cubicBezTo>
                              <a:pt x="1621213" y="627328"/>
                              <a:pt x="1620349" y="621421"/>
                              <a:pt x="1620838" y="619125"/>
                            </a:cubicBezTo>
                            <a:cubicBezTo>
                              <a:pt x="1620382" y="613469"/>
                              <a:pt x="1616431" y="606888"/>
                              <a:pt x="1616075" y="598488"/>
                            </a:cubicBezTo>
                            <a:cubicBezTo>
                              <a:pt x="1613242" y="593195"/>
                              <a:pt x="1612000" y="592399"/>
                              <a:pt x="1608138" y="587375"/>
                            </a:cubicBezTo>
                            <a:cubicBezTo>
                              <a:pt x="1606632" y="585844"/>
                              <a:pt x="1600781" y="581169"/>
                              <a:pt x="1600200" y="579438"/>
                            </a:cubicBezTo>
                            <a:cubicBezTo>
                              <a:pt x="1597518" y="578082"/>
                              <a:pt x="1591727" y="568981"/>
                              <a:pt x="1589088" y="563563"/>
                            </a:cubicBezTo>
                            <a:cubicBezTo>
                              <a:pt x="1579517" y="562052"/>
                              <a:pt x="1545743" y="528465"/>
                              <a:pt x="1531938" y="522288"/>
                            </a:cubicBezTo>
                            <a:close/>
                          </a:path>
                          <a:path w="1620838" h="933450" stroke="0" extrusionOk="0">
                            <a:moveTo>
                              <a:pt x="1531938" y="522288"/>
                            </a:moveTo>
                            <a:lnTo>
                              <a:pt x="1531938" y="522288"/>
                            </a:lnTo>
                            <a:cubicBezTo>
                              <a:pt x="1486308" y="500518"/>
                              <a:pt x="1386583" y="482935"/>
                              <a:pt x="1363663" y="465138"/>
                            </a:cubicBezTo>
                            <a:cubicBezTo>
                              <a:pt x="1320222" y="455327"/>
                              <a:pt x="1315612" y="448148"/>
                              <a:pt x="1281113" y="431800"/>
                            </a:cubicBezTo>
                            <a:cubicBezTo>
                              <a:pt x="1272577" y="420379"/>
                              <a:pt x="1252005" y="405134"/>
                              <a:pt x="1238250" y="396875"/>
                            </a:cubicBezTo>
                            <a:cubicBezTo>
                              <a:pt x="1240053" y="394282"/>
                              <a:pt x="1238314" y="385465"/>
                              <a:pt x="1239838" y="376238"/>
                            </a:cubicBezTo>
                            <a:cubicBezTo>
                              <a:pt x="1241313" y="351526"/>
                              <a:pt x="1241403" y="309610"/>
                              <a:pt x="1241425" y="295275"/>
                            </a:cubicBezTo>
                            <a:cubicBezTo>
                              <a:pt x="1236064" y="276774"/>
                              <a:pt x="1216433" y="250839"/>
                              <a:pt x="1217613" y="241300"/>
                            </a:cubicBezTo>
                            <a:cubicBezTo>
                              <a:pt x="1212651" y="226897"/>
                              <a:pt x="1169290" y="203010"/>
                              <a:pt x="1146175" y="180975"/>
                            </a:cubicBezTo>
                            <a:cubicBezTo>
                              <a:pt x="1118838" y="166392"/>
                              <a:pt x="1089439" y="149356"/>
                              <a:pt x="1074738" y="141288"/>
                            </a:cubicBezTo>
                            <a:cubicBezTo>
                              <a:pt x="1065170" y="132194"/>
                              <a:pt x="996425" y="101340"/>
                              <a:pt x="989013" y="85725"/>
                            </a:cubicBezTo>
                            <a:cubicBezTo>
                              <a:pt x="967836" y="74440"/>
                              <a:pt x="907914" y="54693"/>
                              <a:pt x="882650" y="55563"/>
                            </a:cubicBezTo>
                            <a:cubicBezTo>
                              <a:pt x="873220" y="54444"/>
                              <a:pt x="830726" y="37126"/>
                              <a:pt x="796925" y="31750"/>
                            </a:cubicBezTo>
                            <a:cubicBezTo>
                              <a:pt x="753569" y="22857"/>
                              <a:pt x="720536" y="13178"/>
                              <a:pt x="708025" y="12700"/>
                            </a:cubicBezTo>
                            <a:cubicBezTo>
                              <a:pt x="700554" y="11237"/>
                              <a:pt x="678013" y="4237"/>
                              <a:pt x="671513" y="6350"/>
                            </a:cubicBezTo>
                            <a:cubicBezTo>
                              <a:pt x="659310" y="7979"/>
                              <a:pt x="654391" y="8446"/>
                              <a:pt x="639763" y="6350"/>
                            </a:cubicBezTo>
                            <a:cubicBezTo>
                              <a:pt x="623558" y="4374"/>
                              <a:pt x="629933" y="5433"/>
                              <a:pt x="622300" y="4763"/>
                            </a:cubicBezTo>
                            <a:cubicBezTo>
                              <a:pt x="620963" y="4173"/>
                              <a:pt x="617372" y="4581"/>
                              <a:pt x="612775" y="3175"/>
                            </a:cubicBezTo>
                            <a:cubicBezTo>
                              <a:pt x="610189" y="1714"/>
                              <a:pt x="599791" y="-106"/>
                              <a:pt x="588963" y="0"/>
                            </a:cubicBezTo>
                            <a:cubicBezTo>
                              <a:pt x="582192" y="-804"/>
                              <a:pt x="570445" y="1461"/>
                              <a:pt x="560388" y="1588"/>
                            </a:cubicBezTo>
                            <a:cubicBezTo>
                              <a:pt x="554924" y="906"/>
                              <a:pt x="542941" y="2849"/>
                              <a:pt x="538163" y="3175"/>
                            </a:cubicBezTo>
                            <a:cubicBezTo>
                              <a:pt x="533302" y="4605"/>
                              <a:pt x="523119" y="4459"/>
                              <a:pt x="520700" y="6350"/>
                            </a:cubicBezTo>
                            <a:cubicBezTo>
                              <a:pt x="518044" y="8060"/>
                              <a:pt x="508522" y="9520"/>
                              <a:pt x="501650" y="12700"/>
                            </a:cubicBezTo>
                            <a:cubicBezTo>
                              <a:pt x="495014" y="13174"/>
                              <a:pt x="487425" y="13082"/>
                              <a:pt x="485775" y="14288"/>
                            </a:cubicBezTo>
                            <a:cubicBezTo>
                              <a:pt x="478376" y="16032"/>
                              <a:pt x="468815" y="17700"/>
                              <a:pt x="466725" y="19050"/>
                            </a:cubicBezTo>
                            <a:cubicBezTo>
                              <a:pt x="460612" y="21554"/>
                              <a:pt x="457832" y="22729"/>
                              <a:pt x="454025" y="23813"/>
                            </a:cubicBezTo>
                            <a:lnTo>
                              <a:pt x="454025" y="23813"/>
                            </a:lnTo>
                            <a:cubicBezTo>
                              <a:pt x="446990" y="25180"/>
                              <a:pt x="445387" y="26578"/>
                              <a:pt x="439738" y="26988"/>
                            </a:cubicBezTo>
                            <a:cubicBezTo>
                              <a:pt x="437485" y="29193"/>
                              <a:pt x="422498" y="29890"/>
                              <a:pt x="415925" y="31750"/>
                            </a:cubicBezTo>
                            <a:cubicBezTo>
                              <a:pt x="411384" y="33769"/>
                              <a:pt x="410800" y="36389"/>
                              <a:pt x="406400" y="38100"/>
                            </a:cubicBezTo>
                            <a:cubicBezTo>
                              <a:pt x="402032" y="39141"/>
                              <a:pt x="394725" y="43408"/>
                              <a:pt x="388938" y="46038"/>
                            </a:cubicBezTo>
                            <a:cubicBezTo>
                              <a:pt x="385662" y="45609"/>
                              <a:pt x="379108" y="49968"/>
                              <a:pt x="371475" y="52388"/>
                            </a:cubicBezTo>
                            <a:cubicBezTo>
                              <a:pt x="363032" y="59234"/>
                              <a:pt x="355993" y="60031"/>
                              <a:pt x="352425" y="63500"/>
                            </a:cubicBezTo>
                            <a:cubicBezTo>
                              <a:pt x="347654" y="65035"/>
                              <a:pt x="341962" y="67900"/>
                              <a:pt x="338138" y="69850"/>
                            </a:cubicBezTo>
                            <a:cubicBezTo>
                              <a:pt x="335836" y="71885"/>
                              <a:pt x="329756" y="73954"/>
                              <a:pt x="328613" y="74613"/>
                            </a:cubicBezTo>
                            <a:cubicBezTo>
                              <a:pt x="323152" y="75791"/>
                              <a:pt x="315351" y="78518"/>
                              <a:pt x="309563" y="82550"/>
                            </a:cubicBezTo>
                            <a:cubicBezTo>
                              <a:pt x="307690" y="82879"/>
                              <a:pt x="300204" y="86542"/>
                              <a:pt x="296863" y="87313"/>
                            </a:cubicBezTo>
                            <a:lnTo>
                              <a:pt x="296863" y="87313"/>
                            </a:lnTo>
                            <a:cubicBezTo>
                              <a:pt x="293650" y="87223"/>
                              <a:pt x="283229" y="94817"/>
                              <a:pt x="280988" y="95250"/>
                            </a:cubicBezTo>
                            <a:cubicBezTo>
                              <a:pt x="279760" y="95400"/>
                              <a:pt x="275661" y="97703"/>
                              <a:pt x="273050" y="100013"/>
                            </a:cubicBezTo>
                            <a:cubicBezTo>
                              <a:pt x="269352" y="102836"/>
                              <a:pt x="263366" y="105927"/>
                              <a:pt x="261938" y="107950"/>
                            </a:cubicBezTo>
                            <a:cubicBezTo>
                              <a:pt x="260032" y="110930"/>
                              <a:pt x="253433" y="114909"/>
                              <a:pt x="246063" y="120650"/>
                            </a:cubicBezTo>
                            <a:cubicBezTo>
                              <a:pt x="241358" y="124837"/>
                              <a:pt x="237756" y="125095"/>
                              <a:pt x="233363" y="130175"/>
                            </a:cubicBezTo>
                            <a:cubicBezTo>
                              <a:pt x="233187" y="132589"/>
                              <a:pt x="226979" y="139046"/>
                              <a:pt x="220663" y="144463"/>
                            </a:cubicBezTo>
                            <a:cubicBezTo>
                              <a:pt x="215662" y="147423"/>
                              <a:pt x="213204" y="149416"/>
                              <a:pt x="211138" y="152400"/>
                            </a:cubicBezTo>
                            <a:cubicBezTo>
                              <a:pt x="205181" y="157710"/>
                              <a:pt x="203091" y="159297"/>
                              <a:pt x="196850" y="163513"/>
                            </a:cubicBezTo>
                            <a:cubicBezTo>
                              <a:pt x="191261" y="171299"/>
                              <a:pt x="181980" y="174580"/>
                              <a:pt x="179388" y="179388"/>
                            </a:cubicBezTo>
                            <a:cubicBezTo>
                              <a:pt x="172065" y="185913"/>
                              <a:pt x="168073" y="192989"/>
                              <a:pt x="166688" y="195263"/>
                            </a:cubicBezTo>
                            <a:cubicBezTo>
                              <a:pt x="157003" y="199936"/>
                              <a:pt x="153343" y="206632"/>
                              <a:pt x="149225" y="207963"/>
                            </a:cubicBezTo>
                            <a:cubicBezTo>
                              <a:pt x="146682" y="210117"/>
                              <a:pt x="144569" y="213882"/>
                              <a:pt x="141288" y="219075"/>
                            </a:cubicBezTo>
                            <a:cubicBezTo>
                              <a:pt x="136879" y="224739"/>
                              <a:pt x="134425" y="231927"/>
                              <a:pt x="131763" y="233363"/>
                            </a:cubicBezTo>
                            <a:cubicBezTo>
                              <a:pt x="124626" y="240836"/>
                              <a:pt x="123345" y="244468"/>
                              <a:pt x="115888" y="250825"/>
                            </a:cubicBezTo>
                            <a:cubicBezTo>
                              <a:pt x="108105" y="261685"/>
                              <a:pt x="107280" y="257618"/>
                              <a:pt x="107950" y="263525"/>
                            </a:cubicBezTo>
                            <a:cubicBezTo>
                              <a:pt x="104563" y="267199"/>
                              <a:pt x="100666" y="270274"/>
                              <a:pt x="98425" y="274638"/>
                            </a:cubicBezTo>
                            <a:cubicBezTo>
                              <a:pt x="95887" y="278153"/>
                              <a:pt x="91246" y="284357"/>
                              <a:pt x="88900" y="292100"/>
                            </a:cubicBezTo>
                            <a:cubicBezTo>
                              <a:pt x="87479" y="297106"/>
                              <a:pt x="82997" y="304948"/>
                              <a:pt x="76200" y="312738"/>
                            </a:cubicBezTo>
                            <a:cubicBezTo>
                              <a:pt x="73486" y="321437"/>
                              <a:pt x="69724" y="330892"/>
                              <a:pt x="66675" y="336550"/>
                            </a:cubicBezTo>
                            <a:cubicBezTo>
                              <a:pt x="65519" y="337599"/>
                              <a:pt x="60751" y="347435"/>
                              <a:pt x="60325" y="349250"/>
                            </a:cubicBezTo>
                            <a:cubicBezTo>
                              <a:pt x="58586" y="352205"/>
                              <a:pt x="55857" y="358870"/>
                              <a:pt x="53975" y="361950"/>
                            </a:cubicBezTo>
                            <a:cubicBezTo>
                              <a:pt x="53004" y="367767"/>
                              <a:pt x="49707" y="373748"/>
                              <a:pt x="49213" y="376238"/>
                            </a:cubicBezTo>
                            <a:cubicBezTo>
                              <a:pt x="46344" y="383027"/>
                              <a:pt x="37346" y="394460"/>
                              <a:pt x="36513" y="396875"/>
                            </a:cubicBezTo>
                            <a:cubicBezTo>
                              <a:pt x="35715" y="398425"/>
                              <a:pt x="29981" y="409193"/>
                              <a:pt x="28575" y="411163"/>
                            </a:cubicBezTo>
                            <a:cubicBezTo>
                              <a:pt x="25832" y="412484"/>
                              <a:pt x="19887" y="420674"/>
                              <a:pt x="19050" y="422275"/>
                            </a:cubicBezTo>
                            <a:cubicBezTo>
                              <a:pt x="12813" y="436427"/>
                              <a:pt x="12913" y="430019"/>
                              <a:pt x="12700" y="436563"/>
                            </a:cubicBezTo>
                            <a:cubicBezTo>
                              <a:pt x="10950" y="439137"/>
                              <a:pt x="11058" y="441275"/>
                              <a:pt x="9525" y="442913"/>
                            </a:cubicBezTo>
                            <a:cubicBezTo>
                              <a:pt x="7636" y="454365"/>
                              <a:pt x="4089" y="462761"/>
                              <a:pt x="4763" y="466725"/>
                            </a:cubicBezTo>
                            <a:cubicBezTo>
                              <a:pt x="1470" y="473522"/>
                              <a:pt x="3531" y="477812"/>
                              <a:pt x="0" y="485775"/>
                            </a:cubicBezTo>
                            <a:cubicBezTo>
                              <a:pt x="784" y="498132"/>
                              <a:pt x="1913" y="501122"/>
                              <a:pt x="0" y="512763"/>
                            </a:cubicBezTo>
                            <a:cubicBezTo>
                              <a:pt x="287" y="513401"/>
                              <a:pt x="737" y="516520"/>
                              <a:pt x="1588" y="519113"/>
                            </a:cubicBezTo>
                            <a:cubicBezTo>
                              <a:pt x="2327" y="524195"/>
                              <a:pt x="4864" y="530838"/>
                              <a:pt x="6350" y="538163"/>
                            </a:cubicBezTo>
                            <a:cubicBezTo>
                              <a:pt x="6906" y="545677"/>
                              <a:pt x="6674" y="551756"/>
                              <a:pt x="7938" y="554038"/>
                            </a:cubicBezTo>
                            <a:cubicBezTo>
                              <a:pt x="12046" y="561176"/>
                              <a:pt x="13279" y="573592"/>
                              <a:pt x="15875" y="577850"/>
                            </a:cubicBezTo>
                            <a:cubicBezTo>
                              <a:pt x="18569" y="582006"/>
                              <a:pt x="25905" y="594343"/>
                              <a:pt x="28575" y="601663"/>
                            </a:cubicBezTo>
                            <a:cubicBezTo>
                              <a:pt x="29377" y="611077"/>
                              <a:pt x="29643" y="623580"/>
                              <a:pt x="31750" y="627063"/>
                            </a:cubicBezTo>
                            <a:cubicBezTo>
                              <a:pt x="33636" y="633138"/>
                              <a:pt x="35351" y="641631"/>
                              <a:pt x="38100" y="652463"/>
                            </a:cubicBezTo>
                            <a:cubicBezTo>
                              <a:pt x="40596" y="657369"/>
                              <a:pt x="41970" y="660233"/>
                              <a:pt x="46038" y="666750"/>
                            </a:cubicBezTo>
                            <a:cubicBezTo>
                              <a:pt x="52887" y="672143"/>
                              <a:pt x="55678" y="678364"/>
                              <a:pt x="63500" y="682625"/>
                            </a:cubicBezTo>
                            <a:cubicBezTo>
                              <a:pt x="68759" y="691274"/>
                              <a:pt x="86236" y="710917"/>
                              <a:pt x="107950" y="728663"/>
                            </a:cubicBezTo>
                            <a:cubicBezTo>
                              <a:pt x="109834" y="734268"/>
                              <a:pt x="121215" y="741506"/>
                              <a:pt x="123825" y="747713"/>
                            </a:cubicBezTo>
                            <a:cubicBezTo>
                              <a:pt x="137386" y="750057"/>
                              <a:pt x="151964" y="760772"/>
                              <a:pt x="173038" y="771525"/>
                            </a:cubicBezTo>
                            <a:cubicBezTo>
                              <a:pt x="183580" y="780103"/>
                              <a:pt x="202376" y="785902"/>
                              <a:pt x="220663" y="800100"/>
                            </a:cubicBezTo>
                            <a:cubicBezTo>
                              <a:pt x="258187" y="807153"/>
                              <a:pt x="292814" y="831037"/>
                              <a:pt x="319088" y="830263"/>
                            </a:cubicBezTo>
                            <a:cubicBezTo>
                              <a:pt x="346230" y="837006"/>
                              <a:pt x="361541" y="843354"/>
                              <a:pt x="373063" y="850900"/>
                            </a:cubicBezTo>
                            <a:cubicBezTo>
                              <a:pt x="393137" y="857432"/>
                              <a:pt x="420792" y="859269"/>
                              <a:pt x="449263" y="876300"/>
                            </a:cubicBezTo>
                            <a:cubicBezTo>
                              <a:pt x="469383" y="875041"/>
                              <a:pt x="500465" y="895581"/>
                              <a:pt x="538163" y="904875"/>
                            </a:cubicBezTo>
                            <a:cubicBezTo>
                              <a:pt x="573136" y="905978"/>
                              <a:pt x="584399" y="910969"/>
                              <a:pt x="614363" y="922338"/>
                            </a:cubicBezTo>
                            <a:cubicBezTo>
                              <a:pt x="625802" y="927913"/>
                              <a:pt x="652734" y="930805"/>
                              <a:pt x="660400" y="933450"/>
                            </a:cubicBezTo>
                            <a:cubicBezTo>
                              <a:pt x="679522" y="930717"/>
                              <a:pt x="695341" y="933489"/>
                              <a:pt x="714375" y="933450"/>
                            </a:cubicBezTo>
                            <a:cubicBezTo>
                              <a:pt x="731233" y="930579"/>
                              <a:pt x="775338" y="911898"/>
                              <a:pt x="792163" y="901700"/>
                            </a:cubicBezTo>
                            <a:cubicBezTo>
                              <a:pt x="811315" y="892692"/>
                              <a:pt x="847839" y="889546"/>
                              <a:pt x="857250" y="885825"/>
                            </a:cubicBezTo>
                            <a:cubicBezTo>
                              <a:pt x="870062" y="876169"/>
                              <a:pt x="894782" y="874850"/>
                              <a:pt x="923925" y="866775"/>
                            </a:cubicBezTo>
                            <a:cubicBezTo>
                              <a:pt x="954074" y="861685"/>
                              <a:pt x="988778" y="847473"/>
                              <a:pt x="1001713" y="841375"/>
                            </a:cubicBezTo>
                            <a:cubicBezTo>
                              <a:pt x="1021573" y="833181"/>
                              <a:pt x="1030444" y="823328"/>
                              <a:pt x="1041400" y="822325"/>
                            </a:cubicBezTo>
                            <a:cubicBezTo>
                              <a:pt x="1055457" y="816239"/>
                              <a:pt x="1060770" y="812398"/>
                              <a:pt x="1074738" y="804863"/>
                            </a:cubicBezTo>
                            <a:cubicBezTo>
                              <a:pt x="1086068" y="797382"/>
                              <a:pt x="1097518" y="785190"/>
                              <a:pt x="1114425" y="774700"/>
                            </a:cubicBezTo>
                            <a:cubicBezTo>
                              <a:pt x="1124157" y="751963"/>
                              <a:pt x="1132410" y="739770"/>
                              <a:pt x="1138238" y="730250"/>
                            </a:cubicBezTo>
                            <a:cubicBezTo>
                              <a:pt x="1146148" y="712097"/>
                              <a:pt x="1152142" y="699981"/>
                              <a:pt x="1154113" y="687388"/>
                            </a:cubicBezTo>
                            <a:cubicBezTo>
                              <a:pt x="1159914" y="674352"/>
                              <a:pt x="1156775" y="679105"/>
                              <a:pt x="1160463" y="671513"/>
                            </a:cubicBezTo>
                            <a:cubicBezTo>
                              <a:pt x="1165268" y="659075"/>
                              <a:pt x="1174936" y="646873"/>
                              <a:pt x="1176338" y="638175"/>
                            </a:cubicBezTo>
                            <a:cubicBezTo>
                              <a:pt x="1181431" y="626864"/>
                              <a:pt x="1188884" y="621782"/>
                              <a:pt x="1193800" y="611188"/>
                            </a:cubicBezTo>
                            <a:cubicBezTo>
                              <a:pt x="1199344" y="595520"/>
                              <a:pt x="1207895" y="586053"/>
                              <a:pt x="1209675" y="581025"/>
                            </a:cubicBezTo>
                            <a:cubicBezTo>
                              <a:pt x="1219389" y="572881"/>
                              <a:pt x="1228730" y="564190"/>
                              <a:pt x="1233488" y="563563"/>
                            </a:cubicBezTo>
                            <a:cubicBezTo>
                              <a:pt x="1249787" y="558843"/>
                              <a:pt x="1267065" y="559223"/>
                              <a:pt x="1274763" y="558800"/>
                            </a:cubicBezTo>
                            <a:cubicBezTo>
                              <a:pt x="1279663" y="558996"/>
                              <a:pt x="1286077" y="559813"/>
                              <a:pt x="1289050" y="558800"/>
                            </a:cubicBezTo>
                            <a:cubicBezTo>
                              <a:pt x="1306461" y="563194"/>
                              <a:pt x="1327642" y="558261"/>
                              <a:pt x="1333500" y="561975"/>
                            </a:cubicBezTo>
                            <a:cubicBezTo>
                              <a:pt x="1352652" y="566666"/>
                              <a:pt x="1342670" y="563485"/>
                              <a:pt x="1363663" y="565150"/>
                            </a:cubicBezTo>
                            <a:cubicBezTo>
                              <a:pt x="1370636" y="566526"/>
                              <a:pt x="1378718" y="572374"/>
                              <a:pt x="1387475" y="573088"/>
                            </a:cubicBezTo>
                            <a:cubicBezTo>
                              <a:pt x="1392663" y="573837"/>
                              <a:pt x="1400143" y="575248"/>
                              <a:pt x="1404938" y="576263"/>
                            </a:cubicBezTo>
                            <a:cubicBezTo>
                              <a:pt x="1406590" y="576319"/>
                              <a:pt x="1408147" y="577756"/>
                              <a:pt x="1409700" y="577850"/>
                            </a:cubicBezTo>
                            <a:cubicBezTo>
                              <a:pt x="1412463" y="578065"/>
                              <a:pt x="1415449" y="577911"/>
                              <a:pt x="1419225" y="577850"/>
                            </a:cubicBezTo>
                            <a:cubicBezTo>
                              <a:pt x="1427903" y="581770"/>
                              <a:pt x="1439062" y="587084"/>
                              <a:pt x="1446213" y="587375"/>
                            </a:cubicBezTo>
                            <a:cubicBezTo>
                              <a:pt x="1462559" y="590543"/>
                              <a:pt x="1456907" y="590508"/>
                              <a:pt x="1465263" y="590550"/>
                            </a:cubicBezTo>
                            <a:cubicBezTo>
                              <a:pt x="1473000" y="591200"/>
                              <a:pt x="1476125" y="593228"/>
                              <a:pt x="1485900" y="596900"/>
                            </a:cubicBezTo>
                            <a:cubicBezTo>
                              <a:pt x="1491718" y="598038"/>
                              <a:pt x="1496769" y="598179"/>
                              <a:pt x="1500188" y="600075"/>
                            </a:cubicBezTo>
                            <a:cubicBezTo>
                              <a:pt x="1506848" y="602226"/>
                              <a:pt x="1510233" y="603468"/>
                              <a:pt x="1514475" y="603250"/>
                            </a:cubicBezTo>
                            <a:cubicBezTo>
                              <a:pt x="1519465" y="604085"/>
                              <a:pt x="1524036" y="605244"/>
                              <a:pt x="1528763" y="606425"/>
                            </a:cubicBezTo>
                            <a:cubicBezTo>
                              <a:pt x="1531025" y="607121"/>
                              <a:pt x="1535113" y="609600"/>
                              <a:pt x="1535113" y="609600"/>
                            </a:cubicBezTo>
                            <a:cubicBezTo>
                              <a:pt x="1538062" y="609457"/>
                              <a:pt x="1550966" y="613522"/>
                              <a:pt x="1555750" y="614363"/>
                            </a:cubicBezTo>
                            <a:cubicBezTo>
                              <a:pt x="1558021" y="614401"/>
                              <a:pt x="1565654" y="614645"/>
                              <a:pt x="1570038" y="615950"/>
                            </a:cubicBezTo>
                            <a:cubicBezTo>
                              <a:pt x="1575449" y="617554"/>
                              <a:pt x="1579829" y="620399"/>
                              <a:pt x="1581150" y="620713"/>
                            </a:cubicBezTo>
                            <a:cubicBezTo>
                              <a:pt x="1596685" y="624103"/>
                              <a:pt x="1590271" y="623885"/>
                              <a:pt x="1600200" y="623888"/>
                            </a:cubicBezTo>
                            <a:cubicBezTo>
                              <a:pt x="1601975" y="624921"/>
                              <a:pt x="1603301" y="625721"/>
                              <a:pt x="1604963" y="627063"/>
                            </a:cubicBezTo>
                            <a:cubicBezTo>
                              <a:pt x="1609154" y="629738"/>
                              <a:pt x="1616019" y="632061"/>
                              <a:pt x="1620838" y="633413"/>
                            </a:cubicBezTo>
                            <a:cubicBezTo>
                              <a:pt x="1621894" y="628486"/>
                              <a:pt x="1621910" y="625750"/>
                              <a:pt x="1620838" y="619125"/>
                            </a:cubicBezTo>
                            <a:cubicBezTo>
                              <a:pt x="1620362" y="613297"/>
                              <a:pt x="1619616" y="605755"/>
                              <a:pt x="1616075" y="598488"/>
                            </a:cubicBezTo>
                            <a:cubicBezTo>
                              <a:pt x="1613611" y="594133"/>
                              <a:pt x="1609833" y="589129"/>
                              <a:pt x="1608138" y="587375"/>
                            </a:cubicBezTo>
                            <a:cubicBezTo>
                              <a:pt x="1606306" y="586128"/>
                              <a:pt x="1604245" y="583080"/>
                              <a:pt x="1600200" y="579438"/>
                            </a:cubicBezTo>
                            <a:cubicBezTo>
                              <a:pt x="1595465" y="574740"/>
                              <a:pt x="1591551" y="569298"/>
                              <a:pt x="1589088" y="563563"/>
                            </a:cubicBezTo>
                            <a:cubicBezTo>
                              <a:pt x="1571116" y="546993"/>
                              <a:pt x="1553187" y="538588"/>
                              <a:pt x="1531938" y="522288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750F994F-1416-BB73-E066-CDEE85EF052F}"/>
                  </a:ext>
                </a:extLst>
              </p:cNvPr>
              <p:cNvSpPr/>
              <p:nvPr/>
            </p:nvSpPr>
            <p:spPr>
              <a:xfrm rot="3600000">
                <a:off x="3688251" y="3915467"/>
                <a:ext cx="121423" cy="51372"/>
              </a:xfrm>
              <a:custGeom>
                <a:avLst/>
                <a:gdLst>
                  <a:gd name="connsiteX0" fmla="*/ 0 w 908050"/>
                  <a:gd name="connsiteY0" fmla="*/ 371475 h 384175"/>
                  <a:gd name="connsiteX1" fmla="*/ 85725 w 908050"/>
                  <a:gd name="connsiteY1" fmla="*/ 379413 h 384175"/>
                  <a:gd name="connsiteX2" fmla="*/ 133350 w 908050"/>
                  <a:gd name="connsiteY2" fmla="*/ 384175 h 384175"/>
                  <a:gd name="connsiteX3" fmla="*/ 187325 w 908050"/>
                  <a:gd name="connsiteY3" fmla="*/ 379413 h 384175"/>
                  <a:gd name="connsiteX4" fmla="*/ 222250 w 908050"/>
                  <a:gd name="connsiteY4" fmla="*/ 363538 h 384175"/>
                  <a:gd name="connsiteX5" fmla="*/ 234950 w 908050"/>
                  <a:gd name="connsiteY5" fmla="*/ 357188 h 384175"/>
                  <a:gd name="connsiteX6" fmla="*/ 274638 w 908050"/>
                  <a:gd name="connsiteY6" fmla="*/ 341313 h 384175"/>
                  <a:gd name="connsiteX7" fmla="*/ 300038 w 908050"/>
                  <a:gd name="connsiteY7" fmla="*/ 328613 h 384175"/>
                  <a:gd name="connsiteX8" fmla="*/ 315913 w 908050"/>
                  <a:gd name="connsiteY8" fmla="*/ 319088 h 384175"/>
                  <a:gd name="connsiteX9" fmla="*/ 334963 w 908050"/>
                  <a:gd name="connsiteY9" fmla="*/ 307975 h 384175"/>
                  <a:gd name="connsiteX10" fmla="*/ 347663 w 908050"/>
                  <a:gd name="connsiteY10" fmla="*/ 301625 h 384175"/>
                  <a:gd name="connsiteX11" fmla="*/ 365125 w 908050"/>
                  <a:gd name="connsiteY11" fmla="*/ 288925 h 384175"/>
                  <a:gd name="connsiteX12" fmla="*/ 415925 w 908050"/>
                  <a:gd name="connsiteY12" fmla="*/ 215900 h 384175"/>
                  <a:gd name="connsiteX13" fmla="*/ 433388 w 908050"/>
                  <a:gd name="connsiteY13" fmla="*/ 200025 h 384175"/>
                  <a:gd name="connsiteX14" fmla="*/ 454025 w 908050"/>
                  <a:gd name="connsiteY14" fmla="*/ 174625 h 384175"/>
                  <a:gd name="connsiteX15" fmla="*/ 468313 w 908050"/>
                  <a:gd name="connsiteY15" fmla="*/ 152400 h 384175"/>
                  <a:gd name="connsiteX16" fmla="*/ 488950 w 908050"/>
                  <a:gd name="connsiteY16" fmla="*/ 134938 h 384175"/>
                  <a:gd name="connsiteX17" fmla="*/ 527050 w 908050"/>
                  <a:gd name="connsiteY17" fmla="*/ 127000 h 384175"/>
                  <a:gd name="connsiteX18" fmla="*/ 541338 w 908050"/>
                  <a:gd name="connsiteY18" fmla="*/ 125413 h 384175"/>
                  <a:gd name="connsiteX19" fmla="*/ 600075 w 908050"/>
                  <a:gd name="connsiteY19" fmla="*/ 125413 h 384175"/>
                  <a:gd name="connsiteX20" fmla="*/ 650875 w 908050"/>
                  <a:gd name="connsiteY20" fmla="*/ 125413 h 384175"/>
                  <a:gd name="connsiteX21" fmla="*/ 696913 w 908050"/>
                  <a:gd name="connsiteY21" fmla="*/ 123825 h 384175"/>
                  <a:gd name="connsiteX22" fmla="*/ 754063 w 908050"/>
                  <a:gd name="connsiteY22" fmla="*/ 127000 h 384175"/>
                  <a:gd name="connsiteX23" fmla="*/ 792163 w 908050"/>
                  <a:gd name="connsiteY23" fmla="*/ 131763 h 384175"/>
                  <a:gd name="connsiteX24" fmla="*/ 833438 w 908050"/>
                  <a:gd name="connsiteY24" fmla="*/ 131763 h 384175"/>
                  <a:gd name="connsiteX25" fmla="*/ 868363 w 908050"/>
                  <a:gd name="connsiteY25" fmla="*/ 133350 h 384175"/>
                  <a:gd name="connsiteX26" fmla="*/ 893763 w 908050"/>
                  <a:gd name="connsiteY26" fmla="*/ 109538 h 384175"/>
                  <a:gd name="connsiteX27" fmla="*/ 908050 w 908050"/>
                  <a:gd name="connsiteY27" fmla="*/ 90488 h 384175"/>
                  <a:gd name="connsiteX28" fmla="*/ 896938 w 908050"/>
                  <a:gd name="connsiteY28" fmla="*/ 73025 h 384175"/>
                  <a:gd name="connsiteX29" fmla="*/ 889000 w 908050"/>
                  <a:gd name="connsiteY29" fmla="*/ 65088 h 384175"/>
                  <a:gd name="connsiteX30" fmla="*/ 660400 w 908050"/>
                  <a:gd name="connsiteY30" fmla="*/ 14288 h 384175"/>
                  <a:gd name="connsiteX31" fmla="*/ 590550 w 908050"/>
                  <a:gd name="connsiteY31" fmla="*/ 4763 h 384175"/>
                  <a:gd name="connsiteX32" fmla="*/ 574675 w 908050"/>
                  <a:gd name="connsiteY32" fmla="*/ 0 h 384175"/>
                  <a:gd name="connsiteX33" fmla="*/ 527050 w 908050"/>
                  <a:gd name="connsiteY33" fmla="*/ 0 h 384175"/>
                  <a:gd name="connsiteX34" fmla="*/ 484188 w 908050"/>
                  <a:gd name="connsiteY34" fmla="*/ 15875 h 384175"/>
                  <a:gd name="connsiteX35" fmla="*/ 452438 w 908050"/>
                  <a:gd name="connsiteY35" fmla="*/ 55563 h 384175"/>
                  <a:gd name="connsiteX36" fmla="*/ 414338 w 908050"/>
                  <a:gd name="connsiteY36" fmla="*/ 155575 h 384175"/>
                  <a:gd name="connsiteX37" fmla="*/ 384175 w 908050"/>
                  <a:gd name="connsiteY37" fmla="*/ 212725 h 384175"/>
                  <a:gd name="connsiteX38" fmla="*/ 319088 w 908050"/>
                  <a:gd name="connsiteY38" fmla="*/ 255588 h 384175"/>
                  <a:gd name="connsiteX39" fmla="*/ 198438 w 908050"/>
                  <a:gd name="connsiteY39" fmla="*/ 304800 h 384175"/>
                  <a:gd name="connsiteX40" fmla="*/ 0 w 908050"/>
                  <a:gd name="connsiteY40" fmla="*/ 371475 h 384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908050" h="384175">
                    <a:moveTo>
                      <a:pt x="0" y="371475"/>
                    </a:moveTo>
                    <a:lnTo>
                      <a:pt x="85725" y="379413"/>
                    </a:lnTo>
                    <a:lnTo>
                      <a:pt x="133350" y="384175"/>
                    </a:lnTo>
                    <a:lnTo>
                      <a:pt x="187325" y="379413"/>
                    </a:lnTo>
                    <a:lnTo>
                      <a:pt x="222250" y="363538"/>
                    </a:lnTo>
                    <a:lnTo>
                      <a:pt x="234950" y="357188"/>
                    </a:lnTo>
                    <a:lnTo>
                      <a:pt x="274638" y="341313"/>
                    </a:lnTo>
                    <a:lnTo>
                      <a:pt x="300038" y="328613"/>
                    </a:lnTo>
                    <a:lnTo>
                      <a:pt x="315913" y="319088"/>
                    </a:lnTo>
                    <a:lnTo>
                      <a:pt x="334963" y="307975"/>
                    </a:lnTo>
                    <a:lnTo>
                      <a:pt x="347663" y="301625"/>
                    </a:lnTo>
                    <a:lnTo>
                      <a:pt x="365125" y="288925"/>
                    </a:lnTo>
                    <a:lnTo>
                      <a:pt x="415925" y="215900"/>
                    </a:lnTo>
                    <a:lnTo>
                      <a:pt x="433388" y="200025"/>
                    </a:lnTo>
                    <a:lnTo>
                      <a:pt x="454025" y="174625"/>
                    </a:lnTo>
                    <a:lnTo>
                      <a:pt x="468313" y="152400"/>
                    </a:lnTo>
                    <a:lnTo>
                      <a:pt x="488950" y="134938"/>
                    </a:lnTo>
                    <a:lnTo>
                      <a:pt x="527050" y="127000"/>
                    </a:lnTo>
                    <a:lnTo>
                      <a:pt x="541338" y="125413"/>
                    </a:lnTo>
                    <a:lnTo>
                      <a:pt x="600075" y="125413"/>
                    </a:lnTo>
                    <a:lnTo>
                      <a:pt x="650875" y="125413"/>
                    </a:lnTo>
                    <a:lnTo>
                      <a:pt x="696913" y="123825"/>
                    </a:lnTo>
                    <a:lnTo>
                      <a:pt x="754063" y="127000"/>
                    </a:lnTo>
                    <a:lnTo>
                      <a:pt x="792163" y="131763"/>
                    </a:lnTo>
                    <a:lnTo>
                      <a:pt x="833438" y="131763"/>
                    </a:lnTo>
                    <a:lnTo>
                      <a:pt x="868363" y="133350"/>
                    </a:lnTo>
                    <a:lnTo>
                      <a:pt x="893763" y="109538"/>
                    </a:lnTo>
                    <a:lnTo>
                      <a:pt x="908050" y="90488"/>
                    </a:lnTo>
                    <a:lnTo>
                      <a:pt x="896938" y="73025"/>
                    </a:lnTo>
                    <a:lnTo>
                      <a:pt x="889000" y="65088"/>
                    </a:lnTo>
                    <a:lnTo>
                      <a:pt x="660400" y="14288"/>
                    </a:lnTo>
                    <a:lnTo>
                      <a:pt x="590550" y="4763"/>
                    </a:lnTo>
                    <a:lnTo>
                      <a:pt x="574675" y="0"/>
                    </a:lnTo>
                    <a:lnTo>
                      <a:pt x="527050" y="0"/>
                    </a:lnTo>
                    <a:lnTo>
                      <a:pt x="484188" y="15875"/>
                    </a:lnTo>
                    <a:lnTo>
                      <a:pt x="452438" y="55563"/>
                    </a:lnTo>
                    <a:lnTo>
                      <a:pt x="414338" y="155575"/>
                    </a:lnTo>
                    <a:lnTo>
                      <a:pt x="384175" y="212725"/>
                    </a:lnTo>
                    <a:lnTo>
                      <a:pt x="319088" y="255588"/>
                    </a:lnTo>
                    <a:lnTo>
                      <a:pt x="198438" y="304800"/>
                    </a:lnTo>
                    <a:lnTo>
                      <a:pt x="0" y="371475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71587133">
                      <a:custGeom>
                        <a:avLst/>
                        <a:gdLst>
                          <a:gd name="connsiteX0" fmla="*/ 0 w 908050"/>
                          <a:gd name="connsiteY0" fmla="*/ 371475 h 384175"/>
                          <a:gd name="connsiteX1" fmla="*/ 85725 w 908050"/>
                          <a:gd name="connsiteY1" fmla="*/ 379413 h 384175"/>
                          <a:gd name="connsiteX2" fmla="*/ 133350 w 908050"/>
                          <a:gd name="connsiteY2" fmla="*/ 384175 h 384175"/>
                          <a:gd name="connsiteX3" fmla="*/ 187325 w 908050"/>
                          <a:gd name="connsiteY3" fmla="*/ 379413 h 384175"/>
                          <a:gd name="connsiteX4" fmla="*/ 222250 w 908050"/>
                          <a:gd name="connsiteY4" fmla="*/ 363538 h 384175"/>
                          <a:gd name="connsiteX5" fmla="*/ 234950 w 908050"/>
                          <a:gd name="connsiteY5" fmla="*/ 357188 h 384175"/>
                          <a:gd name="connsiteX6" fmla="*/ 274638 w 908050"/>
                          <a:gd name="connsiteY6" fmla="*/ 341313 h 384175"/>
                          <a:gd name="connsiteX7" fmla="*/ 300038 w 908050"/>
                          <a:gd name="connsiteY7" fmla="*/ 328613 h 384175"/>
                          <a:gd name="connsiteX8" fmla="*/ 315913 w 908050"/>
                          <a:gd name="connsiteY8" fmla="*/ 319088 h 384175"/>
                          <a:gd name="connsiteX9" fmla="*/ 334963 w 908050"/>
                          <a:gd name="connsiteY9" fmla="*/ 307975 h 384175"/>
                          <a:gd name="connsiteX10" fmla="*/ 347663 w 908050"/>
                          <a:gd name="connsiteY10" fmla="*/ 301625 h 384175"/>
                          <a:gd name="connsiteX11" fmla="*/ 365125 w 908050"/>
                          <a:gd name="connsiteY11" fmla="*/ 288925 h 384175"/>
                          <a:gd name="connsiteX12" fmla="*/ 415925 w 908050"/>
                          <a:gd name="connsiteY12" fmla="*/ 215900 h 384175"/>
                          <a:gd name="connsiteX13" fmla="*/ 433388 w 908050"/>
                          <a:gd name="connsiteY13" fmla="*/ 200025 h 384175"/>
                          <a:gd name="connsiteX14" fmla="*/ 454025 w 908050"/>
                          <a:gd name="connsiteY14" fmla="*/ 174625 h 384175"/>
                          <a:gd name="connsiteX15" fmla="*/ 468313 w 908050"/>
                          <a:gd name="connsiteY15" fmla="*/ 152400 h 384175"/>
                          <a:gd name="connsiteX16" fmla="*/ 488950 w 908050"/>
                          <a:gd name="connsiteY16" fmla="*/ 134938 h 384175"/>
                          <a:gd name="connsiteX17" fmla="*/ 527050 w 908050"/>
                          <a:gd name="connsiteY17" fmla="*/ 127000 h 384175"/>
                          <a:gd name="connsiteX18" fmla="*/ 541338 w 908050"/>
                          <a:gd name="connsiteY18" fmla="*/ 125413 h 384175"/>
                          <a:gd name="connsiteX19" fmla="*/ 600075 w 908050"/>
                          <a:gd name="connsiteY19" fmla="*/ 125413 h 384175"/>
                          <a:gd name="connsiteX20" fmla="*/ 650875 w 908050"/>
                          <a:gd name="connsiteY20" fmla="*/ 125413 h 384175"/>
                          <a:gd name="connsiteX21" fmla="*/ 696913 w 908050"/>
                          <a:gd name="connsiteY21" fmla="*/ 123825 h 384175"/>
                          <a:gd name="connsiteX22" fmla="*/ 754063 w 908050"/>
                          <a:gd name="connsiteY22" fmla="*/ 127000 h 384175"/>
                          <a:gd name="connsiteX23" fmla="*/ 792163 w 908050"/>
                          <a:gd name="connsiteY23" fmla="*/ 131763 h 384175"/>
                          <a:gd name="connsiteX24" fmla="*/ 833438 w 908050"/>
                          <a:gd name="connsiteY24" fmla="*/ 131763 h 384175"/>
                          <a:gd name="connsiteX25" fmla="*/ 868363 w 908050"/>
                          <a:gd name="connsiteY25" fmla="*/ 133350 h 384175"/>
                          <a:gd name="connsiteX26" fmla="*/ 893763 w 908050"/>
                          <a:gd name="connsiteY26" fmla="*/ 109538 h 384175"/>
                          <a:gd name="connsiteX27" fmla="*/ 908050 w 908050"/>
                          <a:gd name="connsiteY27" fmla="*/ 90488 h 384175"/>
                          <a:gd name="connsiteX28" fmla="*/ 896938 w 908050"/>
                          <a:gd name="connsiteY28" fmla="*/ 73025 h 384175"/>
                          <a:gd name="connsiteX29" fmla="*/ 889000 w 908050"/>
                          <a:gd name="connsiteY29" fmla="*/ 65088 h 384175"/>
                          <a:gd name="connsiteX30" fmla="*/ 660400 w 908050"/>
                          <a:gd name="connsiteY30" fmla="*/ 14288 h 384175"/>
                          <a:gd name="connsiteX31" fmla="*/ 590550 w 908050"/>
                          <a:gd name="connsiteY31" fmla="*/ 4763 h 384175"/>
                          <a:gd name="connsiteX32" fmla="*/ 574675 w 908050"/>
                          <a:gd name="connsiteY32" fmla="*/ 0 h 384175"/>
                          <a:gd name="connsiteX33" fmla="*/ 527050 w 908050"/>
                          <a:gd name="connsiteY33" fmla="*/ 0 h 384175"/>
                          <a:gd name="connsiteX34" fmla="*/ 484188 w 908050"/>
                          <a:gd name="connsiteY34" fmla="*/ 15875 h 384175"/>
                          <a:gd name="connsiteX35" fmla="*/ 452438 w 908050"/>
                          <a:gd name="connsiteY35" fmla="*/ 55563 h 384175"/>
                          <a:gd name="connsiteX36" fmla="*/ 414338 w 908050"/>
                          <a:gd name="connsiteY36" fmla="*/ 155575 h 384175"/>
                          <a:gd name="connsiteX37" fmla="*/ 384175 w 908050"/>
                          <a:gd name="connsiteY37" fmla="*/ 212725 h 384175"/>
                          <a:gd name="connsiteX38" fmla="*/ 319088 w 908050"/>
                          <a:gd name="connsiteY38" fmla="*/ 255588 h 384175"/>
                          <a:gd name="connsiteX39" fmla="*/ 198438 w 908050"/>
                          <a:gd name="connsiteY39" fmla="*/ 304800 h 384175"/>
                          <a:gd name="connsiteX40" fmla="*/ 0 w 908050"/>
                          <a:gd name="connsiteY40" fmla="*/ 371475 h 3841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</a:cxnLst>
                        <a:rect l="l" t="t" r="r" b="b"/>
                        <a:pathLst>
                          <a:path w="908050" h="384175" fill="none" extrusionOk="0">
                            <a:moveTo>
                              <a:pt x="0" y="371475"/>
                            </a:moveTo>
                            <a:cubicBezTo>
                              <a:pt x="40570" y="375960"/>
                              <a:pt x="55087" y="380161"/>
                              <a:pt x="85725" y="379413"/>
                            </a:cubicBezTo>
                            <a:cubicBezTo>
                              <a:pt x="101057" y="380270"/>
                              <a:pt x="128154" y="380544"/>
                              <a:pt x="133350" y="384175"/>
                            </a:cubicBezTo>
                            <a:cubicBezTo>
                              <a:pt x="155358" y="385299"/>
                              <a:pt x="177459" y="380061"/>
                              <a:pt x="187325" y="379413"/>
                            </a:cubicBezTo>
                            <a:cubicBezTo>
                              <a:pt x="199338" y="370334"/>
                              <a:pt x="209995" y="368563"/>
                              <a:pt x="222250" y="363538"/>
                            </a:cubicBezTo>
                            <a:cubicBezTo>
                              <a:pt x="227580" y="362226"/>
                              <a:pt x="232590" y="357814"/>
                              <a:pt x="234950" y="357188"/>
                            </a:cubicBezTo>
                            <a:cubicBezTo>
                              <a:pt x="245277" y="356824"/>
                              <a:pt x="260010" y="346038"/>
                              <a:pt x="274638" y="341313"/>
                            </a:cubicBezTo>
                            <a:cubicBezTo>
                              <a:pt x="279774" y="338712"/>
                              <a:pt x="288647" y="334999"/>
                              <a:pt x="300038" y="328613"/>
                            </a:cubicBezTo>
                            <a:cubicBezTo>
                              <a:pt x="306927" y="326104"/>
                              <a:pt x="310991" y="320669"/>
                              <a:pt x="315913" y="319088"/>
                            </a:cubicBezTo>
                            <a:cubicBezTo>
                              <a:pt x="322994" y="315839"/>
                              <a:pt x="329346" y="310551"/>
                              <a:pt x="334963" y="307975"/>
                            </a:cubicBezTo>
                            <a:cubicBezTo>
                              <a:pt x="339800" y="304826"/>
                              <a:pt x="345042" y="301693"/>
                              <a:pt x="347663" y="301625"/>
                            </a:cubicBezTo>
                            <a:cubicBezTo>
                              <a:pt x="354577" y="295741"/>
                              <a:pt x="361191" y="292841"/>
                              <a:pt x="365125" y="288925"/>
                            </a:cubicBezTo>
                            <a:cubicBezTo>
                              <a:pt x="392601" y="258873"/>
                              <a:pt x="392711" y="241446"/>
                              <a:pt x="415925" y="215900"/>
                            </a:cubicBezTo>
                            <a:cubicBezTo>
                              <a:pt x="420638" y="210706"/>
                              <a:pt x="431246" y="202504"/>
                              <a:pt x="433388" y="200025"/>
                            </a:cubicBezTo>
                            <a:cubicBezTo>
                              <a:pt x="441426" y="189885"/>
                              <a:pt x="447094" y="179690"/>
                              <a:pt x="454025" y="174625"/>
                            </a:cubicBezTo>
                            <a:cubicBezTo>
                              <a:pt x="461460" y="163775"/>
                              <a:pt x="465412" y="157205"/>
                              <a:pt x="468313" y="152400"/>
                            </a:cubicBezTo>
                            <a:cubicBezTo>
                              <a:pt x="472110" y="152254"/>
                              <a:pt x="483109" y="138784"/>
                              <a:pt x="488950" y="134938"/>
                            </a:cubicBezTo>
                            <a:cubicBezTo>
                              <a:pt x="507016" y="129819"/>
                              <a:pt x="511149" y="127904"/>
                              <a:pt x="527050" y="127000"/>
                            </a:cubicBezTo>
                            <a:cubicBezTo>
                              <a:pt x="530366" y="126460"/>
                              <a:pt x="536728" y="127071"/>
                              <a:pt x="541338" y="125413"/>
                            </a:cubicBezTo>
                            <a:cubicBezTo>
                              <a:pt x="551074" y="129638"/>
                              <a:pt x="586095" y="123510"/>
                              <a:pt x="600075" y="125413"/>
                            </a:cubicBezTo>
                            <a:cubicBezTo>
                              <a:pt x="618922" y="126219"/>
                              <a:pt x="638396" y="124964"/>
                              <a:pt x="650875" y="125413"/>
                            </a:cubicBezTo>
                            <a:cubicBezTo>
                              <a:pt x="660067" y="122426"/>
                              <a:pt x="684124" y="125102"/>
                              <a:pt x="696913" y="123825"/>
                            </a:cubicBezTo>
                            <a:cubicBezTo>
                              <a:pt x="704944" y="121462"/>
                              <a:pt x="740165" y="127221"/>
                              <a:pt x="754063" y="127000"/>
                            </a:cubicBezTo>
                            <a:cubicBezTo>
                              <a:pt x="765153" y="127177"/>
                              <a:pt x="781504" y="132066"/>
                              <a:pt x="792163" y="131763"/>
                            </a:cubicBezTo>
                            <a:cubicBezTo>
                              <a:pt x="798198" y="130815"/>
                              <a:pt x="815231" y="132922"/>
                              <a:pt x="833438" y="131763"/>
                            </a:cubicBezTo>
                            <a:cubicBezTo>
                              <a:pt x="848905" y="133222"/>
                              <a:pt x="862480" y="135836"/>
                              <a:pt x="868363" y="133350"/>
                            </a:cubicBezTo>
                            <a:cubicBezTo>
                              <a:pt x="882993" y="123894"/>
                              <a:pt x="880715" y="119228"/>
                              <a:pt x="893763" y="109538"/>
                            </a:cubicBezTo>
                            <a:cubicBezTo>
                              <a:pt x="896453" y="108075"/>
                              <a:pt x="904325" y="95095"/>
                              <a:pt x="908050" y="90488"/>
                            </a:cubicBezTo>
                            <a:cubicBezTo>
                              <a:pt x="903837" y="85914"/>
                              <a:pt x="899597" y="76018"/>
                              <a:pt x="896938" y="73025"/>
                            </a:cubicBezTo>
                            <a:cubicBezTo>
                              <a:pt x="893719" y="69199"/>
                              <a:pt x="892358" y="67114"/>
                              <a:pt x="889000" y="65088"/>
                            </a:cubicBezTo>
                            <a:cubicBezTo>
                              <a:pt x="823555" y="39842"/>
                              <a:pt x="700986" y="33318"/>
                              <a:pt x="660400" y="14288"/>
                            </a:cubicBezTo>
                            <a:cubicBezTo>
                              <a:pt x="625665" y="14906"/>
                              <a:pt x="598530" y="4584"/>
                              <a:pt x="590550" y="4763"/>
                            </a:cubicBezTo>
                            <a:cubicBezTo>
                              <a:pt x="586475" y="3920"/>
                              <a:pt x="576976" y="756"/>
                              <a:pt x="574675" y="0"/>
                            </a:cubicBezTo>
                            <a:cubicBezTo>
                              <a:pt x="560433" y="-3590"/>
                              <a:pt x="533717" y="1349"/>
                              <a:pt x="527050" y="0"/>
                            </a:cubicBezTo>
                            <a:cubicBezTo>
                              <a:pt x="508684" y="10223"/>
                              <a:pt x="504279" y="9727"/>
                              <a:pt x="484188" y="15875"/>
                            </a:cubicBezTo>
                            <a:cubicBezTo>
                              <a:pt x="474946" y="24845"/>
                              <a:pt x="461908" y="42740"/>
                              <a:pt x="452438" y="55563"/>
                            </a:cubicBezTo>
                            <a:cubicBezTo>
                              <a:pt x="439878" y="98484"/>
                              <a:pt x="434072" y="112574"/>
                              <a:pt x="414338" y="155575"/>
                            </a:cubicBezTo>
                            <a:cubicBezTo>
                              <a:pt x="408376" y="163465"/>
                              <a:pt x="392615" y="191753"/>
                              <a:pt x="384175" y="212725"/>
                            </a:cubicBezTo>
                            <a:cubicBezTo>
                              <a:pt x="357808" y="227493"/>
                              <a:pt x="326938" y="252748"/>
                              <a:pt x="319088" y="255588"/>
                            </a:cubicBezTo>
                            <a:cubicBezTo>
                              <a:pt x="280243" y="262798"/>
                              <a:pt x="247320" y="281433"/>
                              <a:pt x="198438" y="304800"/>
                            </a:cubicBezTo>
                            <a:cubicBezTo>
                              <a:pt x="163777" y="314738"/>
                              <a:pt x="18120" y="349888"/>
                              <a:pt x="0" y="371475"/>
                            </a:cubicBezTo>
                            <a:close/>
                          </a:path>
                          <a:path w="908050" h="384175" stroke="0" extrusionOk="0">
                            <a:moveTo>
                              <a:pt x="0" y="371475"/>
                            </a:moveTo>
                            <a:cubicBezTo>
                              <a:pt x="13604" y="376688"/>
                              <a:pt x="63328" y="370081"/>
                              <a:pt x="85725" y="379413"/>
                            </a:cubicBezTo>
                            <a:cubicBezTo>
                              <a:pt x="98336" y="380829"/>
                              <a:pt x="119298" y="386481"/>
                              <a:pt x="133350" y="384175"/>
                            </a:cubicBezTo>
                            <a:cubicBezTo>
                              <a:pt x="157458" y="384854"/>
                              <a:pt x="163983" y="383477"/>
                              <a:pt x="187325" y="379413"/>
                            </a:cubicBezTo>
                            <a:cubicBezTo>
                              <a:pt x="202837" y="374822"/>
                              <a:pt x="217804" y="363695"/>
                              <a:pt x="222250" y="363538"/>
                            </a:cubicBezTo>
                            <a:cubicBezTo>
                              <a:pt x="226090" y="361626"/>
                              <a:pt x="231018" y="358181"/>
                              <a:pt x="234950" y="357188"/>
                            </a:cubicBezTo>
                            <a:cubicBezTo>
                              <a:pt x="240500" y="357829"/>
                              <a:pt x="268601" y="339599"/>
                              <a:pt x="274638" y="341313"/>
                            </a:cubicBezTo>
                            <a:cubicBezTo>
                              <a:pt x="285410" y="333965"/>
                              <a:pt x="288272" y="335937"/>
                              <a:pt x="300038" y="328613"/>
                            </a:cubicBezTo>
                            <a:cubicBezTo>
                              <a:pt x="302124" y="327675"/>
                              <a:pt x="310253" y="320576"/>
                              <a:pt x="315913" y="319088"/>
                            </a:cubicBezTo>
                            <a:cubicBezTo>
                              <a:pt x="321793" y="314761"/>
                              <a:pt x="326816" y="312461"/>
                              <a:pt x="334963" y="307975"/>
                            </a:cubicBezTo>
                            <a:cubicBezTo>
                              <a:pt x="340168" y="306246"/>
                              <a:pt x="343966" y="304516"/>
                              <a:pt x="347663" y="301625"/>
                            </a:cubicBezTo>
                            <a:cubicBezTo>
                              <a:pt x="355236" y="294055"/>
                              <a:pt x="356655" y="293174"/>
                              <a:pt x="365125" y="288925"/>
                            </a:cubicBezTo>
                            <a:cubicBezTo>
                              <a:pt x="381164" y="253479"/>
                              <a:pt x="392099" y="244655"/>
                              <a:pt x="415925" y="215900"/>
                            </a:cubicBezTo>
                            <a:cubicBezTo>
                              <a:pt x="424522" y="210837"/>
                              <a:pt x="431377" y="204057"/>
                              <a:pt x="433388" y="200025"/>
                            </a:cubicBezTo>
                            <a:cubicBezTo>
                              <a:pt x="435662" y="197241"/>
                              <a:pt x="444180" y="183122"/>
                              <a:pt x="454025" y="174625"/>
                            </a:cubicBezTo>
                            <a:cubicBezTo>
                              <a:pt x="458981" y="162532"/>
                              <a:pt x="464153" y="157188"/>
                              <a:pt x="468313" y="152400"/>
                            </a:cubicBezTo>
                            <a:cubicBezTo>
                              <a:pt x="472593" y="150746"/>
                              <a:pt x="481605" y="140749"/>
                              <a:pt x="488950" y="134938"/>
                            </a:cubicBezTo>
                            <a:cubicBezTo>
                              <a:pt x="506185" y="130111"/>
                              <a:pt x="511594" y="130246"/>
                              <a:pt x="527050" y="127000"/>
                            </a:cubicBezTo>
                            <a:cubicBezTo>
                              <a:pt x="528952" y="125688"/>
                              <a:pt x="540047" y="126852"/>
                              <a:pt x="541338" y="125413"/>
                            </a:cubicBezTo>
                            <a:cubicBezTo>
                              <a:pt x="564521" y="128269"/>
                              <a:pt x="591535" y="127021"/>
                              <a:pt x="600075" y="125413"/>
                            </a:cubicBezTo>
                            <a:cubicBezTo>
                              <a:pt x="609939" y="129183"/>
                              <a:pt x="634950" y="124866"/>
                              <a:pt x="650875" y="125413"/>
                            </a:cubicBezTo>
                            <a:cubicBezTo>
                              <a:pt x="666181" y="124915"/>
                              <a:pt x="681099" y="121387"/>
                              <a:pt x="696913" y="123825"/>
                            </a:cubicBezTo>
                            <a:cubicBezTo>
                              <a:pt x="710727" y="120194"/>
                              <a:pt x="729376" y="123719"/>
                              <a:pt x="754063" y="127000"/>
                            </a:cubicBezTo>
                            <a:cubicBezTo>
                              <a:pt x="767771" y="128352"/>
                              <a:pt x="787232" y="133218"/>
                              <a:pt x="792163" y="131763"/>
                            </a:cubicBezTo>
                            <a:cubicBezTo>
                              <a:pt x="796474" y="134306"/>
                              <a:pt x="823261" y="130481"/>
                              <a:pt x="833438" y="131763"/>
                            </a:cubicBezTo>
                            <a:cubicBezTo>
                              <a:pt x="837987" y="132489"/>
                              <a:pt x="856895" y="130814"/>
                              <a:pt x="868363" y="133350"/>
                            </a:cubicBezTo>
                            <a:cubicBezTo>
                              <a:pt x="874614" y="128327"/>
                              <a:pt x="890865" y="112029"/>
                              <a:pt x="893763" y="109538"/>
                            </a:cubicBezTo>
                            <a:cubicBezTo>
                              <a:pt x="900350" y="102496"/>
                              <a:pt x="902608" y="94548"/>
                              <a:pt x="908050" y="90488"/>
                            </a:cubicBezTo>
                            <a:cubicBezTo>
                              <a:pt x="904446" y="81975"/>
                              <a:pt x="899354" y="77159"/>
                              <a:pt x="896938" y="73025"/>
                            </a:cubicBezTo>
                            <a:cubicBezTo>
                              <a:pt x="895028" y="70793"/>
                              <a:pt x="890880" y="66933"/>
                              <a:pt x="889000" y="65088"/>
                            </a:cubicBezTo>
                            <a:cubicBezTo>
                              <a:pt x="840322" y="42373"/>
                              <a:pt x="736012" y="45881"/>
                              <a:pt x="660400" y="14288"/>
                            </a:cubicBezTo>
                            <a:cubicBezTo>
                              <a:pt x="633118" y="16099"/>
                              <a:pt x="600763" y="2285"/>
                              <a:pt x="590550" y="4763"/>
                            </a:cubicBezTo>
                            <a:cubicBezTo>
                              <a:pt x="586447" y="2490"/>
                              <a:pt x="579374" y="1157"/>
                              <a:pt x="574675" y="0"/>
                            </a:cubicBezTo>
                            <a:cubicBezTo>
                              <a:pt x="564922" y="-2012"/>
                              <a:pt x="537553" y="3816"/>
                              <a:pt x="527050" y="0"/>
                            </a:cubicBezTo>
                            <a:cubicBezTo>
                              <a:pt x="511171" y="3227"/>
                              <a:pt x="504428" y="11473"/>
                              <a:pt x="484188" y="15875"/>
                            </a:cubicBezTo>
                            <a:cubicBezTo>
                              <a:pt x="474933" y="32146"/>
                              <a:pt x="456842" y="51268"/>
                              <a:pt x="452438" y="55563"/>
                            </a:cubicBezTo>
                            <a:cubicBezTo>
                              <a:pt x="439244" y="91032"/>
                              <a:pt x="413741" y="141532"/>
                              <a:pt x="414338" y="155575"/>
                            </a:cubicBezTo>
                            <a:cubicBezTo>
                              <a:pt x="415588" y="165632"/>
                              <a:pt x="393819" y="195479"/>
                              <a:pt x="384175" y="212725"/>
                            </a:cubicBezTo>
                            <a:cubicBezTo>
                              <a:pt x="362994" y="229126"/>
                              <a:pt x="334526" y="244632"/>
                              <a:pt x="319088" y="255588"/>
                            </a:cubicBezTo>
                            <a:cubicBezTo>
                              <a:pt x="279189" y="261048"/>
                              <a:pt x="241854" y="282682"/>
                              <a:pt x="198438" y="304800"/>
                            </a:cubicBezTo>
                            <a:cubicBezTo>
                              <a:pt x="174760" y="331570"/>
                              <a:pt x="29871" y="373204"/>
                              <a:pt x="0" y="3714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07009526-17A4-7E37-A309-F760607810E5}"/>
                  </a:ext>
                </a:extLst>
              </p:cNvPr>
              <p:cNvSpPr/>
              <p:nvPr/>
            </p:nvSpPr>
            <p:spPr>
              <a:xfrm rot="3600000">
                <a:off x="3518424" y="3842278"/>
                <a:ext cx="209518" cy="238811"/>
              </a:xfrm>
              <a:custGeom>
                <a:avLst/>
                <a:gdLst>
                  <a:gd name="connsiteX0" fmla="*/ 1517650 w 1566863"/>
                  <a:gd name="connsiteY0" fmla="*/ 0 h 1785938"/>
                  <a:gd name="connsiteX1" fmla="*/ 1379538 w 1566863"/>
                  <a:gd name="connsiteY1" fmla="*/ 115888 h 1785938"/>
                  <a:gd name="connsiteX2" fmla="*/ 1227138 w 1566863"/>
                  <a:gd name="connsiteY2" fmla="*/ 238125 h 1785938"/>
                  <a:gd name="connsiteX3" fmla="*/ 1109663 w 1566863"/>
                  <a:gd name="connsiteY3" fmla="*/ 336550 h 1785938"/>
                  <a:gd name="connsiteX4" fmla="*/ 996950 w 1566863"/>
                  <a:gd name="connsiteY4" fmla="*/ 414338 h 1785938"/>
                  <a:gd name="connsiteX5" fmla="*/ 952500 w 1566863"/>
                  <a:gd name="connsiteY5" fmla="*/ 439738 h 1785938"/>
                  <a:gd name="connsiteX6" fmla="*/ 879475 w 1566863"/>
                  <a:gd name="connsiteY6" fmla="*/ 444500 h 1785938"/>
                  <a:gd name="connsiteX7" fmla="*/ 815975 w 1566863"/>
                  <a:gd name="connsiteY7" fmla="*/ 441325 h 1785938"/>
                  <a:gd name="connsiteX8" fmla="*/ 757238 w 1566863"/>
                  <a:gd name="connsiteY8" fmla="*/ 436563 h 1785938"/>
                  <a:gd name="connsiteX9" fmla="*/ 706438 w 1566863"/>
                  <a:gd name="connsiteY9" fmla="*/ 434975 h 1785938"/>
                  <a:gd name="connsiteX10" fmla="*/ 657225 w 1566863"/>
                  <a:gd name="connsiteY10" fmla="*/ 434975 h 1785938"/>
                  <a:gd name="connsiteX11" fmla="*/ 612775 w 1566863"/>
                  <a:gd name="connsiteY11" fmla="*/ 441325 h 1785938"/>
                  <a:gd name="connsiteX12" fmla="*/ 569913 w 1566863"/>
                  <a:gd name="connsiteY12" fmla="*/ 449263 h 1785938"/>
                  <a:gd name="connsiteX13" fmla="*/ 519113 w 1566863"/>
                  <a:gd name="connsiteY13" fmla="*/ 465138 h 1785938"/>
                  <a:gd name="connsiteX14" fmla="*/ 458788 w 1566863"/>
                  <a:gd name="connsiteY14" fmla="*/ 488950 h 1785938"/>
                  <a:gd name="connsiteX15" fmla="*/ 376238 w 1566863"/>
                  <a:gd name="connsiteY15" fmla="*/ 536575 h 1785938"/>
                  <a:gd name="connsiteX16" fmla="*/ 292100 w 1566863"/>
                  <a:gd name="connsiteY16" fmla="*/ 595313 h 1785938"/>
                  <a:gd name="connsiteX17" fmla="*/ 234950 w 1566863"/>
                  <a:gd name="connsiteY17" fmla="*/ 647700 h 1785938"/>
                  <a:gd name="connsiteX18" fmla="*/ 209550 w 1566863"/>
                  <a:gd name="connsiteY18" fmla="*/ 666750 h 1785938"/>
                  <a:gd name="connsiteX19" fmla="*/ 165100 w 1566863"/>
                  <a:gd name="connsiteY19" fmla="*/ 698500 h 1785938"/>
                  <a:gd name="connsiteX20" fmla="*/ 103188 w 1566863"/>
                  <a:gd name="connsiteY20" fmla="*/ 769938 h 1785938"/>
                  <a:gd name="connsiteX21" fmla="*/ 52388 w 1566863"/>
                  <a:gd name="connsiteY21" fmla="*/ 860425 h 1785938"/>
                  <a:gd name="connsiteX22" fmla="*/ 25400 w 1566863"/>
                  <a:gd name="connsiteY22" fmla="*/ 960438 h 1785938"/>
                  <a:gd name="connsiteX23" fmla="*/ 0 w 1566863"/>
                  <a:gd name="connsiteY23" fmla="*/ 1100138 h 1785938"/>
                  <a:gd name="connsiteX24" fmla="*/ 6350 w 1566863"/>
                  <a:gd name="connsiteY24" fmla="*/ 1158875 h 1785938"/>
                  <a:gd name="connsiteX25" fmla="*/ 0 w 1566863"/>
                  <a:gd name="connsiteY25" fmla="*/ 1235075 h 1785938"/>
                  <a:gd name="connsiteX26" fmla="*/ 15875 w 1566863"/>
                  <a:gd name="connsiteY26" fmla="*/ 1316038 h 1785938"/>
                  <a:gd name="connsiteX27" fmla="*/ 31750 w 1566863"/>
                  <a:gd name="connsiteY27" fmla="*/ 1365250 h 1785938"/>
                  <a:gd name="connsiteX28" fmla="*/ 50800 w 1566863"/>
                  <a:gd name="connsiteY28" fmla="*/ 1414463 h 1785938"/>
                  <a:gd name="connsiteX29" fmla="*/ 68263 w 1566863"/>
                  <a:gd name="connsiteY29" fmla="*/ 1482725 h 1785938"/>
                  <a:gd name="connsiteX30" fmla="*/ 107950 w 1566863"/>
                  <a:gd name="connsiteY30" fmla="*/ 1541463 h 1785938"/>
                  <a:gd name="connsiteX31" fmla="*/ 220663 w 1566863"/>
                  <a:gd name="connsiteY31" fmla="*/ 1647825 h 1785938"/>
                  <a:gd name="connsiteX32" fmla="*/ 327025 w 1566863"/>
                  <a:gd name="connsiteY32" fmla="*/ 1719263 h 1785938"/>
                  <a:gd name="connsiteX33" fmla="*/ 452438 w 1566863"/>
                  <a:gd name="connsiteY33" fmla="*/ 1765300 h 1785938"/>
                  <a:gd name="connsiteX34" fmla="*/ 596900 w 1566863"/>
                  <a:gd name="connsiteY34" fmla="*/ 1785938 h 1785938"/>
                  <a:gd name="connsiteX35" fmla="*/ 655638 w 1566863"/>
                  <a:gd name="connsiteY35" fmla="*/ 1781175 h 1785938"/>
                  <a:gd name="connsiteX36" fmla="*/ 863600 w 1566863"/>
                  <a:gd name="connsiteY36" fmla="*/ 1709738 h 1785938"/>
                  <a:gd name="connsiteX37" fmla="*/ 1076325 w 1566863"/>
                  <a:gd name="connsiteY37" fmla="*/ 1597025 h 1785938"/>
                  <a:gd name="connsiteX38" fmla="*/ 1189038 w 1566863"/>
                  <a:gd name="connsiteY38" fmla="*/ 1484313 h 1785938"/>
                  <a:gd name="connsiteX39" fmla="*/ 1282700 w 1566863"/>
                  <a:gd name="connsiteY39" fmla="*/ 1395413 h 1785938"/>
                  <a:gd name="connsiteX40" fmla="*/ 1354138 w 1566863"/>
                  <a:gd name="connsiteY40" fmla="*/ 1282700 h 1785938"/>
                  <a:gd name="connsiteX41" fmla="*/ 1395413 w 1566863"/>
                  <a:gd name="connsiteY41" fmla="*/ 1173163 h 1785938"/>
                  <a:gd name="connsiteX42" fmla="*/ 1400175 w 1566863"/>
                  <a:gd name="connsiteY42" fmla="*/ 1001713 h 1785938"/>
                  <a:gd name="connsiteX43" fmla="*/ 1362075 w 1566863"/>
                  <a:gd name="connsiteY43" fmla="*/ 841375 h 1785938"/>
                  <a:gd name="connsiteX44" fmla="*/ 1314450 w 1566863"/>
                  <a:gd name="connsiteY44" fmla="*/ 754063 h 1785938"/>
                  <a:gd name="connsiteX45" fmla="*/ 1228725 w 1566863"/>
                  <a:gd name="connsiteY45" fmla="*/ 657225 h 1785938"/>
                  <a:gd name="connsiteX46" fmla="*/ 1195388 w 1566863"/>
                  <a:gd name="connsiteY46" fmla="*/ 581025 h 1785938"/>
                  <a:gd name="connsiteX47" fmla="*/ 1196975 w 1566863"/>
                  <a:gd name="connsiteY47" fmla="*/ 501650 h 1785938"/>
                  <a:gd name="connsiteX48" fmla="*/ 1225550 w 1566863"/>
                  <a:gd name="connsiteY48" fmla="*/ 407988 h 1785938"/>
                  <a:gd name="connsiteX49" fmla="*/ 1300163 w 1566863"/>
                  <a:gd name="connsiteY49" fmla="*/ 322263 h 1785938"/>
                  <a:gd name="connsiteX50" fmla="*/ 1566863 w 1566863"/>
                  <a:gd name="connsiteY50" fmla="*/ 93663 h 1785938"/>
                  <a:gd name="connsiteX51" fmla="*/ 1533525 w 1566863"/>
                  <a:gd name="connsiteY51" fmla="*/ 47625 h 1785938"/>
                  <a:gd name="connsiteX52" fmla="*/ 1517650 w 1566863"/>
                  <a:gd name="connsiteY52" fmla="*/ 0 h 1785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566863" h="1785938">
                    <a:moveTo>
                      <a:pt x="1517650" y="0"/>
                    </a:moveTo>
                    <a:lnTo>
                      <a:pt x="1379538" y="115888"/>
                    </a:lnTo>
                    <a:lnTo>
                      <a:pt x="1227138" y="238125"/>
                    </a:lnTo>
                    <a:lnTo>
                      <a:pt x="1109663" y="336550"/>
                    </a:lnTo>
                    <a:lnTo>
                      <a:pt x="996950" y="414338"/>
                    </a:lnTo>
                    <a:lnTo>
                      <a:pt x="952500" y="439738"/>
                    </a:lnTo>
                    <a:lnTo>
                      <a:pt x="879475" y="444500"/>
                    </a:lnTo>
                    <a:lnTo>
                      <a:pt x="815975" y="441325"/>
                    </a:lnTo>
                    <a:lnTo>
                      <a:pt x="757238" y="436563"/>
                    </a:lnTo>
                    <a:lnTo>
                      <a:pt x="706438" y="434975"/>
                    </a:lnTo>
                    <a:lnTo>
                      <a:pt x="657225" y="434975"/>
                    </a:lnTo>
                    <a:lnTo>
                      <a:pt x="612775" y="441325"/>
                    </a:lnTo>
                    <a:lnTo>
                      <a:pt x="569913" y="449263"/>
                    </a:lnTo>
                    <a:lnTo>
                      <a:pt x="519113" y="465138"/>
                    </a:lnTo>
                    <a:lnTo>
                      <a:pt x="458788" y="488950"/>
                    </a:lnTo>
                    <a:lnTo>
                      <a:pt x="376238" y="536575"/>
                    </a:lnTo>
                    <a:lnTo>
                      <a:pt x="292100" y="595313"/>
                    </a:lnTo>
                    <a:lnTo>
                      <a:pt x="234950" y="647700"/>
                    </a:lnTo>
                    <a:lnTo>
                      <a:pt x="209550" y="666750"/>
                    </a:lnTo>
                    <a:lnTo>
                      <a:pt x="165100" y="698500"/>
                    </a:lnTo>
                    <a:lnTo>
                      <a:pt x="103188" y="769938"/>
                    </a:lnTo>
                    <a:lnTo>
                      <a:pt x="52388" y="860425"/>
                    </a:lnTo>
                    <a:lnTo>
                      <a:pt x="25400" y="960438"/>
                    </a:lnTo>
                    <a:lnTo>
                      <a:pt x="0" y="1100138"/>
                    </a:lnTo>
                    <a:lnTo>
                      <a:pt x="6350" y="1158875"/>
                    </a:lnTo>
                    <a:lnTo>
                      <a:pt x="0" y="1235075"/>
                    </a:lnTo>
                    <a:lnTo>
                      <a:pt x="15875" y="1316038"/>
                    </a:lnTo>
                    <a:lnTo>
                      <a:pt x="31750" y="1365250"/>
                    </a:lnTo>
                    <a:lnTo>
                      <a:pt x="50800" y="1414463"/>
                    </a:lnTo>
                    <a:lnTo>
                      <a:pt x="68263" y="1482725"/>
                    </a:lnTo>
                    <a:lnTo>
                      <a:pt x="107950" y="1541463"/>
                    </a:lnTo>
                    <a:lnTo>
                      <a:pt x="220663" y="1647825"/>
                    </a:lnTo>
                    <a:lnTo>
                      <a:pt x="327025" y="1719263"/>
                    </a:lnTo>
                    <a:lnTo>
                      <a:pt x="452438" y="1765300"/>
                    </a:lnTo>
                    <a:lnTo>
                      <a:pt x="596900" y="1785938"/>
                    </a:lnTo>
                    <a:lnTo>
                      <a:pt x="655638" y="1781175"/>
                    </a:lnTo>
                    <a:lnTo>
                      <a:pt x="863600" y="1709738"/>
                    </a:lnTo>
                    <a:lnTo>
                      <a:pt x="1076325" y="1597025"/>
                    </a:lnTo>
                    <a:lnTo>
                      <a:pt x="1189038" y="1484313"/>
                    </a:lnTo>
                    <a:lnTo>
                      <a:pt x="1282700" y="1395413"/>
                    </a:lnTo>
                    <a:lnTo>
                      <a:pt x="1354138" y="1282700"/>
                    </a:lnTo>
                    <a:lnTo>
                      <a:pt x="1395413" y="1173163"/>
                    </a:lnTo>
                    <a:lnTo>
                      <a:pt x="1400175" y="1001713"/>
                    </a:lnTo>
                    <a:lnTo>
                      <a:pt x="1362075" y="841375"/>
                    </a:lnTo>
                    <a:lnTo>
                      <a:pt x="1314450" y="754063"/>
                    </a:lnTo>
                    <a:lnTo>
                      <a:pt x="1228725" y="657225"/>
                    </a:lnTo>
                    <a:lnTo>
                      <a:pt x="1195388" y="581025"/>
                    </a:lnTo>
                    <a:lnTo>
                      <a:pt x="1196975" y="501650"/>
                    </a:lnTo>
                    <a:lnTo>
                      <a:pt x="1225550" y="407988"/>
                    </a:lnTo>
                    <a:lnTo>
                      <a:pt x="1300163" y="322263"/>
                    </a:lnTo>
                    <a:lnTo>
                      <a:pt x="1566863" y="93663"/>
                    </a:lnTo>
                    <a:lnTo>
                      <a:pt x="1533525" y="47625"/>
                    </a:lnTo>
                    <a:lnTo>
                      <a:pt x="1517650" y="0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832084185">
                      <a:custGeom>
                        <a:avLst/>
                        <a:gdLst>
                          <a:gd name="connsiteX0" fmla="*/ 1517650 w 1566863"/>
                          <a:gd name="connsiteY0" fmla="*/ 0 h 1785938"/>
                          <a:gd name="connsiteX1" fmla="*/ 1379538 w 1566863"/>
                          <a:gd name="connsiteY1" fmla="*/ 115888 h 1785938"/>
                          <a:gd name="connsiteX2" fmla="*/ 1227138 w 1566863"/>
                          <a:gd name="connsiteY2" fmla="*/ 238125 h 1785938"/>
                          <a:gd name="connsiteX3" fmla="*/ 1109663 w 1566863"/>
                          <a:gd name="connsiteY3" fmla="*/ 336550 h 1785938"/>
                          <a:gd name="connsiteX4" fmla="*/ 996950 w 1566863"/>
                          <a:gd name="connsiteY4" fmla="*/ 414338 h 1785938"/>
                          <a:gd name="connsiteX5" fmla="*/ 952500 w 1566863"/>
                          <a:gd name="connsiteY5" fmla="*/ 439738 h 1785938"/>
                          <a:gd name="connsiteX6" fmla="*/ 879475 w 1566863"/>
                          <a:gd name="connsiteY6" fmla="*/ 444500 h 1785938"/>
                          <a:gd name="connsiteX7" fmla="*/ 815975 w 1566863"/>
                          <a:gd name="connsiteY7" fmla="*/ 441325 h 1785938"/>
                          <a:gd name="connsiteX8" fmla="*/ 757238 w 1566863"/>
                          <a:gd name="connsiteY8" fmla="*/ 436563 h 1785938"/>
                          <a:gd name="connsiteX9" fmla="*/ 706438 w 1566863"/>
                          <a:gd name="connsiteY9" fmla="*/ 434975 h 1785938"/>
                          <a:gd name="connsiteX10" fmla="*/ 657225 w 1566863"/>
                          <a:gd name="connsiteY10" fmla="*/ 434975 h 1785938"/>
                          <a:gd name="connsiteX11" fmla="*/ 612775 w 1566863"/>
                          <a:gd name="connsiteY11" fmla="*/ 441325 h 1785938"/>
                          <a:gd name="connsiteX12" fmla="*/ 569913 w 1566863"/>
                          <a:gd name="connsiteY12" fmla="*/ 449263 h 1785938"/>
                          <a:gd name="connsiteX13" fmla="*/ 519113 w 1566863"/>
                          <a:gd name="connsiteY13" fmla="*/ 465138 h 1785938"/>
                          <a:gd name="connsiteX14" fmla="*/ 458788 w 1566863"/>
                          <a:gd name="connsiteY14" fmla="*/ 488950 h 1785938"/>
                          <a:gd name="connsiteX15" fmla="*/ 376238 w 1566863"/>
                          <a:gd name="connsiteY15" fmla="*/ 536575 h 1785938"/>
                          <a:gd name="connsiteX16" fmla="*/ 292100 w 1566863"/>
                          <a:gd name="connsiteY16" fmla="*/ 595313 h 1785938"/>
                          <a:gd name="connsiteX17" fmla="*/ 234950 w 1566863"/>
                          <a:gd name="connsiteY17" fmla="*/ 647700 h 1785938"/>
                          <a:gd name="connsiteX18" fmla="*/ 209550 w 1566863"/>
                          <a:gd name="connsiteY18" fmla="*/ 666750 h 1785938"/>
                          <a:gd name="connsiteX19" fmla="*/ 165100 w 1566863"/>
                          <a:gd name="connsiteY19" fmla="*/ 698500 h 1785938"/>
                          <a:gd name="connsiteX20" fmla="*/ 103188 w 1566863"/>
                          <a:gd name="connsiteY20" fmla="*/ 769938 h 1785938"/>
                          <a:gd name="connsiteX21" fmla="*/ 52388 w 1566863"/>
                          <a:gd name="connsiteY21" fmla="*/ 860425 h 1785938"/>
                          <a:gd name="connsiteX22" fmla="*/ 25400 w 1566863"/>
                          <a:gd name="connsiteY22" fmla="*/ 960438 h 1785938"/>
                          <a:gd name="connsiteX23" fmla="*/ 0 w 1566863"/>
                          <a:gd name="connsiteY23" fmla="*/ 1100138 h 1785938"/>
                          <a:gd name="connsiteX24" fmla="*/ 6350 w 1566863"/>
                          <a:gd name="connsiteY24" fmla="*/ 1158875 h 1785938"/>
                          <a:gd name="connsiteX25" fmla="*/ 0 w 1566863"/>
                          <a:gd name="connsiteY25" fmla="*/ 1235075 h 1785938"/>
                          <a:gd name="connsiteX26" fmla="*/ 15875 w 1566863"/>
                          <a:gd name="connsiteY26" fmla="*/ 1316038 h 1785938"/>
                          <a:gd name="connsiteX27" fmla="*/ 31750 w 1566863"/>
                          <a:gd name="connsiteY27" fmla="*/ 1365250 h 1785938"/>
                          <a:gd name="connsiteX28" fmla="*/ 50800 w 1566863"/>
                          <a:gd name="connsiteY28" fmla="*/ 1414463 h 1785938"/>
                          <a:gd name="connsiteX29" fmla="*/ 68263 w 1566863"/>
                          <a:gd name="connsiteY29" fmla="*/ 1482725 h 1785938"/>
                          <a:gd name="connsiteX30" fmla="*/ 107950 w 1566863"/>
                          <a:gd name="connsiteY30" fmla="*/ 1541463 h 1785938"/>
                          <a:gd name="connsiteX31" fmla="*/ 220663 w 1566863"/>
                          <a:gd name="connsiteY31" fmla="*/ 1647825 h 1785938"/>
                          <a:gd name="connsiteX32" fmla="*/ 327025 w 1566863"/>
                          <a:gd name="connsiteY32" fmla="*/ 1719263 h 1785938"/>
                          <a:gd name="connsiteX33" fmla="*/ 452438 w 1566863"/>
                          <a:gd name="connsiteY33" fmla="*/ 1765300 h 1785938"/>
                          <a:gd name="connsiteX34" fmla="*/ 596900 w 1566863"/>
                          <a:gd name="connsiteY34" fmla="*/ 1785938 h 1785938"/>
                          <a:gd name="connsiteX35" fmla="*/ 655638 w 1566863"/>
                          <a:gd name="connsiteY35" fmla="*/ 1781175 h 1785938"/>
                          <a:gd name="connsiteX36" fmla="*/ 863600 w 1566863"/>
                          <a:gd name="connsiteY36" fmla="*/ 1709738 h 1785938"/>
                          <a:gd name="connsiteX37" fmla="*/ 1076325 w 1566863"/>
                          <a:gd name="connsiteY37" fmla="*/ 1597025 h 1785938"/>
                          <a:gd name="connsiteX38" fmla="*/ 1189038 w 1566863"/>
                          <a:gd name="connsiteY38" fmla="*/ 1484313 h 1785938"/>
                          <a:gd name="connsiteX39" fmla="*/ 1282700 w 1566863"/>
                          <a:gd name="connsiteY39" fmla="*/ 1395413 h 1785938"/>
                          <a:gd name="connsiteX40" fmla="*/ 1354138 w 1566863"/>
                          <a:gd name="connsiteY40" fmla="*/ 1282700 h 1785938"/>
                          <a:gd name="connsiteX41" fmla="*/ 1395413 w 1566863"/>
                          <a:gd name="connsiteY41" fmla="*/ 1173163 h 1785938"/>
                          <a:gd name="connsiteX42" fmla="*/ 1400175 w 1566863"/>
                          <a:gd name="connsiteY42" fmla="*/ 1001713 h 1785938"/>
                          <a:gd name="connsiteX43" fmla="*/ 1362075 w 1566863"/>
                          <a:gd name="connsiteY43" fmla="*/ 841375 h 1785938"/>
                          <a:gd name="connsiteX44" fmla="*/ 1314450 w 1566863"/>
                          <a:gd name="connsiteY44" fmla="*/ 754063 h 1785938"/>
                          <a:gd name="connsiteX45" fmla="*/ 1228725 w 1566863"/>
                          <a:gd name="connsiteY45" fmla="*/ 657225 h 1785938"/>
                          <a:gd name="connsiteX46" fmla="*/ 1195388 w 1566863"/>
                          <a:gd name="connsiteY46" fmla="*/ 581025 h 1785938"/>
                          <a:gd name="connsiteX47" fmla="*/ 1196975 w 1566863"/>
                          <a:gd name="connsiteY47" fmla="*/ 501650 h 1785938"/>
                          <a:gd name="connsiteX48" fmla="*/ 1225550 w 1566863"/>
                          <a:gd name="connsiteY48" fmla="*/ 407988 h 1785938"/>
                          <a:gd name="connsiteX49" fmla="*/ 1300163 w 1566863"/>
                          <a:gd name="connsiteY49" fmla="*/ 322263 h 1785938"/>
                          <a:gd name="connsiteX50" fmla="*/ 1566863 w 1566863"/>
                          <a:gd name="connsiteY50" fmla="*/ 93663 h 1785938"/>
                          <a:gd name="connsiteX51" fmla="*/ 1533525 w 1566863"/>
                          <a:gd name="connsiteY51" fmla="*/ 47625 h 1785938"/>
                          <a:gd name="connsiteX52" fmla="*/ 1517650 w 1566863"/>
                          <a:gd name="connsiteY52" fmla="*/ 0 h 178593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</a:cxnLst>
                        <a:rect l="l" t="t" r="r" b="b"/>
                        <a:pathLst>
                          <a:path w="1566863" h="1785938" fill="none" extrusionOk="0">
                            <a:moveTo>
                              <a:pt x="1517650" y="0"/>
                            </a:moveTo>
                            <a:cubicBezTo>
                              <a:pt x="1460920" y="62299"/>
                              <a:pt x="1436542" y="48491"/>
                              <a:pt x="1379538" y="115888"/>
                            </a:cubicBezTo>
                            <a:cubicBezTo>
                              <a:pt x="1359721" y="139571"/>
                              <a:pt x="1294205" y="201097"/>
                              <a:pt x="1227138" y="238125"/>
                            </a:cubicBezTo>
                            <a:cubicBezTo>
                              <a:pt x="1207619" y="260088"/>
                              <a:pt x="1150926" y="286888"/>
                              <a:pt x="1109663" y="336550"/>
                            </a:cubicBezTo>
                            <a:cubicBezTo>
                              <a:pt x="1059498" y="380969"/>
                              <a:pt x="1022698" y="388376"/>
                              <a:pt x="996950" y="414338"/>
                            </a:cubicBezTo>
                            <a:cubicBezTo>
                              <a:pt x="974269" y="424427"/>
                              <a:pt x="967209" y="433405"/>
                              <a:pt x="952500" y="439738"/>
                            </a:cubicBezTo>
                            <a:cubicBezTo>
                              <a:pt x="936535" y="442141"/>
                              <a:pt x="899843" y="447625"/>
                              <a:pt x="879475" y="444500"/>
                            </a:cubicBezTo>
                            <a:cubicBezTo>
                              <a:pt x="852638" y="443522"/>
                              <a:pt x="831241" y="446846"/>
                              <a:pt x="815975" y="441325"/>
                            </a:cubicBezTo>
                            <a:cubicBezTo>
                              <a:pt x="796213" y="435983"/>
                              <a:pt x="763901" y="436303"/>
                              <a:pt x="757238" y="436563"/>
                            </a:cubicBezTo>
                            <a:cubicBezTo>
                              <a:pt x="742828" y="434565"/>
                              <a:pt x="712978" y="433610"/>
                              <a:pt x="706438" y="434975"/>
                            </a:cubicBezTo>
                            <a:cubicBezTo>
                              <a:pt x="688531" y="437867"/>
                              <a:pt x="679137" y="437174"/>
                              <a:pt x="657225" y="434975"/>
                            </a:cubicBezTo>
                            <a:cubicBezTo>
                              <a:pt x="638782" y="436228"/>
                              <a:pt x="619391" y="440824"/>
                              <a:pt x="612775" y="441325"/>
                            </a:cubicBezTo>
                            <a:cubicBezTo>
                              <a:pt x="603411" y="440757"/>
                              <a:pt x="580261" y="444601"/>
                              <a:pt x="569913" y="449263"/>
                            </a:cubicBezTo>
                            <a:cubicBezTo>
                              <a:pt x="556573" y="457925"/>
                              <a:pt x="528177" y="462730"/>
                              <a:pt x="519113" y="465138"/>
                            </a:cubicBezTo>
                            <a:cubicBezTo>
                              <a:pt x="502447" y="472533"/>
                              <a:pt x="468173" y="491097"/>
                              <a:pt x="458788" y="488950"/>
                            </a:cubicBezTo>
                            <a:cubicBezTo>
                              <a:pt x="444081" y="488491"/>
                              <a:pt x="390123" y="523963"/>
                              <a:pt x="376238" y="536575"/>
                            </a:cubicBezTo>
                            <a:cubicBezTo>
                              <a:pt x="345876" y="547447"/>
                              <a:pt x="321121" y="577722"/>
                              <a:pt x="292100" y="595313"/>
                            </a:cubicBezTo>
                            <a:cubicBezTo>
                              <a:pt x="263995" y="619040"/>
                              <a:pt x="254786" y="629513"/>
                              <a:pt x="234950" y="647700"/>
                            </a:cubicBezTo>
                            <a:cubicBezTo>
                              <a:pt x="231569" y="652612"/>
                              <a:pt x="217869" y="658788"/>
                              <a:pt x="209550" y="666750"/>
                            </a:cubicBezTo>
                            <a:cubicBezTo>
                              <a:pt x="204249" y="675436"/>
                              <a:pt x="182003" y="691601"/>
                              <a:pt x="165100" y="698500"/>
                            </a:cubicBezTo>
                            <a:cubicBezTo>
                              <a:pt x="137869" y="719474"/>
                              <a:pt x="110836" y="750988"/>
                              <a:pt x="103188" y="769938"/>
                            </a:cubicBezTo>
                            <a:cubicBezTo>
                              <a:pt x="85643" y="801310"/>
                              <a:pt x="78030" y="818750"/>
                              <a:pt x="52388" y="860425"/>
                            </a:cubicBezTo>
                            <a:cubicBezTo>
                              <a:pt x="47798" y="898656"/>
                              <a:pt x="30470" y="915684"/>
                              <a:pt x="25400" y="960438"/>
                            </a:cubicBezTo>
                            <a:cubicBezTo>
                              <a:pt x="27507" y="988418"/>
                              <a:pt x="2052" y="1057628"/>
                              <a:pt x="0" y="1100138"/>
                            </a:cubicBezTo>
                            <a:cubicBezTo>
                              <a:pt x="1214" y="1107890"/>
                              <a:pt x="6376" y="1140379"/>
                              <a:pt x="6350" y="1158875"/>
                            </a:cubicBezTo>
                            <a:cubicBezTo>
                              <a:pt x="10271" y="1184490"/>
                              <a:pt x="4978" y="1222830"/>
                              <a:pt x="0" y="1235075"/>
                            </a:cubicBezTo>
                            <a:cubicBezTo>
                              <a:pt x="-1631" y="1259017"/>
                              <a:pt x="10875" y="1276162"/>
                              <a:pt x="15875" y="1316038"/>
                            </a:cubicBezTo>
                            <a:cubicBezTo>
                              <a:pt x="21831" y="1322444"/>
                              <a:pt x="24234" y="1352491"/>
                              <a:pt x="31750" y="1365250"/>
                            </a:cubicBezTo>
                            <a:cubicBezTo>
                              <a:pt x="41803" y="1386695"/>
                              <a:pt x="47822" y="1397786"/>
                              <a:pt x="50800" y="1414463"/>
                            </a:cubicBezTo>
                            <a:cubicBezTo>
                              <a:pt x="59800" y="1426630"/>
                              <a:pt x="63975" y="1462039"/>
                              <a:pt x="68263" y="1482725"/>
                            </a:cubicBezTo>
                            <a:cubicBezTo>
                              <a:pt x="86397" y="1504805"/>
                              <a:pt x="91478" y="1525983"/>
                              <a:pt x="107950" y="1541463"/>
                            </a:cubicBezTo>
                            <a:cubicBezTo>
                              <a:pt x="133123" y="1546141"/>
                              <a:pt x="186793" y="1601332"/>
                              <a:pt x="220663" y="1647825"/>
                            </a:cubicBezTo>
                            <a:cubicBezTo>
                              <a:pt x="234709" y="1661295"/>
                              <a:pt x="305444" y="1700646"/>
                              <a:pt x="327025" y="1719263"/>
                            </a:cubicBezTo>
                            <a:cubicBezTo>
                              <a:pt x="355084" y="1718809"/>
                              <a:pt x="431554" y="1765225"/>
                              <a:pt x="452438" y="1765300"/>
                            </a:cubicBezTo>
                            <a:cubicBezTo>
                              <a:pt x="524820" y="1771655"/>
                              <a:pt x="554198" y="1782684"/>
                              <a:pt x="596900" y="1785938"/>
                            </a:cubicBezTo>
                            <a:cubicBezTo>
                              <a:pt x="607141" y="1780705"/>
                              <a:pt x="637913" y="1786919"/>
                              <a:pt x="655638" y="1781175"/>
                            </a:cubicBezTo>
                            <a:cubicBezTo>
                              <a:pt x="758788" y="1754833"/>
                              <a:pt x="770192" y="1727021"/>
                              <a:pt x="863600" y="1709738"/>
                            </a:cubicBezTo>
                            <a:cubicBezTo>
                              <a:pt x="904345" y="1699499"/>
                              <a:pt x="1014061" y="1618621"/>
                              <a:pt x="1076325" y="1597025"/>
                            </a:cubicBezTo>
                            <a:cubicBezTo>
                              <a:pt x="1098964" y="1588474"/>
                              <a:pt x="1159502" y="1497166"/>
                              <a:pt x="1189038" y="1484313"/>
                            </a:cubicBezTo>
                            <a:cubicBezTo>
                              <a:pt x="1198498" y="1470876"/>
                              <a:pt x="1237997" y="1423941"/>
                              <a:pt x="1282700" y="1395413"/>
                            </a:cubicBezTo>
                            <a:cubicBezTo>
                              <a:pt x="1311400" y="1344105"/>
                              <a:pt x="1333751" y="1331758"/>
                              <a:pt x="1354138" y="1282700"/>
                            </a:cubicBezTo>
                            <a:cubicBezTo>
                              <a:pt x="1375060" y="1245066"/>
                              <a:pt x="1375853" y="1222047"/>
                              <a:pt x="1395413" y="1173163"/>
                            </a:cubicBezTo>
                            <a:cubicBezTo>
                              <a:pt x="1384614" y="1100922"/>
                              <a:pt x="1408389" y="1021789"/>
                              <a:pt x="1400175" y="1001713"/>
                            </a:cubicBezTo>
                            <a:cubicBezTo>
                              <a:pt x="1398884" y="942116"/>
                              <a:pt x="1374724" y="858849"/>
                              <a:pt x="1362075" y="841375"/>
                            </a:cubicBezTo>
                            <a:cubicBezTo>
                              <a:pt x="1361134" y="821920"/>
                              <a:pt x="1332328" y="788441"/>
                              <a:pt x="1314450" y="754063"/>
                            </a:cubicBezTo>
                            <a:cubicBezTo>
                              <a:pt x="1268633" y="718073"/>
                              <a:pt x="1256786" y="704183"/>
                              <a:pt x="1228725" y="657225"/>
                            </a:cubicBezTo>
                            <a:cubicBezTo>
                              <a:pt x="1222800" y="632799"/>
                              <a:pt x="1208169" y="598192"/>
                              <a:pt x="1195388" y="581025"/>
                            </a:cubicBezTo>
                            <a:cubicBezTo>
                              <a:pt x="1202411" y="558779"/>
                              <a:pt x="1197672" y="530416"/>
                              <a:pt x="1196975" y="501650"/>
                            </a:cubicBezTo>
                            <a:cubicBezTo>
                              <a:pt x="1214216" y="465752"/>
                              <a:pt x="1210815" y="449897"/>
                              <a:pt x="1225550" y="407988"/>
                            </a:cubicBezTo>
                            <a:cubicBezTo>
                              <a:pt x="1237803" y="379475"/>
                              <a:pt x="1275863" y="360939"/>
                              <a:pt x="1300163" y="322263"/>
                            </a:cubicBezTo>
                            <a:cubicBezTo>
                              <a:pt x="1384872" y="268938"/>
                              <a:pt x="1469852" y="205759"/>
                              <a:pt x="1566863" y="93663"/>
                            </a:cubicBezTo>
                            <a:cubicBezTo>
                              <a:pt x="1550407" y="72187"/>
                              <a:pt x="1542019" y="53428"/>
                              <a:pt x="1533525" y="47625"/>
                            </a:cubicBezTo>
                            <a:cubicBezTo>
                              <a:pt x="1532074" y="35775"/>
                              <a:pt x="1525855" y="18619"/>
                              <a:pt x="1517650" y="0"/>
                            </a:cubicBezTo>
                            <a:close/>
                          </a:path>
                          <a:path w="1566863" h="1785938" stroke="0" extrusionOk="0">
                            <a:moveTo>
                              <a:pt x="1517650" y="0"/>
                            </a:moveTo>
                            <a:cubicBezTo>
                              <a:pt x="1486512" y="12033"/>
                              <a:pt x="1442839" y="61551"/>
                              <a:pt x="1379538" y="115888"/>
                            </a:cubicBezTo>
                            <a:cubicBezTo>
                              <a:pt x="1304407" y="155434"/>
                              <a:pt x="1291209" y="205866"/>
                              <a:pt x="1227138" y="238125"/>
                            </a:cubicBezTo>
                            <a:cubicBezTo>
                              <a:pt x="1192925" y="260547"/>
                              <a:pt x="1136687" y="325735"/>
                              <a:pt x="1109663" y="336550"/>
                            </a:cubicBezTo>
                            <a:cubicBezTo>
                              <a:pt x="1058151" y="371580"/>
                              <a:pt x="1033108" y="381215"/>
                              <a:pt x="996950" y="414338"/>
                            </a:cubicBezTo>
                            <a:cubicBezTo>
                              <a:pt x="980281" y="424307"/>
                              <a:pt x="972596" y="429789"/>
                              <a:pt x="952500" y="439738"/>
                            </a:cubicBezTo>
                            <a:cubicBezTo>
                              <a:pt x="916027" y="439800"/>
                              <a:pt x="914428" y="446905"/>
                              <a:pt x="879475" y="444500"/>
                            </a:cubicBezTo>
                            <a:cubicBezTo>
                              <a:pt x="863872" y="442444"/>
                              <a:pt x="822690" y="444116"/>
                              <a:pt x="815975" y="441325"/>
                            </a:cubicBezTo>
                            <a:cubicBezTo>
                              <a:pt x="796345" y="443373"/>
                              <a:pt x="774531" y="438316"/>
                              <a:pt x="757238" y="436563"/>
                            </a:cubicBezTo>
                            <a:cubicBezTo>
                              <a:pt x="739468" y="436588"/>
                              <a:pt x="727683" y="439582"/>
                              <a:pt x="706438" y="434975"/>
                            </a:cubicBezTo>
                            <a:cubicBezTo>
                              <a:pt x="694146" y="438584"/>
                              <a:pt x="670360" y="438744"/>
                              <a:pt x="657225" y="434975"/>
                            </a:cubicBezTo>
                            <a:cubicBezTo>
                              <a:pt x="651996" y="432173"/>
                              <a:pt x="629871" y="442851"/>
                              <a:pt x="612775" y="441325"/>
                            </a:cubicBezTo>
                            <a:cubicBezTo>
                              <a:pt x="602428" y="441033"/>
                              <a:pt x="581633" y="444828"/>
                              <a:pt x="569913" y="449263"/>
                            </a:cubicBezTo>
                            <a:cubicBezTo>
                              <a:pt x="557929" y="452054"/>
                              <a:pt x="526475" y="466910"/>
                              <a:pt x="519113" y="465138"/>
                            </a:cubicBezTo>
                            <a:cubicBezTo>
                              <a:pt x="495826" y="476767"/>
                              <a:pt x="481585" y="479716"/>
                              <a:pt x="458788" y="488950"/>
                            </a:cubicBezTo>
                            <a:cubicBezTo>
                              <a:pt x="433454" y="494092"/>
                              <a:pt x="398747" y="515732"/>
                              <a:pt x="376238" y="536575"/>
                            </a:cubicBezTo>
                            <a:cubicBezTo>
                              <a:pt x="354379" y="562672"/>
                              <a:pt x="302195" y="590152"/>
                              <a:pt x="292100" y="595313"/>
                            </a:cubicBezTo>
                            <a:cubicBezTo>
                              <a:pt x="277282" y="607462"/>
                              <a:pt x="237993" y="637099"/>
                              <a:pt x="234950" y="647700"/>
                            </a:cubicBezTo>
                            <a:cubicBezTo>
                              <a:pt x="228751" y="654484"/>
                              <a:pt x="222263" y="659911"/>
                              <a:pt x="209550" y="666750"/>
                            </a:cubicBezTo>
                            <a:cubicBezTo>
                              <a:pt x="191374" y="678127"/>
                              <a:pt x="180837" y="682223"/>
                              <a:pt x="165100" y="698500"/>
                            </a:cubicBezTo>
                            <a:cubicBezTo>
                              <a:pt x="141565" y="714116"/>
                              <a:pt x="116280" y="762560"/>
                              <a:pt x="103188" y="769938"/>
                            </a:cubicBezTo>
                            <a:cubicBezTo>
                              <a:pt x="94607" y="798851"/>
                              <a:pt x="63353" y="840665"/>
                              <a:pt x="52388" y="860425"/>
                            </a:cubicBezTo>
                            <a:cubicBezTo>
                              <a:pt x="40384" y="891921"/>
                              <a:pt x="35891" y="923625"/>
                              <a:pt x="25400" y="960438"/>
                            </a:cubicBezTo>
                            <a:cubicBezTo>
                              <a:pt x="6245" y="1022278"/>
                              <a:pt x="18866" y="1039646"/>
                              <a:pt x="0" y="1100138"/>
                            </a:cubicBezTo>
                            <a:cubicBezTo>
                              <a:pt x="4279" y="1109940"/>
                              <a:pt x="197" y="1131798"/>
                              <a:pt x="6350" y="1158875"/>
                            </a:cubicBezTo>
                            <a:cubicBezTo>
                              <a:pt x="5984" y="1173231"/>
                              <a:pt x="-2964" y="1223788"/>
                              <a:pt x="0" y="1235075"/>
                            </a:cubicBezTo>
                            <a:cubicBezTo>
                              <a:pt x="6485" y="1274948"/>
                              <a:pt x="7145" y="1304692"/>
                              <a:pt x="15875" y="1316038"/>
                            </a:cubicBezTo>
                            <a:cubicBezTo>
                              <a:pt x="22870" y="1332004"/>
                              <a:pt x="28777" y="1341309"/>
                              <a:pt x="31750" y="1365250"/>
                            </a:cubicBezTo>
                            <a:cubicBezTo>
                              <a:pt x="33848" y="1370500"/>
                              <a:pt x="44610" y="1410356"/>
                              <a:pt x="50800" y="1414463"/>
                            </a:cubicBezTo>
                            <a:cubicBezTo>
                              <a:pt x="55685" y="1425640"/>
                              <a:pt x="67127" y="1464379"/>
                              <a:pt x="68263" y="1482725"/>
                            </a:cubicBezTo>
                            <a:cubicBezTo>
                              <a:pt x="85852" y="1513544"/>
                              <a:pt x="95289" y="1520351"/>
                              <a:pt x="107950" y="1541463"/>
                            </a:cubicBezTo>
                            <a:cubicBezTo>
                              <a:pt x="132931" y="1576612"/>
                              <a:pt x="184418" y="1619648"/>
                              <a:pt x="220663" y="1647825"/>
                            </a:cubicBezTo>
                            <a:cubicBezTo>
                              <a:pt x="263609" y="1671483"/>
                              <a:pt x="290450" y="1683557"/>
                              <a:pt x="327025" y="1719263"/>
                            </a:cubicBezTo>
                            <a:cubicBezTo>
                              <a:pt x="376230" y="1740035"/>
                              <a:pt x="389619" y="1754669"/>
                              <a:pt x="452438" y="1765300"/>
                            </a:cubicBezTo>
                            <a:cubicBezTo>
                              <a:pt x="480241" y="1780615"/>
                              <a:pt x="550226" y="1784632"/>
                              <a:pt x="596900" y="1785938"/>
                            </a:cubicBezTo>
                            <a:cubicBezTo>
                              <a:pt x="608496" y="1784234"/>
                              <a:pt x="636109" y="1780931"/>
                              <a:pt x="655638" y="1781175"/>
                            </a:cubicBezTo>
                            <a:cubicBezTo>
                              <a:pt x="722441" y="1757720"/>
                              <a:pt x="814735" y="1737764"/>
                              <a:pt x="863600" y="1709738"/>
                            </a:cubicBezTo>
                            <a:cubicBezTo>
                              <a:pt x="934624" y="1694237"/>
                              <a:pt x="1012722" y="1645503"/>
                              <a:pt x="1076325" y="1597025"/>
                            </a:cubicBezTo>
                            <a:cubicBezTo>
                              <a:pt x="1134228" y="1555851"/>
                              <a:pt x="1128769" y="1531859"/>
                              <a:pt x="1189038" y="1484313"/>
                            </a:cubicBezTo>
                            <a:cubicBezTo>
                              <a:pt x="1207735" y="1456432"/>
                              <a:pt x="1261977" y="1407924"/>
                              <a:pt x="1282700" y="1395413"/>
                            </a:cubicBezTo>
                            <a:cubicBezTo>
                              <a:pt x="1296196" y="1374064"/>
                              <a:pt x="1344880" y="1315349"/>
                              <a:pt x="1354138" y="1282700"/>
                            </a:cubicBezTo>
                            <a:cubicBezTo>
                              <a:pt x="1367319" y="1266591"/>
                              <a:pt x="1377655" y="1209609"/>
                              <a:pt x="1395413" y="1173163"/>
                            </a:cubicBezTo>
                            <a:cubicBezTo>
                              <a:pt x="1396116" y="1150737"/>
                              <a:pt x="1393445" y="1019073"/>
                              <a:pt x="1400175" y="1001713"/>
                            </a:cubicBezTo>
                            <a:cubicBezTo>
                              <a:pt x="1376438" y="955989"/>
                              <a:pt x="1367702" y="871958"/>
                              <a:pt x="1362075" y="841375"/>
                            </a:cubicBezTo>
                            <a:cubicBezTo>
                              <a:pt x="1336498" y="804289"/>
                              <a:pt x="1322888" y="768798"/>
                              <a:pt x="1314450" y="754063"/>
                            </a:cubicBezTo>
                            <a:cubicBezTo>
                              <a:pt x="1290316" y="715043"/>
                              <a:pt x="1242006" y="678883"/>
                              <a:pt x="1228725" y="657225"/>
                            </a:cubicBezTo>
                            <a:cubicBezTo>
                              <a:pt x="1217149" y="624266"/>
                              <a:pt x="1211691" y="610728"/>
                              <a:pt x="1195388" y="581025"/>
                            </a:cubicBezTo>
                            <a:cubicBezTo>
                              <a:pt x="1201860" y="544305"/>
                              <a:pt x="1191108" y="529288"/>
                              <a:pt x="1196975" y="501650"/>
                            </a:cubicBezTo>
                            <a:cubicBezTo>
                              <a:pt x="1214606" y="463215"/>
                              <a:pt x="1219800" y="439891"/>
                              <a:pt x="1225550" y="407988"/>
                            </a:cubicBezTo>
                            <a:cubicBezTo>
                              <a:pt x="1236419" y="389709"/>
                              <a:pt x="1275437" y="337805"/>
                              <a:pt x="1300163" y="322263"/>
                            </a:cubicBezTo>
                            <a:cubicBezTo>
                              <a:pt x="1359852" y="294414"/>
                              <a:pt x="1458483" y="147874"/>
                              <a:pt x="1566863" y="93663"/>
                            </a:cubicBezTo>
                            <a:cubicBezTo>
                              <a:pt x="1560833" y="80176"/>
                              <a:pt x="1541414" y="63281"/>
                              <a:pt x="1533525" y="47625"/>
                            </a:cubicBezTo>
                            <a:cubicBezTo>
                              <a:pt x="1523494" y="28841"/>
                              <a:pt x="1519944" y="6431"/>
                              <a:pt x="151765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2BC2EB9E-8E45-0460-669C-0CE0E06528AB}"/>
                  </a:ext>
                </a:extLst>
              </p:cNvPr>
              <p:cNvSpPr/>
              <p:nvPr/>
            </p:nvSpPr>
            <p:spPr>
              <a:xfrm rot="3600000">
                <a:off x="3766771" y="4063005"/>
                <a:ext cx="116115" cy="80240"/>
              </a:xfrm>
              <a:custGeom>
                <a:avLst/>
                <a:gdLst>
                  <a:gd name="connsiteX0" fmla="*/ 0 w 868363"/>
                  <a:gd name="connsiteY0" fmla="*/ 68263 h 600075"/>
                  <a:gd name="connsiteX1" fmla="*/ 238125 w 868363"/>
                  <a:gd name="connsiteY1" fmla="*/ 106363 h 600075"/>
                  <a:gd name="connsiteX2" fmla="*/ 349250 w 868363"/>
                  <a:gd name="connsiteY2" fmla="*/ 80963 h 600075"/>
                  <a:gd name="connsiteX3" fmla="*/ 392113 w 868363"/>
                  <a:gd name="connsiteY3" fmla="*/ 49213 h 600075"/>
                  <a:gd name="connsiteX4" fmla="*/ 476250 w 868363"/>
                  <a:gd name="connsiteY4" fmla="*/ 15875 h 600075"/>
                  <a:gd name="connsiteX5" fmla="*/ 515938 w 868363"/>
                  <a:gd name="connsiteY5" fmla="*/ 0 h 600075"/>
                  <a:gd name="connsiteX6" fmla="*/ 622300 w 868363"/>
                  <a:gd name="connsiteY6" fmla="*/ 19050 h 600075"/>
                  <a:gd name="connsiteX7" fmla="*/ 706438 w 868363"/>
                  <a:gd name="connsiteY7" fmla="*/ 49213 h 600075"/>
                  <a:gd name="connsiteX8" fmla="*/ 814388 w 868363"/>
                  <a:gd name="connsiteY8" fmla="*/ 130175 h 600075"/>
                  <a:gd name="connsiteX9" fmla="*/ 860425 w 868363"/>
                  <a:gd name="connsiteY9" fmla="*/ 219075 h 600075"/>
                  <a:gd name="connsiteX10" fmla="*/ 868363 w 868363"/>
                  <a:gd name="connsiteY10" fmla="*/ 352425 h 600075"/>
                  <a:gd name="connsiteX11" fmla="*/ 865188 w 868363"/>
                  <a:gd name="connsiteY11" fmla="*/ 393700 h 600075"/>
                  <a:gd name="connsiteX12" fmla="*/ 847725 w 868363"/>
                  <a:gd name="connsiteY12" fmla="*/ 454025 h 600075"/>
                  <a:gd name="connsiteX13" fmla="*/ 825500 w 868363"/>
                  <a:gd name="connsiteY13" fmla="*/ 498475 h 600075"/>
                  <a:gd name="connsiteX14" fmla="*/ 790575 w 868363"/>
                  <a:gd name="connsiteY14" fmla="*/ 527050 h 600075"/>
                  <a:gd name="connsiteX15" fmla="*/ 752475 w 868363"/>
                  <a:gd name="connsiteY15" fmla="*/ 555625 h 600075"/>
                  <a:gd name="connsiteX16" fmla="*/ 709613 w 868363"/>
                  <a:gd name="connsiteY16" fmla="*/ 581025 h 600075"/>
                  <a:gd name="connsiteX17" fmla="*/ 674688 w 868363"/>
                  <a:gd name="connsiteY17" fmla="*/ 592138 h 600075"/>
                  <a:gd name="connsiteX18" fmla="*/ 614363 w 868363"/>
                  <a:gd name="connsiteY18" fmla="*/ 600075 h 600075"/>
                  <a:gd name="connsiteX19" fmla="*/ 579438 w 868363"/>
                  <a:gd name="connsiteY19" fmla="*/ 598488 h 600075"/>
                  <a:gd name="connsiteX20" fmla="*/ 560388 w 868363"/>
                  <a:gd name="connsiteY20" fmla="*/ 598488 h 600075"/>
                  <a:gd name="connsiteX21" fmla="*/ 525463 w 868363"/>
                  <a:gd name="connsiteY21" fmla="*/ 590550 h 600075"/>
                  <a:gd name="connsiteX22" fmla="*/ 504825 w 868363"/>
                  <a:gd name="connsiteY22" fmla="*/ 587375 h 600075"/>
                  <a:gd name="connsiteX23" fmla="*/ 487363 w 868363"/>
                  <a:gd name="connsiteY23" fmla="*/ 579438 h 600075"/>
                  <a:gd name="connsiteX24" fmla="*/ 471488 w 868363"/>
                  <a:gd name="connsiteY24" fmla="*/ 574675 h 600075"/>
                  <a:gd name="connsiteX25" fmla="*/ 457200 w 868363"/>
                  <a:gd name="connsiteY25" fmla="*/ 573088 h 600075"/>
                  <a:gd name="connsiteX26" fmla="*/ 455613 w 868363"/>
                  <a:gd name="connsiteY26" fmla="*/ 568325 h 600075"/>
                  <a:gd name="connsiteX27" fmla="*/ 439738 w 868363"/>
                  <a:gd name="connsiteY27" fmla="*/ 563563 h 600075"/>
                  <a:gd name="connsiteX28" fmla="*/ 434975 w 868363"/>
                  <a:gd name="connsiteY28" fmla="*/ 561975 h 600075"/>
                  <a:gd name="connsiteX29" fmla="*/ 417513 w 868363"/>
                  <a:gd name="connsiteY29" fmla="*/ 557213 h 600075"/>
                  <a:gd name="connsiteX30" fmla="*/ 412750 w 868363"/>
                  <a:gd name="connsiteY30" fmla="*/ 555625 h 600075"/>
                  <a:gd name="connsiteX31" fmla="*/ 403225 w 868363"/>
                  <a:gd name="connsiteY31" fmla="*/ 549275 h 600075"/>
                  <a:gd name="connsiteX32" fmla="*/ 390525 w 868363"/>
                  <a:gd name="connsiteY32" fmla="*/ 542925 h 600075"/>
                  <a:gd name="connsiteX33" fmla="*/ 377825 w 868363"/>
                  <a:gd name="connsiteY33" fmla="*/ 533400 h 600075"/>
                  <a:gd name="connsiteX34" fmla="*/ 368300 w 868363"/>
                  <a:gd name="connsiteY34" fmla="*/ 520700 h 600075"/>
                  <a:gd name="connsiteX35" fmla="*/ 350838 w 868363"/>
                  <a:gd name="connsiteY35" fmla="*/ 509588 h 600075"/>
                  <a:gd name="connsiteX36" fmla="*/ 347663 w 868363"/>
                  <a:gd name="connsiteY36" fmla="*/ 506413 h 600075"/>
                  <a:gd name="connsiteX37" fmla="*/ 331788 w 868363"/>
                  <a:gd name="connsiteY37" fmla="*/ 495300 h 600075"/>
                  <a:gd name="connsiteX38" fmla="*/ 312738 w 868363"/>
                  <a:gd name="connsiteY38" fmla="*/ 485775 h 600075"/>
                  <a:gd name="connsiteX39" fmla="*/ 303213 w 868363"/>
                  <a:gd name="connsiteY39" fmla="*/ 473075 h 600075"/>
                  <a:gd name="connsiteX40" fmla="*/ 285750 w 868363"/>
                  <a:gd name="connsiteY40" fmla="*/ 427038 h 600075"/>
                  <a:gd name="connsiteX41" fmla="*/ 261938 w 868363"/>
                  <a:gd name="connsiteY41" fmla="*/ 358775 h 600075"/>
                  <a:gd name="connsiteX42" fmla="*/ 252413 w 868363"/>
                  <a:gd name="connsiteY42" fmla="*/ 303213 h 600075"/>
                  <a:gd name="connsiteX43" fmla="*/ 247650 w 868363"/>
                  <a:gd name="connsiteY43" fmla="*/ 271463 h 600075"/>
                  <a:gd name="connsiteX44" fmla="*/ 223838 w 868363"/>
                  <a:gd name="connsiteY44" fmla="*/ 242888 h 600075"/>
                  <a:gd name="connsiteX45" fmla="*/ 211138 w 868363"/>
                  <a:gd name="connsiteY45" fmla="*/ 234950 h 600075"/>
                  <a:gd name="connsiteX46" fmla="*/ 142875 w 868363"/>
                  <a:gd name="connsiteY46" fmla="*/ 201613 h 600075"/>
                  <a:gd name="connsiteX47" fmla="*/ 96838 w 868363"/>
                  <a:gd name="connsiteY47" fmla="*/ 182563 h 600075"/>
                  <a:gd name="connsiteX48" fmla="*/ 77788 w 868363"/>
                  <a:gd name="connsiteY48" fmla="*/ 179388 h 600075"/>
                  <a:gd name="connsiteX49" fmla="*/ 41275 w 868363"/>
                  <a:gd name="connsiteY49" fmla="*/ 173038 h 600075"/>
                  <a:gd name="connsiteX50" fmla="*/ 0 w 868363"/>
                  <a:gd name="connsiteY50" fmla="*/ 68263 h 600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868363" h="600075">
                    <a:moveTo>
                      <a:pt x="0" y="68263"/>
                    </a:moveTo>
                    <a:lnTo>
                      <a:pt x="238125" y="106363"/>
                    </a:lnTo>
                    <a:lnTo>
                      <a:pt x="349250" y="80963"/>
                    </a:lnTo>
                    <a:lnTo>
                      <a:pt x="392113" y="49213"/>
                    </a:lnTo>
                    <a:lnTo>
                      <a:pt x="476250" y="15875"/>
                    </a:lnTo>
                    <a:lnTo>
                      <a:pt x="515938" y="0"/>
                    </a:lnTo>
                    <a:lnTo>
                      <a:pt x="622300" y="19050"/>
                    </a:lnTo>
                    <a:lnTo>
                      <a:pt x="706438" y="49213"/>
                    </a:lnTo>
                    <a:lnTo>
                      <a:pt x="814388" y="130175"/>
                    </a:lnTo>
                    <a:lnTo>
                      <a:pt x="860425" y="219075"/>
                    </a:lnTo>
                    <a:lnTo>
                      <a:pt x="868363" y="352425"/>
                    </a:lnTo>
                    <a:lnTo>
                      <a:pt x="865188" y="393700"/>
                    </a:lnTo>
                    <a:lnTo>
                      <a:pt x="847725" y="454025"/>
                    </a:lnTo>
                    <a:lnTo>
                      <a:pt x="825500" y="498475"/>
                    </a:lnTo>
                    <a:lnTo>
                      <a:pt x="790575" y="527050"/>
                    </a:lnTo>
                    <a:lnTo>
                      <a:pt x="752475" y="555625"/>
                    </a:lnTo>
                    <a:lnTo>
                      <a:pt x="709613" y="581025"/>
                    </a:lnTo>
                    <a:lnTo>
                      <a:pt x="674688" y="592138"/>
                    </a:lnTo>
                    <a:lnTo>
                      <a:pt x="614363" y="600075"/>
                    </a:lnTo>
                    <a:lnTo>
                      <a:pt x="579438" y="598488"/>
                    </a:lnTo>
                    <a:lnTo>
                      <a:pt x="560388" y="598488"/>
                    </a:lnTo>
                    <a:lnTo>
                      <a:pt x="525463" y="590550"/>
                    </a:lnTo>
                    <a:lnTo>
                      <a:pt x="504825" y="587375"/>
                    </a:lnTo>
                    <a:lnTo>
                      <a:pt x="487363" y="579438"/>
                    </a:lnTo>
                    <a:lnTo>
                      <a:pt x="471488" y="574675"/>
                    </a:lnTo>
                    <a:lnTo>
                      <a:pt x="457200" y="573088"/>
                    </a:lnTo>
                    <a:lnTo>
                      <a:pt x="455613" y="568325"/>
                    </a:lnTo>
                    <a:lnTo>
                      <a:pt x="439738" y="563563"/>
                    </a:lnTo>
                    <a:lnTo>
                      <a:pt x="434975" y="561975"/>
                    </a:lnTo>
                    <a:lnTo>
                      <a:pt x="417513" y="557213"/>
                    </a:lnTo>
                    <a:lnTo>
                      <a:pt x="412750" y="555625"/>
                    </a:lnTo>
                    <a:lnTo>
                      <a:pt x="403225" y="549275"/>
                    </a:lnTo>
                    <a:lnTo>
                      <a:pt x="390525" y="542925"/>
                    </a:lnTo>
                    <a:lnTo>
                      <a:pt x="377825" y="533400"/>
                    </a:lnTo>
                    <a:lnTo>
                      <a:pt x="368300" y="520700"/>
                    </a:lnTo>
                    <a:cubicBezTo>
                      <a:pt x="353178" y="508938"/>
                      <a:pt x="360046" y="509588"/>
                      <a:pt x="350838" y="509588"/>
                    </a:cubicBezTo>
                    <a:lnTo>
                      <a:pt x="347663" y="506413"/>
                    </a:lnTo>
                    <a:lnTo>
                      <a:pt x="331788" y="495300"/>
                    </a:lnTo>
                    <a:lnTo>
                      <a:pt x="312738" y="485775"/>
                    </a:lnTo>
                    <a:lnTo>
                      <a:pt x="303213" y="473075"/>
                    </a:lnTo>
                    <a:lnTo>
                      <a:pt x="285750" y="427038"/>
                    </a:lnTo>
                    <a:lnTo>
                      <a:pt x="261938" y="358775"/>
                    </a:lnTo>
                    <a:lnTo>
                      <a:pt x="252413" y="303213"/>
                    </a:lnTo>
                    <a:lnTo>
                      <a:pt x="247650" y="271463"/>
                    </a:lnTo>
                    <a:lnTo>
                      <a:pt x="223838" y="242888"/>
                    </a:lnTo>
                    <a:lnTo>
                      <a:pt x="211138" y="234950"/>
                    </a:lnTo>
                    <a:lnTo>
                      <a:pt x="142875" y="201613"/>
                    </a:lnTo>
                    <a:lnTo>
                      <a:pt x="96838" y="182563"/>
                    </a:lnTo>
                    <a:cubicBezTo>
                      <a:pt x="78855" y="179293"/>
                      <a:pt x="85291" y="179388"/>
                      <a:pt x="77788" y="179388"/>
                    </a:cubicBezTo>
                    <a:lnTo>
                      <a:pt x="41275" y="173038"/>
                    </a:lnTo>
                    <a:lnTo>
                      <a:pt x="0" y="68263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951639473">
                      <a:custGeom>
                        <a:avLst/>
                        <a:gdLst>
                          <a:gd name="connsiteX0" fmla="*/ 0 w 868363"/>
                          <a:gd name="connsiteY0" fmla="*/ 68263 h 600075"/>
                          <a:gd name="connsiteX1" fmla="*/ 238125 w 868363"/>
                          <a:gd name="connsiteY1" fmla="*/ 106363 h 600075"/>
                          <a:gd name="connsiteX2" fmla="*/ 349250 w 868363"/>
                          <a:gd name="connsiteY2" fmla="*/ 80963 h 600075"/>
                          <a:gd name="connsiteX3" fmla="*/ 392113 w 868363"/>
                          <a:gd name="connsiteY3" fmla="*/ 49213 h 600075"/>
                          <a:gd name="connsiteX4" fmla="*/ 476250 w 868363"/>
                          <a:gd name="connsiteY4" fmla="*/ 15875 h 600075"/>
                          <a:gd name="connsiteX5" fmla="*/ 515938 w 868363"/>
                          <a:gd name="connsiteY5" fmla="*/ 0 h 600075"/>
                          <a:gd name="connsiteX6" fmla="*/ 622300 w 868363"/>
                          <a:gd name="connsiteY6" fmla="*/ 19050 h 600075"/>
                          <a:gd name="connsiteX7" fmla="*/ 706438 w 868363"/>
                          <a:gd name="connsiteY7" fmla="*/ 49213 h 600075"/>
                          <a:gd name="connsiteX8" fmla="*/ 814388 w 868363"/>
                          <a:gd name="connsiteY8" fmla="*/ 130175 h 600075"/>
                          <a:gd name="connsiteX9" fmla="*/ 860425 w 868363"/>
                          <a:gd name="connsiteY9" fmla="*/ 219075 h 600075"/>
                          <a:gd name="connsiteX10" fmla="*/ 868363 w 868363"/>
                          <a:gd name="connsiteY10" fmla="*/ 352425 h 600075"/>
                          <a:gd name="connsiteX11" fmla="*/ 865188 w 868363"/>
                          <a:gd name="connsiteY11" fmla="*/ 393700 h 600075"/>
                          <a:gd name="connsiteX12" fmla="*/ 847725 w 868363"/>
                          <a:gd name="connsiteY12" fmla="*/ 454025 h 600075"/>
                          <a:gd name="connsiteX13" fmla="*/ 825500 w 868363"/>
                          <a:gd name="connsiteY13" fmla="*/ 498475 h 600075"/>
                          <a:gd name="connsiteX14" fmla="*/ 790575 w 868363"/>
                          <a:gd name="connsiteY14" fmla="*/ 527050 h 600075"/>
                          <a:gd name="connsiteX15" fmla="*/ 752475 w 868363"/>
                          <a:gd name="connsiteY15" fmla="*/ 555625 h 600075"/>
                          <a:gd name="connsiteX16" fmla="*/ 709613 w 868363"/>
                          <a:gd name="connsiteY16" fmla="*/ 581025 h 600075"/>
                          <a:gd name="connsiteX17" fmla="*/ 674688 w 868363"/>
                          <a:gd name="connsiteY17" fmla="*/ 592138 h 600075"/>
                          <a:gd name="connsiteX18" fmla="*/ 614363 w 868363"/>
                          <a:gd name="connsiteY18" fmla="*/ 600075 h 600075"/>
                          <a:gd name="connsiteX19" fmla="*/ 579438 w 868363"/>
                          <a:gd name="connsiteY19" fmla="*/ 598488 h 600075"/>
                          <a:gd name="connsiteX20" fmla="*/ 560388 w 868363"/>
                          <a:gd name="connsiteY20" fmla="*/ 598488 h 600075"/>
                          <a:gd name="connsiteX21" fmla="*/ 525463 w 868363"/>
                          <a:gd name="connsiteY21" fmla="*/ 590550 h 600075"/>
                          <a:gd name="connsiteX22" fmla="*/ 504825 w 868363"/>
                          <a:gd name="connsiteY22" fmla="*/ 587375 h 600075"/>
                          <a:gd name="connsiteX23" fmla="*/ 487363 w 868363"/>
                          <a:gd name="connsiteY23" fmla="*/ 579438 h 600075"/>
                          <a:gd name="connsiteX24" fmla="*/ 471488 w 868363"/>
                          <a:gd name="connsiteY24" fmla="*/ 574675 h 600075"/>
                          <a:gd name="connsiteX25" fmla="*/ 457200 w 868363"/>
                          <a:gd name="connsiteY25" fmla="*/ 573088 h 600075"/>
                          <a:gd name="connsiteX26" fmla="*/ 455613 w 868363"/>
                          <a:gd name="connsiteY26" fmla="*/ 568325 h 600075"/>
                          <a:gd name="connsiteX27" fmla="*/ 439738 w 868363"/>
                          <a:gd name="connsiteY27" fmla="*/ 563563 h 600075"/>
                          <a:gd name="connsiteX28" fmla="*/ 434975 w 868363"/>
                          <a:gd name="connsiteY28" fmla="*/ 561975 h 600075"/>
                          <a:gd name="connsiteX29" fmla="*/ 417513 w 868363"/>
                          <a:gd name="connsiteY29" fmla="*/ 557213 h 600075"/>
                          <a:gd name="connsiteX30" fmla="*/ 412750 w 868363"/>
                          <a:gd name="connsiteY30" fmla="*/ 555625 h 600075"/>
                          <a:gd name="connsiteX31" fmla="*/ 403225 w 868363"/>
                          <a:gd name="connsiteY31" fmla="*/ 549275 h 600075"/>
                          <a:gd name="connsiteX32" fmla="*/ 390525 w 868363"/>
                          <a:gd name="connsiteY32" fmla="*/ 542925 h 600075"/>
                          <a:gd name="connsiteX33" fmla="*/ 377825 w 868363"/>
                          <a:gd name="connsiteY33" fmla="*/ 533400 h 600075"/>
                          <a:gd name="connsiteX34" fmla="*/ 368300 w 868363"/>
                          <a:gd name="connsiteY34" fmla="*/ 520700 h 600075"/>
                          <a:gd name="connsiteX35" fmla="*/ 350838 w 868363"/>
                          <a:gd name="connsiteY35" fmla="*/ 509588 h 600075"/>
                          <a:gd name="connsiteX36" fmla="*/ 347663 w 868363"/>
                          <a:gd name="connsiteY36" fmla="*/ 506413 h 600075"/>
                          <a:gd name="connsiteX37" fmla="*/ 331788 w 868363"/>
                          <a:gd name="connsiteY37" fmla="*/ 495300 h 600075"/>
                          <a:gd name="connsiteX38" fmla="*/ 312738 w 868363"/>
                          <a:gd name="connsiteY38" fmla="*/ 485775 h 600075"/>
                          <a:gd name="connsiteX39" fmla="*/ 303213 w 868363"/>
                          <a:gd name="connsiteY39" fmla="*/ 473075 h 600075"/>
                          <a:gd name="connsiteX40" fmla="*/ 285750 w 868363"/>
                          <a:gd name="connsiteY40" fmla="*/ 427038 h 600075"/>
                          <a:gd name="connsiteX41" fmla="*/ 261938 w 868363"/>
                          <a:gd name="connsiteY41" fmla="*/ 358775 h 600075"/>
                          <a:gd name="connsiteX42" fmla="*/ 252413 w 868363"/>
                          <a:gd name="connsiteY42" fmla="*/ 303213 h 600075"/>
                          <a:gd name="connsiteX43" fmla="*/ 247650 w 868363"/>
                          <a:gd name="connsiteY43" fmla="*/ 271463 h 600075"/>
                          <a:gd name="connsiteX44" fmla="*/ 223838 w 868363"/>
                          <a:gd name="connsiteY44" fmla="*/ 242888 h 600075"/>
                          <a:gd name="connsiteX45" fmla="*/ 211138 w 868363"/>
                          <a:gd name="connsiteY45" fmla="*/ 234950 h 600075"/>
                          <a:gd name="connsiteX46" fmla="*/ 142875 w 868363"/>
                          <a:gd name="connsiteY46" fmla="*/ 201613 h 600075"/>
                          <a:gd name="connsiteX47" fmla="*/ 96838 w 868363"/>
                          <a:gd name="connsiteY47" fmla="*/ 182563 h 600075"/>
                          <a:gd name="connsiteX48" fmla="*/ 77788 w 868363"/>
                          <a:gd name="connsiteY48" fmla="*/ 179388 h 600075"/>
                          <a:gd name="connsiteX49" fmla="*/ 41275 w 868363"/>
                          <a:gd name="connsiteY49" fmla="*/ 173038 h 600075"/>
                          <a:gd name="connsiteX50" fmla="*/ 0 w 868363"/>
                          <a:gd name="connsiteY50" fmla="*/ 68263 h 6000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</a:cxnLst>
                        <a:rect l="l" t="t" r="r" b="b"/>
                        <a:pathLst>
                          <a:path w="868363" h="600075" fill="none" extrusionOk="0">
                            <a:moveTo>
                              <a:pt x="0" y="68263"/>
                            </a:moveTo>
                            <a:cubicBezTo>
                              <a:pt x="119429" y="67821"/>
                              <a:pt x="136290" y="80116"/>
                              <a:pt x="238125" y="106363"/>
                            </a:cubicBezTo>
                            <a:cubicBezTo>
                              <a:pt x="276284" y="104385"/>
                              <a:pt x="312340" y="89780"/>
                              <a:pt x="349250" y="80963"/>
                            </a:cubicBezTo>
                            <a:cubicBezTo>
                              <a:pt x="366741" y="73910"/>
                              <a:pt x="378038" y="60545"/>
                              <a:pt x="392113" y="49213"/>
                            </a:cubicBezTo>
                            <a:cubicBezTo>
                              <a:pt x="428057" y="38752"/>
                              <a:pt x="444628" y="20758"/>
                              <a:pt x="476250" y="15875"/>
                            </a:cubicBezTo>
                            <a:cubicBezTo>
                              <a:pt x="495100" y="7433"/>
                              <a:pt x="504392" y="7843"/>
                              <a:pt x="515938" y="0"/>
                            </a:cubicBezTo>
                            <a:cubicBezTo>
                              <a:pt x="556177" y="8690"/>
                              <a:pt x="584131" y="10098"/>
                              <a:pt x="622300" y="19050"/>
                            </a:cubicBezTo>
                            <a:cubicBezTo>
                              <a:pt x="648590" y="36769"/>
                              <a:pt x="674149" y="45912"/>
                              <a:pt x="706438" y="49213"/>
                            </a:cubicBezTo>
                            <a:cubicBezTo>
                              <a:pt x="744200" y="89219"/>
                              <a:pt x="797222" y="113114"/>
                              <a:pt x="814388" y="130175"/>
                            </a:cubicBezTo>
                            <a:cubicBezTo>
                              <a:pt x="817089" y="149398"/>
                              <a:pt x="846871" y="178647"/>
                              <a:pt x="860425" y="219075"/>
                            </a:cubicBezTo>
                            <a:cubicBezTo>
                              <a:pt x="863791" y="238635"/>
                              <a:pt x="859594" y="329990"/>
                              <a:pt x="868363" y="352425"/>
                            </a:cubicBezTo>
                            <a:cubicBezTo>
                              <a:pt x="866069" y="371880"/>
                              <a:pt x="862514" y="387588"/>
                              <a:pt x="865188" y="393700"/>
                            </a:cubicBezTo>
                            <a:cubicBezTo>
                              <a:pt x="865426" y="401889"/>
                              <a:pt x="851225" y="448292"/>
                              <a:pt x="847725" y="454025"/>
                            </a:cubicBezTo>
                            <a:cubicBezTo>
                              <a:pt x="839284" y="463270"/>
                              <a:pt x="839684" y="478338"/>
                              <a:pt x="825500" y="498475"/>
                            </a:cubicBezTo>
                            <a:cubicBezTo>
                              <a:pt x="817229" y="503617"/>
                              <a:pt x="803906" y="520738"/>
                              <a:pt x="790575" y="527050"/>
                            </a:cubicBezTo>
                            <a:cubicBezTo>
                              <a:pt x="782387" y="530829"/>
                              <a:pt x="766999" y="549648"/>
                              <a:pt x="752475" y="555625"/>
                            </a:cubicBezTo>
                            <a:cubicBezTo>
                              <a:pt x="737516" y="568948"/>
                              <a:pt x="730546" y="567498"/>
                              <a:pt x="709613" y="581025"/>
                            </a:cubicBezTo>
                            <a:cubicBezTo>
                              <a:pt x="699782" y="582775"/>
                              <a:pt x="681036" y="593451"/>
                              <a:pt x="674688" y="592138"/>
                            </a:cubicBezTo>
                            <a:cubicBezTo>
                              <a:pt x="664881" y="596933"/>
                              <a:pt x="620717" y="595490"/>
                              <a:pt x="614363" y="600075"/>
                            </a:cubicBezTo>
                            <a:cubicBezTo>
                              <a:pt x="606197" y="602635"/>
                              <a:pt x="589016" y="601101"/>
                              <a:pt x="579438" y="598488"/>
                            </a:cubicBezTo>
                            <a:cubicBezTo>
                              <a:pt x="575310" y="598888"/>
                              <a:pt x="567303" y="598069"/>
                              <a:pt x="560388" y="598488"/>
                            </a:cubicBezTo>
                            <a:cubicBezTo>
                              <a:pt x="557191" y="595865"/>
                              <a:pt x="538329" y="594678"/>
                              <a:pt x="525463" y="590550"/>
                            </a:cubicBezTo>
                            <a:cubicBezTo>
                              <a:pt x="515531" y="590303"/>
                              <a:pt x="508520" y="588303"/>
                              <a:pt x="504825" y="587375"/>
                            </a:cubicBezTo>
                            <a:cubicBezTo>
                              <a:pt x="500865" y="586216"/>
                              <a:pt x="491113" y="581270"/>
                              <a:pt x="487363" y="579438"/>
                            </a:cubicBezTo>
                            <a:cubicBezTo>
                              <a:pt x="481953" y="579166"/>
                              <a:pt x="478287" y="575792"/>
                              <a:pt x="471488" y="574675"/>
                            </a:cubicBezTo>
                            <a:cubicBezTo>
                              <a:pt x="469792" y="574193"/>
                              <a:pt x="459614" y="572675"/>
                              <a:pt x="457200" y="573088"/>
                            </a:cubicBezTo>
                            <a:cubicBezTo>
                              <a:pt x="456886" y="570944"/>
                              <a:pt x="455710" y="569812"/>
                              <a:pt x="455613" y="568325"/>
                            </a:cubicBezTo>
                            <a:cubicBezTo>
                              <a:pt x="449799" y="567538"/>
                              <a:pt x="445051" y="564702"/>
                              <a:pt x="439738" y="563563"/>
                            </a:cubicBezTo>
                            <a:cubicBezTo>
                              <a:pt x="438793" y="562923"/>
                              <a:pt x="435458" y="562547"/>
                              <a:pt x="434975" y="561975"/>
                            </a:cubicBezTo>
                            <a:cubicBezTo>
                              <a:pt x="431604" y="560718"/>
                              <a:pt x="426044" y="560032"/>
                              <a:pt x="417513" y="557213"/>
                            </a:cubicBezTo>
                            <a:cubicBezTo>
                              <a:pt x="416308" y="557015"/>
                              <a:pt x="414264" y="555985"/>
                              <a:pt x="412750" y="555625"/>
                            </a:cubicBezTo>
                            <a:cubicBezTo>
                              <a:pt x="408699" y="553678"/>
                              <a:pt x="405848" y="549860"/>
                              <a:pt x="403225" y="549275"/>
                            </a:cubicBezTo>
                            <a:cubicBezTo>
                              <a:pt x="401278" y="546915"/>
                              <a:pt x="393637" y="545765"/>
                              <a:pt x="390525" y="542925"/>
                            </a:cubicBezTo>
                            <a:cubicBezTo>
                              <a:pt x="386889" y="538570"/>
                              <a:pt x="381939" y="534833"/>
                              <a:pt x="377825" y="533400"/>
                            </a:cubicBezTo>
                            <a:cubicBezTo>
                              <a:pt x="373196" y="527854"/>
                              <a:pt x="371658" y="525125"/>
                              <a:pt x="368300" y="520700"/>
                            </a:cubicBezTo>
                            <a:cubicBezTo>
                              <a:pt x="352275" y="508087"/>
                              <a:pt x="360476" y="510780"/>
                              <a:pt x="350838" y="509588"/>
                            </a:cubicBezTo>
                            <a:cubicBezTo>
                              <a:pt x="349966" y="509094"/>
                              <a:pt x="348868" y="507497"/>
                              <a:pt x="347663" y="506413"/>
                            </a:cubicBezTo>
                            <a:cubicBezTo>
                              <a:pt x="344932" y="504768"/>
                              <a:pt x="335046" y="499632"/>
                              <a:pt x="331788" y="495300"/>
                            </a:cubicBezTo>
                            <a:cubicBezTo>
                              <a:pt x="326155" y="492569"/>
                              <a:pt x="316449" y="487045"/>
                              <a:pt x="312738" y="485775"/>
                            </a:cubicBezTo>
                            <a:cubicBezTo>
                              <a:pt x="309082" y="479739"/>
                              <a:pt x="308584" y="478055"/>
                              <a:pt x="303213" y="473075"/>
                            </a:cubicBezTo>
                            <a:cubicBezTo>
                              <a:pt x="296467" y="467100"/>
                              <a:pt x="289419" y="441756"/>
                              <a:pt x="285750" y="427038"/>
                            </a:cubicBezTo>
                            <a:cubicBezTo>
                              <a:pt x="276223" y="416015"/>
                              <a:pt x="273170" y="376106"/>
                              <a:pt x="261938" y="358775"/>
                            </a:cubicBezTo>
                            <a:cubicBezTo>
                              <a:pt x="262254" y="333979"/>
                              <a:pt x="256032" y="313294"/>
                              <a:pt x="252413" y="303213"/>
                            </a:cubicBezTo>
                            <a:cubicBezTo>
                              <a:pt x="249803" y="289611"/>
                              <a:pt x="247443" y="276633"/>
                              <a:pt x="247650" y="271463"/>
                            </a:cubicBezTo>
                            <a:cubicBezTo>
                              <a:pt x="242251" y="267366"/>
                              <a:pt x="231402" y="248393"/>
                              <a:pt x="223838" y="242888"/>
                            </a:cubicBezTo>
                            <a:cubicBezTo>
                              <a:pt x="218472" y="240111"/>
                              <a:pt x="215181" y="238739"/>
                              <a:pt x="211138" y="234950"/>
                            </a:cubicBezTo>
                            <a:cubicBezTo>
                              <a:pt x="182301" y="227176"/>
                              <a:pt x="167959" y="207855"/>
                              <a:pt x="142875" y="201613"/>
                            </a:cubicBezTo>
                            <a:cubicBezTo>
                              <a:pt x="120187" y="193841"/>
                              <a:pt x="104678" y="184002"/>
                              <a:pt x="96838" y="182563"/>
                            </a:cubicBezTo>
                            <a:cubicBezTo>
                              <a:pt x="79064" y="179909"/>
                              <a:pt x="85384" y="179341"/>
                              <a:pt x="77788" y="179388"/>
                            </a:cubicBezTo>
                            <a:cubicBezTo>
                              <a:pt x="67811" y="176413"/>
                              <a:pt x="53926" y="172959"/>
                              <a:pt x="41275" y="173038"/>
                            </a:cubicBezTo>
                            <a:cubicBezTo>
                              <a:pt x="28711" y="139848"/>
                              <a:pt x="153" y="84683"/>
                              <a:pt x="0" y="68263"/>
                            </a:cubicBezTo>
                            <a:close/>
                          </a:path>
                          <a:path w="868363" h="600075" stroke="0" extrusionOk="0">
                            <a:moveTo>
                              <a:pt x="0" y="68263"/>
                            </a:moveTo>
                            <a:cubicBezTo>
                              <a:pt x="109273" y="64964"/>
                              <a:pt x="120088" y="97544"/>
                              <a:pt x="238125" y="106363"/>
                            </a:cubicBezTo>
                            <a:cubicBezTo>
                              <a:pt x="259202" y="98021"/>
                              <a:pt x="328381" y="94462"/>
                              <a:pt x="349250" y="80963"/>
                            </a:cubicBezTo>
                            <a:cubicBezTo>
                              <a:pt x="361016" y="67980"/>
                              <a:pt x="377580" y="61431"/>
                              <a:pt x="392113" y="49213"/>
                            </a:cubicBezTo>
                            <a:cubicBezTo>
                              <a:pt x="420738" y="42441"/>
                              <a:pt x="446721" y="25331"/>
                              <a:pt x="476250" y="15875"/>
                            </a:cubicBezTo>
                            <a:cubicBezTo>
                              <a:pt x="487132" y="13423"/>
                              <a:pt x="512175" y="2642"/>
                              <a:pt x="515938" y="0"/>
                            </a:cubicBezTo>
                            <a:cubicBezTo>
                              <a:pt x="544555" y="1719"/>
                              <a:pt x="573982" y="1601"/>
                              <a:pt x="622300" y="19050"/>
                            </a:cubicBezTo>
                            <a:cubicBezTo>
                              <a:pt x="642440" y="22828"/>
                              <a:pt x="668138" y="28943"/>
                              <a:pt x="706438" y="49213"/>
                            </a:cubicBezTo>
                            <a:cubicBezTo>
                              <a:pt x="747047" y="76355"/>
                              <a:pt x="801540" y="115084"/>
                              <a:pt x="814388" y="130175"/>
                            </a:cubicBezTo>
                            <a:cubicBezTo>
                              <a:pt x="825222" y="170286"/>
                              <a:pt x="852261" y="210593"/>
                              <a:pt x="860425" y="219075"/>
                            </a:cubicBezTo>
                            <a:cubicBezTo>
                              <a:pt x="871757" y="259507"/>
                              <a:pt x="861685" y="332326"/>
                              <a:pt x="868363" y="352425"/>
                            </a:cubicBezTo>
                            <a:cubicBezTo>
                              <a:pt x="864746" y="370073"/>
                              <a:pt x="868206" y="378133"/>
                              <a:pt x="865188" y="393700"/>
                            </a:cubicBezTo>
                            <a:cubicBezTo>
                              <a:pt x="862556" y="412445"/>
                              <a:pt x="852690" y="431194"/>
                              <a:pt x="847725" y="454025"/>
                            </a:cubicBezTo>
                            <a:cubicBezTo>
                              <a:pt x="847991" y="460697"/>
                              <a:pt x="826932" y="491445"/>
                              <a:pt x="825500" y="498475"/>
                            </a:cubicBezTo>
                            <a:cubicBezTo>
                              <a:pt x="820931" y="501937"/>
                              <a:pt x="793710" y="519607"/>
                              <a:pt x="790575" y="527050"/>
                            </a:cubicBezTo>
                            <a:cubicBezTo>
                              <a:pt x="780947" y="531829"/>
                              <a:pt x="761582" y="554060"/>
                              <a:pt x="752475" y="555625"/>
                            </a:cubicBezTo>
                            <a:cubicBezTo>
                              <a:pt x="731971" y="566269"/>
                              <a:pt x="727446" y="570767"/>
                              <a:pt x="709613" y="581025"/>
                            </a:cubicBezTo>
                            <a:cubicBezTo>
                              <a:pt x="704006" y="584420"/>
                              <a:pt x="690437" y="586759"/>
                              <a:pt x="674688" y="592138"/>
                            </a:cubicBezTo>
                            <a:cubicBezTo>
                              <a:pt x="645503" y="594960"/>
                              <a:pt x="624590" y="598622"/>
                              <a:pt x="614363" y="600075"/>
                            </a:cubicBezTo>
                            <a:cubicBezTo>
                              <a:pt x="600877" y="599554"/>
                              <a:pt x="585530" y="599323"/>
                              <a:pt x="579438" y="598488"/>
                            </a:cubicBezTo>
                            <a:cubicBezTo>
                              <a:pt x="570215" y="597055"/>
                              <a:pt x="568273" y="597265"/>
                              <a:pt x="560388" y="598488"/>
                            </a:cubicBezTo>
                            <a:cubicBezTo>
                              <a:pt x="546357" y="597331"/>
                              <a:pt x="533953" y="595618"/>
                              <a:pt x="525463" y="590550"/>
                            </a:cubicBezTo>
                            <a:cubicBezTo>
                              <a:pt x="515184" y="590447"/>
                              <a:pt x="508813" y="587874"/>
                              <a:pt x="504825" y="587375"/>
                            </a:cubicBezTo>
                            <a:cubicBezTo>
                              <a:pt x="502982" y="586258"/>
                              <a:pt x="491657" y="580662"/>
                              <a:pt x="487363" y="579438"/>
                            </a:cubicBezTo>
                            <a:cubicBezTo>
                              <a:pt x="484566" y="577274"/>
                              <a:pt x="476780" y="576653"/>
                              <a:pt x="471488" y="574675"/>
                            </a:cubicBezTo>
                            <a:cubicBezTo>
                              <a:pt x="467974" y="574882"/>
                              <a:pt x="459061" y="573739"/>
                              <a:pt x="457200" y="573088"/>
                            </a:cubicBezTo>
                            <a:cubicBezTo>
                              <a:pt x="456239" y="570951"/>
                              <a:pt x="455781" y="569553"/>
                              <a:pt x="455613" y="568325"/>
                            </a:cubicBezTo>
                            <a:cubicBezTo>
                              <a:pt x="452772" y="567237"/>
                              <a:pt x="447443" y="565881"/>
                              <a:pt x="439738" y="563563"/>
                            </a:cubicBezTo>
                            <a:cubicBezTo>
                              <a:pt x="437778" y="562800"/>
                              <a:pt x="435773" y="562494"/>
                              <a:pt x="434975" y="561975"/>
                            </a:cubicBezTo>
                            <a:cubicBezTo>
                              <a:pt x="432019" y="561309"/>
                              <a:pt x="423236" y="558559"/>
                              <a:pt x="417513" y="557213"/>
                            </a:cubicBezTo>
                            <a:cubicBezTo>
                              <a:pt x="416525" y="556510"/>
                              <a:pt x="414929" y="556017"/>
                              <a:pt x="412750" y="555625"/>
                            </a:cubicBezTo>
                            <a:cubicBezTo>
                              <a:pt x="411772" y="554668"/>
                              <a:pt x="407443" y="551495"/>
                              <a:pt x="403225" y="549275"/>
                            </a:cubicBezTo>
                            <a:cubicBezTo>
                              <a:pt x="400295" y="547079"/>
                              <a:pt x="393672" y="543621"/>
                              <a:pt x="390525" y="542925"/>
                            </a:cubicBezTo>
                            <a:cubicBezTo>
                              <a:pt x="386880" y="541707"/>
                              <a:pt x="382327" y="536703"/>
                              <a:pt x="377825" y="533400"/>
                            </a:cubicBezTo>
                            <a:cubicBezTo>
                              <a:pt x="373125" y="528888"/>
                              <a:pt x="371567" y="527153"/>
                              <a:pt x="368300" y="520700"/>
                            </a:cubicBezTo>
                            <a:cubicBezTo>
                              <a:pt x="352715" y="508614"/>
                              <a:pt x="360904" y="510172"/>
                              <a:pt x="350838" y="509588"/>
                            </a:cubicBezTo>
                            <a:cubicBezTo>
                              <a:pt x="350570" y="509136"/>
                              <a:pt x="347956" y="507100"/>
                              <a:pt x="347663" y="506413"/>
                            </a:cubicBezTo>
                            <a:cubicBezTo>
                              <a:pt x="340326" y="500070"/>
                              <a:pt x="336603" y="497955"/>
                              <a:pt x="331788" y="495300"/>
                            </a:cubicBezTo>
                            <a:cubicBezTo>
                              <a:pt x="324857" y="491663"/>
                              <a:pt x="321623" y="491259"/>
                              <a:pt x="312738" y="485775"/>
                            </a:cubicBezTo>
                            <a:cubicBezTo>
                              <a:pt x="310893" y="482133"/>
                              <a:pt x="307298" y="478944"/>
                              <a:pt x="303213" y="473075"/>
                            </a:cubicBezTo>
                            <a:cubicBezTo>
                              <a:pt x="297291" y="456438"/>
                              <a:pt x="290737" y="449473"/>
                              <a:pt x="285750" y="427038"/>
                            </a:cubicBezTo>
                            <a:cubicBezTo>
                              <a:pt x="271102" y="404675"/>
                              <a:pt x="267502" y="373202"/>
                              <a:pt x="261938" y="358775"/>
                            </a:cubicBezTo>
                            <a:cubicBezTo>
                              <a:pt x="253321" y="338248"/>
                              <a:pt x="257719" y="314800"/>
                              <a:pt x="252413" y="303213"/>
                            </a:cubicBezTo>
                            <a:cubicBezTo>
                              <a:pt x="250137" y="291062"/>
                              <a:pt x="251487" y="285739"/>
                              <a:pt x="247650" y="271463"/>
                            </a:cubicBezTo>
                            <a:cubicBezTo>
                              <a:pt x="241703" y="263304"/>
                              <a:pt x="229954" y="252432"/>
                              <a:pt x="223838" y="242888"/>
                            </a:cubicBezTo>
                            <a:cubicBezTo>
                              <a:pt x="222258" y="240947"/>
                              <a:pt x="214174" y="237934"/>
                              <a:pt x="211138" y="234950"/>
                            </a:cubicBezTo>
                            <a:cubicBezTo>
                              <a:pt x="182056" y="226194"/>
                              <a:pt x="148380" y="208613"/>
                              <a:pt x="142875" y="201613"/>
                            </a:cubicBezTo>
                            <a:cubicBezTo>
                              <a:pt x="137684" y="200061"/>
                              <a:pt x="102710" y="187259"/>
                              <a:pt x="96838" y="182563"/>
                            </a:cubicBezTo>
                            <a:cubicBezTo>
                              <a:pt x="78076" y="179536"/>
                              <a:pt x="84737" y="180022"/>
                              <a:pt x="77788" y="179388"/>
                            </a:cubicBezTo>
                            <a:cubicBezTo>
                              <a:pt x="64100" y="179812"/>
                              <a:pt x="55961" y="176410"/>
                              <a:pt x="41275" y="173038"/>
                            </a:cubicBezTo>
                            <a:cubicBezTo>
                              <a:pt x="18788" y="130403"/>
                              <a:pt x="20443" y="96896"/>
                              <a:pt x="0" y="68263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812322EA-232F-5BE8-7117-1FD1E4F6FFCD}"/>
                  </a:ext>
                </a:extLst>
              </p:cNvPr>
              <p:cNvSpPr/>
              <p:nvPr/>
            </p:nvSpPr>
            <p:spPr>
              <a:xfrm rot="3600000">
                <a:off x="3793167" y="3946616"/>
                <a:ext cx="41182" cy="52008"/>
              </a:xfrm>
              <a:custGeom>
                <a:avLst/>
                <a:gdLst>
                  <a:gd name="connsiteX0" fmla="*/ 39688 w 307975"/>
                  <a:gd name="connsiteY0" fmla="*/ 15875 h 388937"/>
                  <a:gd name="connsiteX1" fmla="*/ 133350 w 307975"/>
                  <a:gd name="connsiteY1" fmla="*/ 0 h 388937"/>
                  <a:gd name="connsiteX2" fmla="*/ 204788 w 307975"/>
                  <a:gd name="connsiteY2" fmla="*/ 3175 h 388937"/>
                  <a:gd name="connsiteX3" fmla="*/ 276225 w 307975"/>
                  <a:gd name="connsiteY3" fmla="*/ 47625 h 388937"/>
                  <a:gd name="connsiteX4" fmla="*/ 303213 w 307975"/>
                  <a:gd name="connsiteY4" fmla="*/ 133350 h 388937"/>
                  <a:gd name="connsiteX5" fmla="*/ 301625 w 307975"/>
                  <a:gd name="connsiteY5" fmla="*/ 203200 h 388937"/>
                  <a:gd name="connsiteX6" fmla="*/ 307975 w 307975"/>
                  <a:gd name="connsiteY6" fmla="*/ 249237 h 388937"/>
                  <a:gd name="connsiteX7" fmla="*/ 293688 w 307975"/>
                  <a:gd name="connsiteY7" fmla="*/ 301625 h 388937"/>
                  <a:gd name="connsiteX8" fmla="*/ 263525 w 307975"/>
                  <a:gd name="connsiteY8" fmla="*/ 330200 h 388937"/>
                  <a:gd name="connsiteX9" fmla="*/ 227013 w 307975"/>
                  <a:gd name="connsiteY9" fmla="*/ 354012 h 388937"/>
                  <a:gd name="connsiteX10" fmla="*/ 193675 w 307975"/>
                  <a:gd name="connsiteY10" fmla="*/ 373062 h 388937"/>
                  <a:gd name="connsiteX11" fmla="*/ 161925 w 307975"/>
                  <a:gd name="connsiteY11" fmla="*/ 388937 h 388937"/>
                  <a:gd name="connsiteX12" fmla="*/ 142875 w 307975"/>
                  <a:gd name="connsiteY12" fmla="*/ 369887 h 388937"/>
                  <a:gd name="connsiteX13" fmla="*/ 131763 w 307975"/>
                  <a:gd name="connsiteY13" fmla="*/ 322262 h 388937"/>
                  <a:gd name="connsiteX14" fmla="*/ 109538 w 307975"/>
                  <a:gd name="connsiteY14" fmla="*/ 287337 h 388937"/>
                  <a:gd name="connsiteX15" fmla="*/ 73025 w 307975"/>
                  <a:gd name="connsiteY15" fmla="*/ 265112 h 388937"/>
                  <a:gd name="connsiteX16" fmla="*/ 60325 w 307975"/>
                  <a:gd name="connsiteY16" fmla="*/ 252412 h 388937"/>
                  <a:gd name="connsiteX17" fmla="*/ 39688 w 307975"/>
                  <a:gd name="connsiteY17" fmla="*/ 222250 h 388937"/>
                  <a:gd name="connsiteX18" fmla="*/ 30163 w 307975"/>
                  <a:gd name="connsiteY18" fmla="*/ 201612 h 388937"/>
                  <a:gd name="connsiteX19" fmla="*/ 19050 w 307975"/>
                  <a:gd name="connsiteY19" fmla="*/ 179387 h 388937"/>
                  <a:gd name="connsiteX20" fmla="*/ 9525 w 307975"/>
                  <a:gd name="connsiteY20" fmla="*/ 158750 h 388937"/>
                  <a:gd name="connsiteX21" fmla="*/ 3175 w 307975"/>
                  <a:gd name="connsiteY21" fmla="*/ 146050 h 388937"/>
                  <a:gd name="connsiteX22" fmla="*/ 0 w 307975"/>
                  <a:gd name="connsiteY22" fmla="*/ 127000 h 388937"/>
                  <a:gd name="connsiteX23" fmla="*/ 0 w 307975"/>
                  <a:gd name="connsiteY23" fmla="*/ 101600 h 388937"/>
                  <a:gd name="connsiteX24" fmla="*/ 0 w 307975"/>
                  <a:gd name="connsiteY24" fmla="*/ 79375 h 388937"/>
                  <a:gd name="connsiteX25" fmla="*/ 39688 w 307975"/>
                  <a:gd name="connsiteY25" fmla="*/ 15875 h 388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307975" h="388937">
                    <a:moveTo>
                      <a:pt x="39688" y="15875"/>
                    </a:moveTo>
                    <a:lnTo>
                      <a:pt x="133350" y="0"/>
                    </a:lnTo>
                    <a:lnTo>
                      <a:pt x="204788" y="3175"/>
                    </a:lnTo>
                    <a:lnTo>
                      <a:pt x="276225" y="47625"/>
                    </a:lnTo>
                    <a:lnTo>
                      <a:pt x="303213" y="133350"/>
                    </a:lnTo>
                    <a:cubicBezTo>
                      <a:pt x="302684" y="156633"/>
                      <a:pt x="302154" y="179917"/>
                      <a:pt x="301625" y="203200"/>
                    </a:cubicBezTo>
                    <a:lnTo>
                      <a:pt x="307975" y="249237"/>
                    </a:lnTo>
                    <a:lnTo>
                      <a:pt x="293688" y="301625"/>
                    </a:lnTo>
                    <a:lnTo>
                      <a:pt x="263525" y="330200"/>
                    </a:lnTo>
                    <a:lnTo>
                      <a:pt x="227013" y="354012"/>
                    </a:lnTo>
                    <a:lnTo>
                      <a:pt x="193675" y="373062"/>
                    </a:lnTo>
                    <a:lnTo>
                      <a:pt x="161925" y="388937"/>
                    </a:lnTo>
                    <a:lnTo>
                      <a:pt x="142875" y="369887"/>
                    </a:lnTo>
                    <a:lnTo>
                      <a:pt x="131763" y="322262"/>
                    </a:lnTo>
                    <a:lnTo>
                      <a:pt x="109538" y="287337"/>
                    </a:lnTo>
                    <a:lnTo>
                      <a:pt x="73025" y="265112"/>
                    </a:lnTo>
                    <a:lnTo>
                      <a:pt x="60325" y="252412"/>
                    </a:lnTo>
                    <a:lnTo>
                      <a:pt x="39688" y="222250"/>
                    </a:lnTo>
                    <a:lnTo>
                      <a:pt x="30163" y="201612"/>
                    </a:lnTo>
                    <a:lnTo>
                      <a:pt x="19050" y="179387"/>
                    </a:lnTo>
                    <a:lnTo>
                      <a:pt x="9525" y="158750"/>
                    </a:lnTo>
                    <a:lnTo>
                      <a:pt x="3175" y="146050"/>
                    </a:lnTo>
                    <a:lnTo>
                      <a:pt x="0" y="127000"/>
                    </a:lnTo>
                    <a:lnTo>
                      <a:pt x="0" y="101600"/>
                    </a:lnTo>
                    <a:lnTo>
                      <a:pt x="0" y="79375"/>
                    </a:lnTo>
                    <a:lnTo>
                      <a:pt x="39688" y="15875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2985829943">
                      <a:custGeom>
                        <a:avLst/>
                        <a:gdLst>
                          <a:gd name="connsiteX0" fmla="*/ 39688 w 307975"/>
                          <a:gd name="connsiteY0" fmla="*/ 15875 h 388937"/>
                          <a:gd name="connsiteX1" fmla="*/ 133350 w 307975"/>
                          <a:gd name="connsiteY1" fmla="*/ 0 h 388937"/>
                          <a:gd name="connsiteX2" fmla="*/ 204788 w 307975"/>
                          <a:gd name="connsiteY2" fmla="*/ 3175 h 388937"/>
                          <a:gd name="connsiteX3" fmla="*/ 276225 w 307975"/>
                          <a:gd name="connsiteY3" fmla="*/ 47625 h 388937"/>
                          <a:gd name="connsiteX4" fmla="*/ 303213 w 307975"/>
                          <a:gd name="connsiteY4" fmla="*/ 133350 h 388937"/>
                          <a:gd name="connsiteX5" fmla="*/ 301625 w 307975"/>
                          <a:gd name="connsiteY5" fmla="*/ 203200 h 388937"/>
                          <a:gd name="connsiteX6" fmla="*/ 307975 w 307975"/>
                          <a:gd name="connsiteY6" fmla="*/ 249237 h 388937"/>
                          <a:gd name="connsiteX7" fmla="*/ 293688 w 307975"/>
                          <a:gd name="connsiteY7" fmla="*/ 301625 h 388937"/>
                          <a:gd name="connsiteX8" fmla="*/ 263525 w 307975"/>
                          <a:gd name="connsiteY8" fmla="*/ 330200 h 388937"/>
                          <a:gd name="connsiteX9" fmla="*/ 227013 w 307975"/>
                          <a:gd name="connsiteY9" fmla="*/ 354012 h 388937"/>
                          <a:gd name="connsiteX10" fmla="*/ 193675 w 307975"/>
                          <a:gd name="connsiteY10" fmla="*/ 373062 h 388937"/>
                          <a:gd name="connsiteX11" fmla="*/ 161925 w 307975"/>
                          <a:gd name="connsiteY11" fmla="*/ 388937 h 388937"/>
                          <a:gd name="connsiteX12" fmla="*/ 142875 w 307975"/>
                          <a:gd name="connsiteY12" fmla="*/ 369887 h 388937"/>
                          <a:gd name="connsiteX13" fmla="*/ 131763 w 307975"/>
                          <a:gd name="connsiteY13" fmla="*/ 322262 h 388937"/>
                          <a:gd name="connsiteX14" fmla="*/ 109538 w 307975"/>
                          <a:gd name="connsiteY14" fmla="*/ 287337 h 388937"/>
                          <a:gd name="connsiteX15" fmla="*/ 73025 w 307975"/>
                          <a:gd name="connsiteY15" fmla="*/ 265112 h 388937"/>
                          <a:gd name="connsiteX16" fmla="*/ 60325 w 307975"/>
                          <a:gd name="connsiteY16" fmla="*/ 252412 h 388937"/>
                          <a:gd name="connsiteX17" fmla="*/ 39688 w 307975"/>
                          <a:gd name="connsiteY17" fmla="*/ 222250 h 388937"/>
                          <a:gd name="connsiteX18" fmla="*/ 30163 w 307975"/>
                          <a:gd name="connsiteY18" fmla="*/ 201612 h 388937"/>
                          <a:gd name="connsiteX19" fmla="*/ 19050 w 307975"/>
                          <a:gd name="connsiteY19" fmla="*/ 179387 h 388937"/>
                          <a:gd name="connsiteX20" fmla="*/ 9525 w 307975"/>
                          <a:gd name="connsiteY20" fmla="*/ 158750 h 388937"/>
                          <a:gd name="connsiteX21" fmla="*/ 3175 w 307975"/>
                          <a:gd name="connsiteY21" fmla="*/ 146050 h 388937"/>
                          <a:gd name="connsiteX22" fmla="*/ 0 w 307975"/>
                          <a:gd name="connsiteY22" fmla="*/ 127000 h 388937"/>
                          <a:gd name="connsiteX23" fmla="*/ 0 w 307975"/>
                          <a:gd name="connsiteY23" fmla="*/ 101600 h 388937"/>
                          <a:gd name="connsiteX24" fmla="*/ 0 w 307975"/>
                          <a:gd name="connsiteY24" fmla="*/ 79375 h 388937"/>
                          <a:gd name="connsiteX25" fmla="*/ 39688 w 307975"/>
                          <a:gd name="connsiteY25" fmla="*/ 15875 h 38893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</a:cxnLst>
                        <a:rect l="l" t="t" r="r" b="b"/>
                        <a:pathLst>
                          <a:path w="307975" h="388937" fill="none" extrusionOk="0">
                            <a:moveTo>
                              <a:pt x="39688" y="15875"/>
                            </a:moveTo>
                            <a:cubicBezTo>
                              <a:pt x="68711" y="16462"/>
                              <a:pt x="101248" y="4119"/>
                              <a:pt x="133350" y="0"/>
                            </a:cubicBezTo>
                            <a:cubicBezTo>
                              <a:pt x="151700" y="2226"/>
                              <a:pt x="171373" y="-792"/>
                              <a:pt x="204788" y="3175"/>
                            </a:cubicBezTo>
                            <a:cubicBezTo>
                              <a:pt x="226354" y="14193"/>
                              <a:pt x="249695" y="40008"/>
                              <a:pt x="276225" y="47625"/>
                            </a:cubicBezTo>
                            <a:cubicBezTo>
                              <a:pt x="277559" y="68445"/>
                              <a:pt x="296465" y="95003"/>
                              <a:pt x="303213" y="133350"/>
                            </a:cubicBezTo>
                            <a:cubicBezTo>
                              <a:pt x="300986" y="159064"/>
                              <a:pt x="299640" y="182963"/>
                              <a:pt x="301625" y="203200"/>
                            </a:cubicBezTo>
                            <a:cubicBezTo>
                              <a:pt x="300942" y="223510"/>
                              <a:pt x="306946" y="233182"/>
                              <a:pt x="307975" y="249237"/>
                            </a:cubicBezTo>
                            <a:cubicBezTo>
                              <a:pt x="302604" y="273243"/>
                              <a:pt x="296723" y="291789"/>
                              <a:pt x="293688" y="301625"/>
                            </a:cubicBezTo>
                            <a:cubicBezTo>
                              <a:pt x="283504" y="313327"/>
                              <a:pt x="273852" y="325526"/>
                              <a:pt x="263525" y="330200"/>
                            </a:cubicBezTo>
                            <a:cubicBezTo>
                              <a:pt x="260341" y="335742"/>
                              <a:pt x="244103" y="343498"/>
                              <a:pt x="227013" y="354012"/>
                            </a:cubicBezTo>
                            <a:cubicBezTo>
                              <a:pt x="212703" y="365020"/>
                              <a:pt x="208954" y="361482"/>
                              <a:pt x="193675" y="373062"/>
                            </a:cubicBezTo>
                            <a:cubicBezTo>
                              <a:pt x="189607" y="376105"/>
                              <a:pt x="172933" y="381723"/>
                              <a:pt x="161925" y="388937"/>
                            </a:cubicBezTo>
                            <a:cubicBezTo>
                              <a:pt x="157369" y="382401"/>
                              <a:pt x="152715" y="378014"/>
                              <a:pt x="142875" y="369887"/>
                            </a:cubicBezTo>
                            <a:cubicBezTo>
                              <a:pt x="142858" y="353808"/>
                              <a:pt x="134579" y="340666"/>
                              <a:pt x="131763" y="322262"/>
                            </a:cubicBezTo>
                            <a:cubicBezTo>
                              <a:pt x="121430" y="312279"/>
                              <a:pt x="112379" y="292649"/>
                              <a:pt x="109538" y="287337"/>
                            </a:cubicBezTo>
                            <a:cubicBezTo>
                              <a:pt x="96209" y="280896"/>
                              <a:pt x="87128" y="277402"/>
                              <a:pt x="73025" y="265112"/>
                            </a:cubicBezTo>
                            <a:cubicBezTo>
                              <a:pt x="71067" y="262349"/>
                              <a:pt x="63592" y="255137"/>
                              <a:pt x="60325" y="252412"/>
                            </a:cubicBezTo>
                            <a:cubicBezTo>
                              <a:pt x="56573" y="241874"/>
                              <a:pt x="43660" y="227905"/>
                              <a:pt x="39688" y="222250"/>
                            </a:cubicBezTo>
                            <a:cubicBezTo>
                              <a:pt x="36594" y="218638"/>
                              <a:pt x="33194" y="203558"/>
                              <a:pt x="30163" y="201612"/>
                            </a:cubicBezTo>
                            <a:cubicBezTo>
                              <a:pt x="26125" y="190801"/>
                              <a:pt x="23195" y="190122"/>
                              <a:pt x="19050" y="179387"/>
                            </a:cubicBezTo>
                            <a:cubicBezTo>
                              <a:pt x="17435" y="174467"/>
                              <a:pt x="13828" y="166066"/>
                              <a:pt x="9525" y="158750"/>
                            </a:cubicBezTo>
                            <a:cubicBezTo>
                              <a:pt x="8238" y="156127"/>
                              <a:pt x="2835" y="148170"/>
                              <a:pt x="3175" y="146050"/>
                            </a:cubicBezTo>
                            <a:cubicBezTo>
                              <a:pt x="1895" y="143203"/>
                              <a:pt x="1980" y="132975"/>
                              <a:pt x="0" y="127000"/>
                            </a:cubicBezTo>
                            <a:cubicBezTo>
                              <a:pt x="-1377" y="115028"/>
                              <a:pt x="2088" y="113928"/>
                              <a:pt x="0" y="101600"/>
                            </a:cubicBezTo>
                            <a:cubicBezTo>
                              <a:pt x="1365" y="97673"/>
                              <a:pt x="-450" y="85645"/>
                              <a:pt x="0" y="79375"/>
                            </a:cubicBezTo>
                            <a:cubicBezTo>
                              <a:pt x="15226" y="49394"/>
                              <a:pt x="32115" y="34935"/>
                              <a:pt x="39688" y="15875"/>
                            </a:cubicBezTo>
                            <a:close/>
                          </a:path>
                          <a:path w="307975" h="388937" stroke="0" extrusionOk="0">
                            <a:moveTo>
                              <a:pt x="39688" y="15875"/>
                            </a:moveTo>
                            <a:cubicBezTo>
                              <a:pt x="62756" y="6368"/>
                              <a:pt x="100605" y="13604"/>
                              <a:pt x="133350" y="0"/>
                            </a:cubicBezTo>
                            <a:cubicBezTo>
                              <a:pt x="166129" y="6566"/>
                              <a:pt x="179342" y="5129"/>
                              <a:pt x="204788" y="3175"/>
                            </a:cubicBezTo>
                            <a:cubicBezTo>
                              <a:pt x="239193" y="18002"/>
                              <a:pt x="259094" y="39812"/>
                              <a:pt x="276225" y="47625"/>
                            </a:cubicBezTo>
                            <a:cubicBezTo>
                              <a:pt x="275061" y="59065"/>
                              <a:pt x="303068" y="108427"/>
                              <a:pt x="303213" y="133350"/>
                            </a:cubicBezTo>
                            <a:cubicBezTo>
                              <a:pt x="305353" y="156948"/>
                              <a:pt x="300277" y="178685"/>
                              <a:pt x="301625" y="203200"/>
                            </a:cubicBezTo>
                            <a:cubicBezTo>
                              <a:pt x="305652" y="211054"/>
                              <a:pt x="302779" y="232826"/>
                              <a:pt x="307975" y="249237"/>
                            </a:cubicBezTo>
                            <a:cubicBezTo>
                              <a:pt x="308004" y="267312"/>
                              <a:pt x="301890" y="289085"/>
                              <a:pt x="293688" y="301625"/>
                            </a:cubicBezTo>
                            <a:cubicBezTo>
                              <a:pt x="282424" y="315283"/>
                              <a:pt x="274725" y="315361"/>
                              <a:pt x="263525" y="330200"/>
                            </a:cubicBezTo>
                            <a:cubicBezTo>
                              <a:pt x="257253" y="338036"/>
                              <a:pt x="231704" y="350131"/>
                              <a:pt x="227013" y="354012"/>
                            </a:cubicBezTo>
                            <a:cubicBezTo>
                              <a:pt x="213178" y="364430"/>
                              <a:pt x="207664" y="361465"/>
                              <a:pt x="193675" y="373062"/>
                            </a:cubicBezTo>
                            <a:cubicBezTo>
                              <a:pt x="186659" y="378274"/>
                              <a:pt x="168624" y="384902"/>
                              <a:pt x="161925" y="388937"/>
                            </a:cubicBezTo>
                            <a:cubicBezTo>
                              <a:pt x="153272" y="382853"/>
                              <a:pt x="150111" y="378465"/>
                              <a:pt x="142875" y="369887"/>
                            </a:cubicBezTo>
                            <a:cubicBezTo>
                              <a:pt x="143002" y="358853"/>
                              <a:pt x="134598" y="346681"/>
                              <a:pt x="131763" y="322262"/>
                            </a:cubicBezTo>
                            <a:cubicBezTo>
                              <a:pt x="126028" y="312733"/>
                              <a:pt x="111286" y="293414"/>
                              <a:pt x="109538" y="287337"/>
                            </a:cubicBezTo>
                            <a:cubicBezTo>
                              <a:pt x="102839" y="287137"/>
                              <a:pt x="87974" y="273012"/>
                              <a:pt x="73025" y="265112"/>
                            </a:cubicBezTo>
                            <a:cubicBezTo>
                              <a:pt x="67853" y="259577"/>
                              <a:pt x="65624" y="258081"/>
                              <a:pt x="60325" y="252412"/>
                            </a:cubicBezTo>
                            <a:cubicBezTo>
                              <a:pt x="49527" y="240453"/>
                              <a:pt x="43764" y="227590"/>
                              <a:pt x="39688" y="222250"/>
                            </a:cubicBezTo>
                            <a:cubicBezTo>
                              <a:pt x="35331" y="215480"/>
                              <a:pt x="33339" y="204590"/>
                              <a:pt x="30163" y="201612"/>
                            </a:cubicBezTo>
                            <a:cubicBezTo>
                              <a:pt x="29241" y="196927"/>
                              <a:pt x="24283" y="189913"/>
                              <a:pt x="19050" y="179387"/>
                            </a:cubicBezTo>
                            <a:cubicBezTo>
                              <a:pt x="17758" y="177373"/>
                              <a:pt x="11091" y="161840"/>
                              <a:pt x="9525" y="158750"/>
                            </a:cubicBezTo>
                            <a:cubicBezTo>
                              <a:pt x="9450" y="156417"/>
                              <a:pt x="5500" y="152620"/>
                              <a:pt x="3175" y="146050"/>
                            </a:cubicBezTo>
                            <a:cubicBezTo>
                              <a:pt x="2733" y="142779"/>
                              <a:pt x="-95" y="130722"/>
                              <a:pt x="0" y="127000"/>
                            </a:cubicBezTo>
                            <a:cubicBezTo>
                              <a:pt x="1733" y="120128"/>
                              <a:pt x="-2246" y="107114"/>
                              <a:pt x="0" y="101600"/>
                            </a:cubicBezTo>
                            <a:cubicBezTo>
                              <a:pt x="1273" y="98951"/>
                              <a:pt x="1222" y="82186"/>
                              <a:pt x="0" y="79375"/>
                            </a:cubicBezTo>
                            <a:cubicBezTo>
                              <a:pt x="3020" y="62445"/>
                              <a:pt x="26902" y="23937"/>
                              <a:pt x="39688" y="15875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2C3AD761-8EB5-12C9-1E31-87F424560DA3}"/>
                  </a:ext>
                </a:extLst>
              </p:cNvPr>
              <p:cNvSpPr/>
              <p:nvPr/>
            </p:nvSpPr>
            <p:spPr>
              <a:xfrm rot="3600000">
                <a:off x="3751651" y="3986596"/>
                <a:ext cx="76632" cy="72810"/>
              </a:xfrm>
              <a:custGeom>
                <a:avLst/>
                <a:gdLst>
                  <a:gd name="connsiteX0" fmla="*/ 511175 w 573088"/>
                  <a:gd name="connsiteY0" fmla="*/ 514351 h 544513"/>
                  <a:gd name="connsiteX1" fmla="*/ 565150 w 573088"/>
                  <a:gd name="connsiteY1" fmla="*/ 428626 h 544513"/>
                  <a:gd name="connsiteX2" fmla="*/ 566738 w 573088"/>
                  <a:gd name="connsiteY2" fmla="*/ 382588 h 544513"/>
                  <a:gd name="connsiteX3" fmla="*/ 573088 w 573088"/>
                  <a:gd name="connsiteY3" fmla="*/ 354013 h 544513"/>
                  <a:gd name="connsiteX4" fmla="*/ 573088 w 573088"/>
                  <a:gd name="connsiteY4" fmla="*/ 327026 h 544513"/>
                  <a:gd name="connsiteX5" fmla="*/ 560388 w 573088"/>
                  <a:gd name="connsiteY5" fmla="*/ 298451 h 544513"/>
                  <a:gd name="connsiteX6" fmla="*/ 546100 w 573088"/>
                  <a:gd name="connsiteY6" fmla="*/ 273051 h 544513"/>
                  <a:gd name="connsiteX7" fmla="*/ 539750 w 573088"/>
                  <a:gd name="connsiteY7" fmla="*/ 249238 h 544513"/>
                  <a:gd name="connsiteX8" fmla="*/ 528638 w 573088"/>
                  <a:gd name="connsiteY8" fmla="*/ 217488 h 544513"/>
                  <a:gd name="connsiteX9" fmla="*/ 504825 w 573088"/>
                  <a:gd name="connsiteY9" fmla="*/ 115888 h 544513"/>
                  <a:gd name="connsiteX10" fmla="*/ 479425 w 573088"/>
                  <a:gd name="connsiteY10" fmla="*/ 82551 h 544513"/>
                  <a:gd name="connsiteX11" fmla="*/ 457200 w 573088"/>
                  <a:gd name="connsiteY11" fmla="*/ 57151 h 544513"/>
                  <a:gd name="connsiteX12" fmla="*/ 434975 w 573088"/>
                  <a:gd name="connsiteY12" fmla="*/ 39688 h 544513"/>
                  <a:gd name="connsiteX13" fmla="*/ 414338 w 573088"/>
                  <a:gd name="connsiteY13" fmla="*/ 20638 h 544513"/>
                  <a:gd name="connsiteX14" fmla="*/ 396875 w 573088"/>
                  <a:gd name="connsiteY14" fmla="*/ 4763 h 544513"/>
                  <a:gd name="connsiteX15" fmla="*/ 363538 w 573088"/>
                  <a:gd name="connsiteY15" fmla="*/ 1588 h 544513"/>
                  <a:gd name="connsiteX16" fmla="*/ 346075 w 573088"/>
                  <a:gd name="connsiteY16" fmla="*/ 1 h 544513"/>
                  <a:gd name="connsiteX17" fmla="*/ 325438 w 573088"/>
                  <a:gd name="connsiteY17" fmla="*/ 1 h 544513"/>
                  <a:gd name="connsiteX18" fmla="*/ 311150 w 573088"/>
                  <a:gd name="connsiteY18" fmla="*/ 1 h 544513"/>
                  <a:gd name="connsiteX19" fmla="*/ 285750 w 573088"/>
                  <a:gd name="connsiteY19" fmla="*/ 1 h 544513"/>
                  <a:gd name="connsiteX20" fmla="*/ 266700 w 573088"/>
                  <a:gd name="connsiteY20" fmla="*/ 1 h 544513"/>
                  <a:gd name="connsiteX21" fmla="*/ 239713 w 573088"/>
                  <a:gd name="connsiteY21" fmla="*/ 1 h 544513"/>
                  <a:gd name="connsiteX22" fmla="*/ 225425 w 573088"/>
                  <a:gd name="connsiteY22" fmla="*/ 1588 h 544513"/>
                  <a:gd name="connsiteX23" fmla="*/ 203200 w 573088"/>
                  <a:gd name="connsiteY23" fmla="*/ 12701 h 544513"/>
                  <a:gd name="connsiteX24" fmla="*/ 188913 w 573088"/>
                  <a:gd name="connsiteY24" fmla="*/ 36513 h 544513"/>
                  <a:gd name="connsiteX25" fmla="*/ 177800 w 573088"/>
                  <a:gd name="connsiteY25" fmla="*/ 53976 h 544513"/>
                  <a:gd name="connsiteX26" fmla="*/ 125413 w 573088"/>
                  <a:gd name="connsiteY26" fmla="*/ 96838 h 544513"/>
                  <a:gd name="connsiteX27" fmla="*/ 53975 w 573088"/>
                  <a:gd name="connsiteY27" fmla="*/ 125413 h 544513"/>
                  <a:gd name="connsiteX28" fmla="*/ 28575 w 573088"/>
                  <a:gd name="connsiteY28" fmla="*/ 174626 h 544513"/>
                  <a:gd name="connsiteX29" fmla="*/ 7938 w 573088"/>
                  <a:gd name="connsiteY29" fmla="*/ 198438 h 544513"/>
                  <a:gd name="connsiteX30" fmla="*/ 0 w 573088"/>
                  <a:gd name="connsiteY30" fmla="*/ 231776 h 544513"/>
                  <a:gd name="connsiteX31" fmla="*/ 22225 w 573088"/>
                  <a:gd name="connsiteY31" fmla="*/ 284163 h 544513"/>
                  <a:gd name="connsiteX32" fmla="*/ 46038 w 573088"/>
                  <a:gd name="connsiteY32" fmla="*/ 319088 h 544513"/>
                  <a:gd name="connsiteX33" fmla="*/ 58738 w 573088"/>
                  <a:gd name="connsiteY33" fmla="*/ 344488 h 544513"/>
                  <a:gd name="connsiteX34" fmla="*/ 68263 w 573088"/>
                  <a:gd name="connsiteY34" fmla="*/ 355601 h 544513"/>
                  <a:gd name="connsiteX35" fmla="*/ 82550 w 573088"/>
                  <a:gd name="connsiteY35" fmla="*/ 365126 h 544513"/>
                  <a:gd name="connsiteX36" fmla="*/ 120650 w 573088"/>
                  <a:gd name="connsiteY36" fmla="*/ 392113 h 544513"/>
                  <a:gd name="connsiteX37" fmla="*/ 133350 w 573088"/>
                  <a:gd name="connsiteY37" fmla="*/ 396876 h 544513"/>
                  <a:gd name="connsiteX38" fmla="*/ 153988 w 573088"/>
                  <a:gd name="connsiteY38" fmla="*/ 406401 h 544513"/>
                  <a:gd name="connsiteX39" fmla="*/ 166688 w 573088"/>
                  <a:gd name="connsiteY39" fmla="*/ 411163 h 544513"/>
                  <a:gd name="connsiteX40" fmla="*/ 179388 w 573088"/>
                  <a:gd name="connsiteY40" fmla="*/ 415926 h 544513"/>
                  <a:gd name="connsiteX41" fmla="*/ 193675 w 573088"/>
                  <a:gd name="connsiteY41" fmla="*/ 425451 h 544513"/>
                  <a:gd name="connsiteX42" fmla="*/ 203200 w 573088"/>
                  <a:gd name="connsiteY42" fmla="*/ 433388 h 544513"/>
                  <a:gd name="connsiteX43" fmla="*/ 222250 w 573088"/>
                  <a:gd name="connsiteY43" fmla="*/ 447676 h 544513"/>
                  <a:gd name="connsiteX44" fmla="*/ 234950 w 573088"/>
                  <a:gd name="connsiteY44" fmla="*/ 460376 h 544513"/>
                  <a:gd name="connsiteX45" fmla="*/ 244475 w 573088"/>
                  <a:gd name="connsiteY45" fmla="*/ 473076 h 544513"/>
                  <a:gd name="connsiteX46" fmla="*/ 268288 w 573088"/>
                  <a:gd name="connsiteY46" fmla="*/ 487363 h 544513"/>
                  <a:gd name="connsiteX47" fmla="*/ 285750 w 573088"/>
                  <a:gd name="connsiteY47" fmla="*/ 493713 h 544513"/>
                  <a:gd name="connsiteX48" fmla="*/ 290513 w 573088"/>
                  <a:gd name="connsiteY48" fmla="*/ 498476 h 544513"/>
                  <a:gd name="connsiteX49" fmla="*/ 306388 w 573088"/>
                  <a:gd name="connsiteY49" fmla="*/ 503238 h 544513"/>
                  <a:gd name="connsiteX50" fmla="*/ 320675 w 573088"/>
                  <a:gd name="connsiteY50" fmla="*/ 511176 h 544513"/>
                  <a:gd name="connsiteX51" fmla="*/ 328613 w 573088"/>
                  <a:gd name="connsiteY51" fmla="*/ 517526 h 544513"/>
                  <a:gd name="connsiteX52" fmla="*/ 347663 w 573088"/>
                  <a:gd name="connsiteY52" fmla="*/ 523876 h 544513"/>
                  <a:gd name="connsiteX53" fmla="*/ 357188 w 573088"/>
                  <a:gd name="connsiteY53" fmla="*/ 527051 h 544513"/>
                  <a:gd name="connsiteX54" fmla="*/ 376238 w 573088"/>
                  <a:gd name="connsiteY54" fmla="*/ 538163 h 544513"/>
                  <a:gd name="connsiteX55" fmla="*/ 398463 w 573088"/>
                  <a:gd name="connsiteY55" fmla="*/ 542926 h 544513"/>
                  <a:gd name="connsiteX56" fmla="*/ 414338 w 573088"/>
                  <a:gd name="connsiteY56" fmla="*/ 544513 h 544513"/>
                  <a:gd name="connsiteX57" fmla="*/ 422275 w 573088"/>
                  <a:gd name="connsiteY57" fmla="*/ 544513 h 544513"/>
                  <a:gd name="connsiteX58" fmla="*/ 449263 w 573088"/>
                  <a:gd name="connsiteY58" fmla="*/ 544513 h 544513"/>
                  <a:gd name="connsiteX59" fmla="*/ 463550 w 573088"/>
                  <a:gd name="connsiteY59" fmla="*/ 544513 h 544513"/>
                  <a:gd name="connsiteX60" fmla="*/ 511175 w 573088"/>
                  <a:gd name="connsiteY60" fmla="*/ 514351 h 544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573088" h="544513">
                    <a:moveTo>
                      <a:pt x="511175" y="514351"/>
                    </a:moveTo>
                    <a:lnTo>
                      <a:pt x="565150" y="428626"/>
                    </a:lnTo>
                    <a:cubicBezTo>
                      <a:pt x="565679" y="413280"/>
                      <a:pt x="566209" y="397934"/>
                      <a:pt x="566738" y="382588"/>
                    </a:cubicBezTo>
                    <a:lnTo>
                      <a:pt x="573088" y="354013"/>
                    </a:lnTo>
                    <a:lnTo>
                      <a:pt x="573088" y="327026"/>
                    </a:lnTo>
                    <a:lnTo>
                      <a:pt x="560388" y="298451"/>
                    </a:lnTo>
                    <a:lnTo>
                      <a:pt x="546100" y="273051"/>
                    </a:lnTo>
                    <a:lnTo>
                      <a:pt x="539750" y="249238"/>
                    </a:lnTo>
                    <a:lnTo>
                      <a:pt x="528638" y="217488"/>
                    </a:lnTo>
                    <a:lnTo>
                      <a:pt x="504825" y="115888"/>
                    </a:lnTo>
                    <a:lnTo>
                      <a:pt x="479425" y="82551"/>
                    </a:lnTo>
                    <a:lnTo>
                      <a:pt x="457200" y="57151"/>
                    </a:lnTo>
                    <a:lnTo>
                      <a:pt x="434975" y="39688"/>
                    </a:lnTo>
                    <a:lnTo>
                      <a:pt x="414338" y="20638"/>
                    </a:lnTo>
                    <a:lnTo>
                      <a:pt x="396875" y="4763"/>
                    </a:lnTo>
                    <a:lnTo>
                      <a:pt x="363538" y="1588"/>
                    </a:lnTo>
                    <a:cubicBezTo>
                      <a:pt x="348198" y="-116"/>
                      <a:pt x="354042" y="1"/>
                      <a:pt x="346075" y="1"/>
                    </a:cubicBezTo>
                    <a:lnTo>
                      <a:pt x="325438" y="1"/>
                    </a:lnTo>
                    <a:lnTo>
                      <a:pt x="311150" y="1"/>
                    </a:lnTo>
                    <a:lnTo>
                      <a:pt x="285750" y="1"/>
                    </a:lnTo>
                    <a:lnTo>
                      <a:pt x="266700" y="1"/>
                    </a:lnTo>
                    <a:lnTo>
                      <a:pt x="239713" y="1"/>
                    </a:lnTo>
                    <a:lnTo>
                      <a:pt x="225425" y="1588"/>
                    </a:lnTo>
                    <a:lnTo>
                      <a:pt x="203200" y="12701"/>
                    </a:lnTo>
                    <a:lnTo>
                      <a:pt x="188913" y="36513"/>
                    </a:lnTo>
                    <a:lnTo>
                      <a:pt x="177800" y="53976"/>
                    </a:lnTo>
                    <a:lnTo>
                      <a:pt x="125413" y="96838"/>
                    </a:lnTo>
                    <a:lnTo>
                      <a:pt x="53975" y="125413"/>
                    </a:lnTo>
                    <a:lnTo>
                      <a:pt x="28575" y="174626"/>
                    </a:lnTo>
                    <a:lnTo>
                      <a:pt x="7938" y="198438"/>
                    </a:lnTo>
                    <a:lnTo>
                      <a:pt x="0" y="231776"/>
                    </a:lnTo>
                    <a:lnTo>
                      <a:pt x="22225" y="284163"/>
                    </a:lnTo>
                    <a:lnTo>
                      <a:pt x="46038" y="319088"/>
                    </a:lnTo>
                    <a:lnTo>
                      <a:pt x="58738" y="344488"/>
                    </a:lnTo>
                    <a:lnTo>
                      <a:pt x="68263" y="355601"/>
                    </a:lnTo>
                    <a:lnTo>
                      <a:pt x="82550" y="365126"/>
                    </a:lnTo>
                    <a:lnTo>
                      <a:pt x="120650" y="392113"/>
                    </a:lnTo>
                    <a:lnTo>
                      <a:pt x="133350" y="396876"/>
                    </a:lnTo>
                    <a:lnTo>
                      <a:pt x="153988" y="406401"/>
                    </a:lnTo>
                    <a:lnTo>
                      <a:pt x="166688" y="411163"/>
                    </a:lnTo>
                    <a:lnTo>
                      <a:pt x="179388" y="415926"/>
                    </a:lnTo>
                    <a:cubicBezTo>
                      <a:pt x="192511" y="425768"/>
                      <a:pt x="186796" y="425451"/>
                      <a:pt x="193675" y="425451"/>
                    </a:cubicBezTo>
                    <a:lnTo>
                      <a:pt x="203200" y="433388"/>
                    </a:lnTo>
                    <a:lnTo>
                      <a:pt x="222250" y="447676"/>
                    </a:lnTo>
                    <a:lnTo>
                      <a:pt x="234950" y="460376"/>
                    </a:lnTo>
                    <a:lnTo>
                      <a:pt x="244475" y="473076"/>
                    </a:lnTo>
                    <a:lnTo>
                      <a:pt x="268288" y="487363"/>
                    </a:lnTo>
                    <a:cubicBezTo>
                      <a:pt x="283542" y="494143"/>
                      <a:pt x="277363" y="493713"/>
                      <a:pt x="285750" y="493713"/>
                    </a:cubicBezTo>
                    <a:lnTo>
                      <a:pt x="290513" y="498476"/>
                    </a:lnTo>
                    <a:lnTo>
                      <a:pt x="306388" y="503238"/>
                    </a:lnTo>
                    <a:cubicBezTo>
                      <a:pt x="318361" y="511791"/>
                      <a:pt x="312948" y="511176"/>
                      <a:pt x="320675" y="511176"/>
                    </a:cubicBezTo>
                    <a:lnTo>
                      <a:pt x="328613" y="517526"/>
                    </a:lnTo>
                    <a:cubicBezTo>
                      <a:pt x="345956" y="520995"/>
                      <a:pt x="340672" y="516885"/>
                      <a:pt x="347663" y="523876"/>
                    </a:cubicBezTo>
                    <a:lnTo>
                      <a:pt x="357188" y="527051"/>
                    </a:lnTo>
                    <a:lnTo>
                      <a:pt x="376238" y="538163"/>
                    </a:lnTo>
                    <a:lnTo>
                      <a:pt x="398463" y="542926"/>
                    </a:lnTo>
                    <a:lnTo>
                      <a:pt x="414338" y="544513"/>
                    </a:lnTo>
                    <a:lnTo>
                      <a:pt x="422275" y="544513"/>
                    </a:lnTo>
                    <a:lnTo>
                      <a:pt x="449263" y="544513"/>
                    </a:lnTo>
                    <a:lnTo>
                      <a:pt x="463550" y="544513"/>
                    </a:lnTo>
                    <a:lnTo>
                      <a:pt x="511175" y="514351"/>
                    </a:lnTo>
                    <a:close/>
                  </a:path>
                </a:pathLst>
              </a:custGeom>
              <a:ln>
                <a:extLst>
                  <a:ext uri="{C807C97D-BFC1-408E-A445-0C87EB9F89A2}">
                    <ask:lineSketchStyleProps xmlns:ask="http://schemas.microsoft.com/office/drawing/2018/sketchyshapes" sd="1885886439">
                      <a:custGeom>
                        <a:avLst/>
                        <a:gdLst>
                          <a:gd name="connsiteX0" fmla="*/ 511175 w 573088"/>
                          <a:gd name="connsiteY0" fmla="*/ 514351 h 544513"/>
                          <a:gd name="connsiteX1" fmla="*/ 565150 w 573088"/>
                          <a:gd name="connsiteY1" fmla="*/ 428626 h 544513"/>
                          <a:gd name="connsiteX2" fmla="*/ 566738 w 573088"/>
                          <a:gd name="connsiteY2" fmla="*/ 382588 h 544513"/>
                          <a:gd name="connsiteX3" fmla="*/ 573088 w 573088"/>
                          <a:gd name="connsiteY3" fmla="*/ 354013 h 544513"/>
                          <a:gd name="connsiteX4" fmla="*/ 573088 w 573088"/>
                          <a:gd name="connsiteY4" fmla="*/ 327026 h 544513"/>
                          <a:gd name="connsiteX5" fmla="*/ 560388 w 573088"/>
                          <a:gd name="connsiteY5" fmla="*/ 298451 h 544513"/>
                          <a:gd name="connsiteX6" fmla="*/ 546100 w 573088"/>
                          <a:gd name="connsiteY6" fmla="*/ 273051 h 544513"/>
                          <a:gd name="connsiteX7" fmla="*/ 539750 w 573088"/>
                          <a:gd name="connsiteY7" fmla="*/ 249238 h 544513"/>
                          <a:gd name="connsiteX8" fmla="*/ 528638 w 573088"/>
                          <a:gd name="connsiteY8" fmla="*/ 217488 h 544513"/>
                          <a:gd name="connsiteX9" fmla="*/ 504825 w 573088"/>
                          <a:gd name="connsiteY9" fmla="*/ 115888 h 544513"/>
                          <a:gd name="connsiteX10" fmla="*/ 479425 w 573088"/>
                          <a:gd name="connsiteY10" fmla="*/ 82551 h 544513"/>
                          <a:gd name="connsiteX11" fmla="*/ 457200 w 573088"/>
                          <a:gd name="connsiteY11" fmla="*/ 57151 h 544513"/>
                          <a:gd name="connsiteX12" fmla="*/ 434975 w 573088"/>
                          <a:gd name="connsiteY12" fmla="*/ 39688 h 544513"/>
                          <a:gd name="connsiteX13" fmla="*/ 414338 w 573088"/>
                          <a:gd name="connsiteY13" fmla="*/ 20638 h 544513"/>
                          <a:gd name="connsiteX14" fmla="*/ 396875 w 573088"/>
                          <a:gd name="connsiteY14" fmla="*/ 4763 h 544513"/>
                          <a:gd name="connsiteX15" fmla="*/ 363538 w 573088"/>
                          <a:gd name="connsiteY15" fmla="*/ 1588 h 544513"/>
                          <a:gd name="connsiteX16" fmla="*/ 346075 w 573088"/>
                          <a:gd name="connsiteY16" fmla="*/ 1 h 544513"/>
                          <a:gd name="connsiteX17" fmla="*/ 325438 w 573088"/>
                          <a:gd name="connsiteY17" fmla="*/ 1 h 544513"/>
                          <a:gd name="connsiteX18" fmla="*/ 311150 w 573088"/>
                          <a:gd name="connsiteY18" fmla="*/ 1 h 544513"/>
                          <a:gd name="connsiteX19" fmla="*/ 285750 w 573088"/>
                          <a:gd name="connsiteY19" fmla="*/ 1 h 544513"/>
                          <a:gd name="connsiteX20" fmla="*/ 266700 w 573088"/>
                          <a:gd name="connsiteY20" fmla="*/ 1 h 544513"/>
                          <a:gd name="connsiteX21" fmla="*/ 239713 w 573088"/>
                          <a:gd name="connsiteY21" fmla="*/ 1 h 544513"/>
                          <a:gd name="connsiteX22" fmla="*/ 225425 w 573088"/>
                          <a:gd name="connsiteY22" fmla="*/ 1588 h 544513"/>
                          <a:gd name="connsiteX23" fmla="*/ 203200 w 573088"/>
                          <a:gd name="connsiteY23" fmla="*/ 12701 h 544513"/>
                          <a:gd name="connsiteX24" fmla="*/ 188913 w 573088"/>
                          <a:gd name="connsiteY24" fmla="*/ 36513 h 544513"/>
                          <a:gd name="connsiteX25" fmla="*/ 177800 w 573088"/>
                          <a:gd name="connsiteY25" fmla="*/ 53976 h 544513"/>
                          <a:gd name="connsiteX26" fmla="*/ 125413 w 573088"/>
                          <a:gd name="connsiteY26" fmla="*/ 96838 h 544513"/>
                          <a:gd name="connsiteX27" fmla="*/ 53975 w 573088"/>
                          <a:gd name="connsiteY27" fmla="*/ 125413 h 544513"/>
                          <a:gd name="connsiteX28" fmla="*/ 28575 w 573088"/>
                          <a:gd name="connsiteY28" fmla="*/ 174626 h 544513"/>
                          <a:gd name="connsiteX29" fmla="*/ 7938 w 573088"/>
                          <a:gd name="connsiteY29" fmla="*/ 198438 h 544513"/>
                          <a:gd name="connsiteX30" fmla="*/ 0 w 573088"/>
                          <a:gd name="connsiteY30" fmla="*/ 231776 h 544513"/>
                          <a:gd name="connsiteX31" fmla="*/ 22225 w 573088"/>
                          <a:gd name="connsiteY31" fmla="*/ 284163 h 544513"/>
                          <a:gd name="connsiteX32" fmla="*/ 46038 w 573088"/>
                          <a:gd name="connsiteY32" fmla="*/ 319088 h 544513"/>
                          <a:gd name="connsiteX33" fmla="*/ 58738 w 573088"/>
                          <a:gd name="connsiteY33" fmla="*/ 344488 h 544513"/>
                          <a:gd name="connsiteX34" fmla="*/ 68263 w 573088"/>
                          <a:gd name="connsiteY34" fmla="*/ 355601 h 544513"/>
                          <a:gd name="connsiteX35" fmla="*/ 82550 w 573088"/>
                          <a:gd name="connsiteY35" fmla="*/ 365126 h 544513"/>
                          <a:gd name="connsiteX36" fmla="*/ 120650 w 573088"/>
                          <a:gd name="connsiteY36" fmla="*/ 392113 h 544513"/>
                          <a:gd name="connsiteX37" fmla="*/ 133350 w 573088"/>
                          <a:gd name="connsiteY37" fmla="*/ 396876 h 544513"/>
                          <a:gd name="connsiteX38" fmla="*/ 153988 w 573088"/>
                          <a:gd name="connsiteY38" fmla="*/ 406401 h 544513"/>
                          <a:gd name="connsiteX39" fmla="*/ 166688 w 573088"/>
                          <a:gd name="connsiteY39" fmla="*/ 411163 h 544513"/>
                          <a:gd name="connsiteX40" fmla="*/ 179388 w 573088"/>
                          <a:gd name="connsiteY40" fmla="*/ 415926 h 544513"/>
                          <a:gd name="connsiteX41" fmla="*/ 193675 w 573088"/>
                          <a:gd name="connsiteY41" fmla="*/ 425451 h 544513"/>
                          <a:gd name="connsiteX42" fmla="*/ 203200 w 573088"/>
                          <a:gd name="connsiteY42" fmla="*/ 433388 h 544513"/>
                          <a:gd name="connsiteX43" fmla="*/ 222250 w 573088"/>
                          <a:gd name="connsiteY43" fmla="*/ 447676 h 544513"/>
                          <a:gd name="connsiteX44" fmla="*/ 234950 w 573088"/>
                          <a:gd name="connsiteY44" fmla="*/ 460376 h 544513"/>
                          <a:gd name="connsiteX45" fmla="*/ 244475 w 573088"/>
                          <a:gd name="connsiteY45" fmla="*/ 473076 h 544513"/>
                          <a:gd name="connsiteX46" fmla="*/ 268288 w 573088"/>
                          <a:gd name="connsiteY46" fmla="*/ 487363 h 544513"/>
                          <a:gd name="connsiteX47" fmla="*/ 285750 w 573088"/>
                          <a:gd name="connsiteY47" fmla="*/ 493713 h 544513"/>
                          <a:gd name="connsiteX48" fmla="*/ 290513 w 573088"/>
                          <a:gd name="connsiteY48" fmla="*/ 498476 h 544513"/>
                          <a:gd name="connsiteX49" fmla="*/ 306388 w 573088"/>
                          <a:gd name="connsiteY49" fmla="*/ 503238 h 544513"/>
                          <a:gd name="connsiteX50" fmla="*/ 320675 w 573088"/>
                          <a:gd name="connsiteY50" fmla="*/ 511176 h 544513"/>
                          <a:gd name="connsiteX51" fmla="*/ 328613 w 573088"/>
                          <a:gd name="connsiteY51" fmla="*/ 517526 h 544513"/>
                          <a:gd name="connsiteX52" fmla="*/ 347663 w 573088"/>
                          <a:gd name="connsiteY52" fmla="*/ 523876 h 544513"/>
                          <a:gd name="connsiteX53" fmla="*/ 357188 w 573088"/>
                          <a:gd name="connsiteY53" fmla="*/ 527051 h 544513"/>
                          <a:gd name="connsiteX54" fmla="*/ 376238 w 573088"/>
                          <a:gd name="connsiteY54" fmla="*/ 538163 h 544513"/>
                          <a:gd name="connsiteX55" fmla="*/ 398463 w 573088"/>
                          <a:gd name="connsiteY55" fmla="*/ 542926 h 544513"/>
                          <a:gd name="connsiteX56" fmla="*/ 414338 w 573088"/>
                          <a:gd name="connsiteY56" fmla="*/ 544513 h 544513"/>
                          <a:gd name="connsiteX57" fmla="*/ 422275 w 573088"/>
                          <a:gd name="connsiteY57" fmla="*/ 544513 h 544513"/>
                          <a:gd name="connsiteX58" fmla="*/ 449263 w 573088"/>
                          <a:gd name="connsiteY58" fmla="*/ 544513 h 544513"/>
                          <a:gd name="connsiteX59" fmla="*/ 463550 w 573088"/>
                          <a:gd name="connsiteY59" fmla="*/ 544513 h 544513"/>
                          <a:gd name="connsiteX60" fmla="*/ 511175 w 573088"/>
                          <a:gd name="connsiteY60" fmla="*/ 514351 h 54451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  <a:cxn ang="0">
                            <a:pos x="connsiteX49" y="connsiteY49"/>
                          </a:cxn>
                          <a:cxn ang="0">
                            <a:pos x="connsiteX50" y="connsiteY50"/>
                          </a:cxn>
                          <a:cxn ang="0">
                            <a:pos x="connsiteX51" y="connsiteY51"/>
                          </a:cxn>
                          <a:cxn ang="0">
                            <a:pos x="connsiteX52" y="connsiteY52"/>
                          </a:cxn>
                          <a:cxn ang="0">
                            <a:pos x="connsiteX53" y="connsiteY53"/>
                          </a:cxn>
                          <a:cxn ang="0">
                            <a:pos x="connsiteX54" y="connsiteY54"/>
                          </a:cxn>
                          <a:cxn ang="0">
                            <a:pos x="connsiteX55" y="connsiteY55"/>
                          </a:cxn>
                          <a:cxn ang="0">
                            <a:pos x="connsiteX56" y="connsiteY56"/>
                          </a:cxn>
                          <a:cxn ang="0">
                            <a:pos x="connsiteX57" y="connsiteY57"/>
                          </a:cxn>
                          <a:cxn ang="0">
                            <a:pos x="connsiteX58" y="connsiteY58"/>
                          </a:cxn>
                          <a:cxn ang="0">
                            <a:pos x="connsiteX59" y="connsiteY59"/>
                          </a:cxn>
                          <a:cxn ang="0">
                            <a:pos x="connsiteX60" y="connsiteY60"/>
                          </a:cxn>
                        </a:cxnLst>
                        <a:rect l="l" t="t" r="r" b="b"/>
                        <a:pathLst>
                          <a:path w="573088" h="544513" fill="none" extrusionOk="0">
                            <a:moveTo>
                              <a:pt x="511175" y="514351"/>
                            </a:moveTo>
                            <a:cubicBezTo>
                              <a:pt x="518241" y="496970"/>
                              <a:pt x="547390" y="472650"/>
                              <a:pt x="565150" y="428626"/>
                            </a:cubicBezTo>
                            <a:cubicBezTo>
                              <a:pt x="567011" y="413346"/>
                              <a:pt x="568788" y="397685"/>
                              <a:pt x="566738" y="382588"/>
                            </a:cubicBezTo>
                            <a:cubicBezTo>
                              <a:pt x="566512" y="378889"/>
                              <a:pt x="573580" y="363304"/>
                              <a:pt x="573088" y="354013"/>
                            </a:cubicBezTo>
                            <a:cubicBezTo>
                              <a:pt x="573056" y="344963"/>
                              <a:pt x="571914" y="333555"/>
                              <a:pt x="573088" y="327026"/>
                            </a:cubicBezTo>
                            <a:cubicBezTo>
                              <a:pt x="573417" y="321101"/>
                              <a:pt x="567945" y="309285"/>
                              <a:pt x="560388" y="298451"/>
                            </a:cubicBezTo>
                            <a:cubicBezTo>
                              <a:pt x="556533" y="292651"/>
                              <a:pt x="552514" y="280421"/>
                              <a:pt x="546100" y="273051"/>
                            </a:cubicBezTo>
                            <a:cubicBezTo>
                              <a:pt x="543628" y="263220"/>
                              <a:pt x="542618" y="257819"/>
                              <a:pt x="539750" y="249238"/>
                            </a:cubicBezTo>
                            <a:cubicBezTo>
                              <a:pt x="537591" y="240923"/>
                              <a:pt x="531033" y="229496"/>
                              <a:pt x="528638" y="217488"/>
                            </a:cubicBezTo>
                            <a:cubicBezTo>
                              <a:pt x="520212" y="190351"/>
                              <a:pt x="524241" y="163833"/>
                              <a:pt x="504825" y="115888"/>
                            </a:cubicBezTo>
                            <a:cubicBezTo>
                              <a:pt x="494661" y="99970"/>
                              <a:pt x="485743" y="90840"/>
                              <a:pt x="479425" y="82551"/>
                            </a:cubicBezTo>
                            <a:cubicBezTo>
                              <a:pt x="472048" y="78065"/>
                              <a:pt x="467543" y="68982"/>
                              <a:pt x="457200" y="57151"/>
                            </a:cubicBezTo>
                            <a:cubicBezTo>
                              <a:pt x="447729" y="49375"/>
                              <a:pt x="443509" y="44888"/>
                              <a:pt x="434975" y="39688"/>
                            </a:cubicBezTo>
                            <a:cubicBezTo>
                              <a:pt x="429227" y="32911"/>
                              <a:pt x="421692" y="30860"/>
                              <a:pt x="414338" y="20638"/>
                            </a:cubicBezTo>
                            <a:cubicBezTo>
                              <a:pt x="408720" y="17214"/>
                              <a:pt x="401963" y="7751"/>
                              <a:pt x="396875" y="4763"/>
                            </a:cubicBezTo>
                            <a:cubicBezTo>
                              <a:pt x="388574" y="6974"/>
                              <a:pt x="378218" y="3745"/>
                              <a:pt x="363538" y="1588"/>
                            </a:cubicBezTo>
                            <a:cubicBezTo>
                              <a:pt x="347697" y="404"/>
                              <a:pt x="354429" y="-329"/>
                              <a:pt x="346075" y="1"/>
                            </a:cubicBezTo>
                            <a:cubicBezTo>
                              <a:pt x="339197" y="-47"/>
                              <a:pt x="329818" y="-336"/>
                              <a:pt x="325438" y="1"/>
                            </a:cubicBezTo>
                            <a:cubicBezTo>
                              <a:pt x="322751" y="221"/>
                              <a:pt x="316965" y="-496"/>
                              <a:pt x="311150" y="1"/>
                            </a:cubicBezTo>
                            <a:cubicBezTo>
                              <a:pt x="302171" y="-1155"/>
                              <a:pt x="294053" y="1761"/>
                              <a:pt x="285750" y="1"/>
                            </a:cubicBezTo>
                            <a:cubicBezTo>
                              <a:pt x="282089" y="1474"/>
                              <a:pt x="273679" y="-1200"/>
                              <a:pt x="266700" y="1"/>
                            </a:cubicBezTo>
                            <a:cubicBezTo>
                              <a:pt x="254022" y="477"/>
                              <a:pt x="247865" y="-1877"/>
                              <a:pt x="239713" y="1"/>
                            </a:cubicBezTo>
                            <a:cubicBezTo>
                              <a:pt x="235813" y="195"/>
                              <a:pt x="232423" y="-427"/>
                              <a:pt x="225425" y="1588"/>
                            </a:cubicBezTo>
                            <a:cubicBezTo>
                              <a:pt x="214625" y="7184"/>
                              <a:pt x="211788" y="8647"/>
                              <a:pt x="203200" y="12701"/>
                            </a:cubicBezTo>
                            <a:cubicBezTo>
                              <a:pt x="198965" y="19259"/>
                              <a:pt x="192687" y="32892"/>
                              <a:pt x="188913" y="36513"/>
                            </a:cubicBezTo>
                            <a:cubicBezTo>
                              <a:pt x="185726" y="44496"/>
                              <a:pt x="179839" y="51331"/>
                              <a:pt x="177800" y="53976"/>
                            </a:cubicBezTo>
                            <a:cubicBezTo>
                              <a:pt x="157856" y="71714"/>
                              <a:pt x="148264" y="79230"/>
                              <a:pt x="125413" y="96838"/>
                            </a:cubicBezTo>
                            <a:cubicBezTo>
                              <a:pt x="107139" y="111492"/>
                              <a:pt x="67698" y="121219"/>
                              <a:pt x="53975" y="125413"/>
                            </a:cubicBezTo>
                            <a:cubicBezTo>
                              <a:pt x="43711" y="145061"/>
                              <a:pt x="40776" y="150245"/>
                              <a:pt x="28575" y="174626"/>
                            </a:cubicBezTo>
                            <a:cubicBezTo>
                              <a:pt x="22373" y="184908"/>
                              <a:pt x="10559" y="194826"/>
                              <a:pt x="7938" y="198438"/>
                            </a:cubicBezTo>
                            <a:cubicBezTo>
                              <a:pt x="5879" y="213834"/>
                              <a:pt x="324" y="218658"/>
                              <a:pt x="0" y="231776"/>
                            </a:cubicBezTo>
                            <a:cubicBezTo>
                              <a:pt x="3276" y="247624"/>
                              <a:pt x="14654" y="262396"/>
                              <a:pt x="22225" y="284163"/>
                            </a:cubicBezTo>
                            <a:cubicBezTo>
                              <a:pt x="26782" y="291451"/>
                              <a:pt x="40219" y="306386"/>
                              <a:pt x="46038" y="319088"/>
                            </a:cubicBezTo>
                            <a:cubicBezTo>
                              <a:pt x="45843" y="322672"/>
                              <a:pt x="57646" y="340121"/>
                              <a:pt x="58738" y="344488"/>
                            </a:cubicBezTo>
                            <a:cubicBezTo>
                              <a:pt x="61215" y="347928"/>
                              <a:pt x="65281" y="353788"/>
                              <a:pt x="68263" y="355601"/>
                            </a:cubicBezTo>
                            <a:cubicBezTo>
                              <a:pt x="72929" y="357383"/>
                              <a:pt x="76875" y="362084"/>
                              <a:pt x="82550" y="365126"/>
                            </a:cubicBezTo>
                            <a:cubicBezTo>
                              <a:pt x="90304" y="373635"/>
                              <a:pt x="114965" y="390989"/>
                              <a:pt x="120650" y="392113"/>
                            </a:cubicBezTo>
                            <a:cubicBezTo>
                              <a:pt x="126072" y="394303"/>
                              <a:pt x="131507" y="396886"/>
                              <a:pt x="133350" y="396876"/>
                            </a:cubicBezTo>
                            <a:cubicBezTo>
                              <a:pt x="135612" y="399179"/>
                              <a:pt x="149399" y="404452"/>
                              <a:pt x="153988" y="406401"/>
                            </a:cubicBezTo>
                            <a:cubicBezTo>
                              <a:pt x="157167" y="406399"/>
                              <a:pt x="162430" y="409141"/>
                              <a:pt x="166688" y="411163"/>
                            </a:cubicBezTo>
                            <a:cubicBezTo>
                              <a:pt x="169841" y="411214"/>
                              <a:pt x="173680" y="413226"/>
                              <a:pt x="179388" y="415926"/>
                            </a:cubicBezTo>
                            <a:cubicBezTo>
                              <a:pt x="192466" y="426739"/>
                              <a:pt x="186892" y="425756"/>
                              <a:pt x="193675" y="425451"/>
                            </a:cubicBezTo>
                            <a:cubicBezTo>
                              <a:pt x="196003" y="427603"/>
                              <a:pt x="199811" y="429823"/>
                              <a:pt x="203200" y="433388"/>
                            </a:cubicBezTo>
                            <a:cubicBezTo>
                              <a:pt x="206210" y="437149"/>
                              <a:pt x="213083" y="443402"/>
                              <a:pt x="222250" y="447676"/>
                            </a:cubicBezTo>
                            <a:cubicBezTo>
                              <a:pt x="225645" y="450006"/>
                              <a:pt x="229491" y="455639"/>
                              <a:pt x="234950" y="460376"/>
                            </a:cubicBezTo>
                            <a:cubicBezTo>
                              <a:pt x="238004" y="464360"/>
                              <a:pt x="241799" y="471804"/>
                              <a:pt x="244475" y="473076"/>
                            </a:cubicBezTo>
                            <a:cubicBezTo>
                              <a:pt x="248949" y="477013"/>
                              <a:pt x="262179" y="485758"/>
                              <a:pt x="268288" y="487363"/>
                            </a:cubicBezTo>
                            <a:cubicBezTo>
                              <a:pt x="282633" y="494809"/>
                              <a:pt x="277320" y="493131"/>
                              <a:pt x="285750" y="493713"/>
                            </a:cubicBezTo>
                            <a:cubicBezTo>
                              <a:pt x="286952" y="495715"/>
                              <a:pt x="290175" y="497667"/>
                              <a:pt x="290513" y="498476"/>
                            </a:cubicBezTo>
                            <a:cubicBezTo>
                              <a:pt x="297312" y="502058"/>
                              <a:pt x="300800" y="502744"/>
                              <a:pt x="306388" y="503238"/>
                            </a:cubicBezTo>
                            <a:cubicBezTo>
                              <a:pt x="318591" y="510804"/>
                              <a:pt x="312557" y="510940"/>
                              <a:pt x="320675" y="511176"/>
                            </a:cubicBezTo>
                            <a:cubicBezTo>
                              <a:pt x="321935" y="512383"/>
                              <a:pt x="325324" y="514716"/>
                              <a:pt x="328613" y="517526"/>
                            </a:cubicBezTo>
                            <a:cubicBezTo>
                              <a:pt x="346094" y="521111"/>
                              <a:pt x="340787" y="518027"/>
                              <a:pt x="347663" y="523876"/>
                            </a:cubicBezTo>
                            <a:cubicBezTo>
                              <a:pt x="350859" y="524226"/>
                              <a:pt x="353594" y="525906"/>
                              <a:pt x="357188" y="527051"/>
                            </a:cubicBezTo>
                            <a:cubicBezTo>
                              <a:pt x="360919" y="527245"/>
                              <a:pt x="373140" y="534123"/>
                              <a:pt x="376238" y="538163"/>
                            </a:cubicBezTo>
                            <a:cubicBezTo>
                              <a:pt x="378790" y="537661"/>
                              <a:pt x="391219" y="542860"/>
                              <a:pt x="398463" y="542926"/>
                            </a:cubicBezTo>
                            <a:cubicBezTo>
                              <a:pt x="405443" y="542487"/>
                              <a:pt x="410607" y="543523"/>
                              <a:pt x="414338" y="544513"/>
                            </a:cubicBezTo>
                            <a:cubicBezTo>
                              <a:pt x="415733" y="545185"/>
                              <a:pt x="419237" y="544910"/>
                              <a:pt x="422275" y="544513"/>
                            </a:cubicBezTo>
                            <a:cubicBezTo>
                              <a:pt x="431425" y="545518"/>
                              <a:pt x="438466" y="542773"/>
                              <a:pt x="449263" y="544513"/>
                            </a:cubicBezTo>
                            <a:cubicBezTo>
                              <a:pt x="453547" y="545275"/>
                              <a:pt x="457999" y="545396"/>
                              <a:pt x="463550" y="544513"/>
                            </a:cubicBezTo>
                            <a:cubicBezTo>
                              <a:pt x="479767" y="536667"/>
                              <a:pt x="495592" y="521941"/>
                              <a:pt x="511175" y="514351"/>
                            </a:cubicBezTo>
                            <a:close/>
                          </a:path>
                          <a:path w="573088" h="544513" stroke="0" extrusionOk="0">
                            <a:moveTo>
                              <a:pt x="511175" y="514351"/>
                            </a:moveTo>
                            <a:cubicBezTo>
                              <a:pt x="530263" y="483357"/>
                              <a:pt x="536310" y="463596"/>
                              <a:pt x="565150" y="428626"/>
                            </a:cubicBezTo>
                            <a:cubicBezTo>
                              <a:pt x="565055" y="413297"/>
                              <a:pt x="566476" y="397368"/>
                              <a:pt x="566738" y="382588"/>
                            </a:cubicBezTo>
                            <a:cubicBezTo>
                              <a:pt x="568580" y="374070"/>
                              <a:pt x="571638" y="363127"/>
                              <a:pt x="573088" y="354013"/>
                            </a:cubicBezTo>
                            <a:cubicBezTo>
                              <a:pt x="571811" y="350265"/>
                              <a:pt x="574161" y="329861"/>
                              <a:pt x="573088" y="327026"/>
                            </a:cubicBezTo>
                            <a:cubicBezTo>
                              <a:pt x="568826" y="312443"/>
                              <a:pt x="568053" y="311131"/>
                              <a:pt x="560388" y="298451"/>
                            </a:cubicBezTo>
                            <a:cubicBezTo>
                              <a:pt x="558626" y="290192"/>
                              <a:pt x="551771" y="279304"/>
                              <a:pt x="546100" y="273051"/>
                            </a:cubicBezTo>
                            <a:cubicBezTo>
                              <a:pt x="542278" y="264985"/>
                              <a:pt x="539267" y="256019"/>
                              <a:pt x="539750" y="249238"/>
                            </a:cubicBezTo>
                            <a:cubicBezTo>
                              <a:pt x="535558" y="240654"/>
                              <a:pt x="529677" y="228203"/>
                              <a:pt x="528638" y="217488"/>
                            </a:cubicBezTo>
                            <a:cubicBezTo>
                              <a:pt x="523207" y="182137"/>
                              <a:pt x="514408" y="153899"/>
                              <a:pt x="504825" y="115888"/>
                            </a:cubicBezTo>
                            <a:cubicBezTo>
                              <a:pt x="501836" y="106743"/>
                              <a:pt x="483268" y="86059"/>
                              <a:pt x="479425" y="82551"/>
                            </a:cubicBezTo>
                            <a:cubicBezTo>
                              <a:pt x="474819" y="72859"/>
                              <a:pt x="463492" y="68499"/>
                              <a:pt x="457200" y="57151"/>
                            </a:cubicBezTo>
                            <a:cubicBezTo>
                              <a:pt x="448418" y="50443"/>
                              <a:pt x="442411" y="47473"/>
                              <a:pt x="434975" y="39688"/>
                            </a:cubicBezTo>
                            <a:cubicBezTo>
                              <a:pt x="427429" y="32853"/>
                              <a:pt x="417599" y="22205"/>
                              <a:pt x="414338" y="20638"/>
                            </a:cubicBezTo>
                            <a:cubicBezTo>
                              <a:pt x="405844" y="15534"/>
                              <a:pt x="404242" y="14147"/>
                              <a:pt x="396875" y="4763"/>
                            </a:cubicBezTo>
                            <a:cubicBezTo>
                              <a:pt x="388035" y="1591"/>
                              <a:pt x="372670" y="1488"/>
                              <a:pt x="363538" y="1588"/>
                            </a:cubicBezTo>
                            <a:cubicBezTo>
                              <a:pt x="348686" y="-340"/>
                              <a:pt x="354232" y="-1029"/>
                              <a:pt x="346075" y="1"/>
                            </a:cubicBezTo>
                            <a:cubicBezTo>
                              <a:pt x="337018" y="-430"/>
                              <a:pt x="334117" y="-202"/>
                              <a:pt x="325438" y="1"/>
                            </a:cubicBezTo>
                            <a:cubicBezTo>
                              <a:pt x="323901" y="-987"/>
                              <a:pt x="313233" y="388"/>
                              <a:pt x="311150" y="1"/>
                            </a:cubicBezTo>
                            <a:cubicBezTo>
                              <a:pt x="307433" y="174"/>
                              <a:pt x="297166" y="-885"/>
                              <a:pt x="285750" y="1"/>
                            </a:cubicBezTo>
                            <a:cubicBezTo>
                              <a:pt x="282482" y="-1381"/>
                              <a:pt x="274441" y="844"/>
                              <a:pt x="266700" y="1"/>
                            </a:cubicBezTo>
                            <a:cubicBezTo>
                              <a:pt x="257647" y="2279"/>
                              <a:pt x="251695" y="804"/>
                              <a:pt x="239713" y="1"/>
                            </a:cubicBezTo>
                            <a:cubicBezTo>
                              <a:pt x="236841" y="-802"/>
                              <a:pt x="230899" y="746"/>
                              <a:pt x="225425" y="1588"/>
                            </a:cubicBezTo>
                            <a:cubicBezTo>
                              <a:pt x="221421" y="3842"/>
                              <a:pt x="212762" y="7138"/>
                              <a:pt x="203200" y="12701"/>
                            </a:cubicBezTo>
                            <a:cubicBezTo>
                              <a:pt x="197359" y="24808"/>
                              <a:pt x="194040" y="30071"/>
                              <a:pt x="188913" y="36513"/>
                            </a:cubicBezTo>
                            <a:cubicBezTo>
                              <a:pt x="188536" y="40530"/>
                              <a:pt x="180729" y="51017"/>
                              <a:pt x="177800" y="53976"/>
                            </a:cubicBezTo>
                            <a:cubicBezTo>
                              <a:pt x="168468" y="60906"/>
                              <a:pt x="144701" y="87109"/>
                              <a:pt x="125413" y="96838"/>
                            </a:cubicBezTo>
                            <a:cubicBezTo>
                              <a:pt x="88520" y="107144"/>
                              <a:pt x="86699" y="107127"/>
                              <a:pt x="53975" y="125413"/>
                            </a:cubicBezTo>
                            <a:cubicBezTo>
                              <a:pt x="50004" y="134416"/>
                              <a:pt x="43462" y="153375"/>
                              <a:pt x="28575" y="174626"/>
                            </a:cubicBezTo>
                            <a:cubicBezTo>
                              <a:pt x="18519" y="185001"/>
                              <a:pt x="12486" y="197477"/>
                              <a:pt x="7938" y="198438"/>
                            </a:cubicBezTo>
                            <a:cubicBezTo>
                              <a:pt x="3048" y="210694"/>
                              <a:pt x="4764" y="218709"/>
                              <a:pt x="0" y="231776"/>
                            </a:cubicBezTo>
                            <a:cubicBezTo>
                              <a:pt x="10935" y="257642"/>
                              <a:pt x="18756" y="266455"/>
                              <a:pt x="22225" y="284163"/>
                            </a:cubicBezTo>
                            <a:cubicBezTo>
                              <a:pt x="26452" y="292563"/>
                              <a:pt x="42336" y="314393"/>
                              <a:pt x="46038" y="319088"/>
                            </a:cubicBezTo>
                            <a:cubicBezTo>
                              <a:pt x="51205" y="327895"/>
                              <a:pt x="53545" y="337644"/>
                              <a:pt x="58738" y="344488"/>
                            </a:cubicBezTo>
                            <a:cubicBezTo>
                              <a:pt x="60697" y="344802"/>
                              <a:pt x="67682" y="353692"/>
                              <a:pt x="68263" y="355601"/>
                            </a:cubicBezTo>
                            <a:cubicBezTo>
                              <a:pt x="71457" y="357364"/>
                              <a:pt x="77074" y="360324"/>
                              <a:pt x="82550" y="365126"/>
                            </a:cubicBezTo>
                            <a:cubicBezTo>
                              <a:pt x="90531" y="373859"/>
                              <a:pt x="101895" y="379487"/>
                              <a:pt x="120650" y="392113"/>
                            </a:cubicBezTo>
                            <a:cubicBezTo>
                              <a:pt x="126155" y="393546"/>
                              <a:pt x="127567" y="393604"/>
                              <a:pt x="133350" y="396876"/>
                            </a:cubicBezTo>
                            <a:cubicBezTo>
                              <a:pt x="138138" y="400152"/>
                              <a:pt x="143996" y="404026"/>
                              <a:pt x="153988" y="406401"/>
                            </a:cubicBezTo>
                            <a:cubicBezTo>
                              <a:pt x="155072" y="407924"/>
                              <a:pt x="161023" y="409066"/>
                              <a:pt x="166688" y="411163"/>
                            </a:cubicBezTo>
                            <a:cubicBezTo>
                              <a:pt x="168804" y="412624"/>
                              <a:pt x="176335" y="415720"/>
                              <a:pt x="179388" y="415926"/>
                            </a:cubicBezTo>
                            <a:cubicBezTo>
                              <a:pt x="193299" y="425701"/>
                              <a:pt x="186500" y="425682"/>
                              <a:pt x="193675" y="425451"/>
                            </a:cubicBezTo>
                            <a:cubicBezTo>
                              <a:pt x="195201" y="427583"/>
                              <a:pt x="199722" y="429064"/>
                              <a:pt x="203200" y="433388"/>
                            </a:cubicBezTo>
                            <a:cubicBezTo>
                              <a:pt x="206435" y="433280"/>
                              <a:pt x="212020" y="442568"/>
                              <a:pt x="222250" y="447676"/>
                            </a:cubicBezTo>
                            <a:cubicBezTo>
                              <a:pt x="225129" y="450465"/>
                              <a:pt x="227991" y="455595"/>
                              <a:pt x="234950" y="460376"/>
                            </a:cubicBezTo>
                            <a:cubicBezTo>
                              <a:pt x="239238" y="464093"/>
                              <a:pt x="242812" y="470659"/>
                              <a:pt x="244475" y="473076"/>
                            </a:cubicBezTo>
                            <a:cubicBezTo>
                              <a:pt x="249450" y="475157"/>
                              <a:pt x="256086" y="482643"/>
                              <a:pt x="268288" y="487363"/>
                            </a:cubicBezTo>
                            <a:cubicBezTo>
                              <a:pt x="283955" y="494268"/>
                              <a:pt x="277241" y="493537"/>
                              <a:pt x="285750" y="493713"/>
                            </a:cubicBezTo>
                            <a:cubicBezTo>
                              <a:pt x="286934" y="494061"/>
                              <a:pt x="289972" y="497930"/>
                              <a:pt x="290513" y="498476"/>
                            </a:cubicBezTo>
                            <a:cubicBezTo>
                              <a:pt x="293480" y="498470"/>
                              <a:pt x="303187" y="501885"/>
                              <a:pt x="306388" y="503238"/>
                            </a:cubicBezTo>
                            <a:cubicBezTo>
                              <a:pt x="317885" y="512166"/>
                              <a:pt x="312988" y="510928"/>
                              <a:pt x="320675" y="511176"/>
                            </a:cubicBezTo>
                            <a:cubicBezTo>
                              <a:pt x="324407" y="513533"/>
                              <a:pt x="327548" y="516674"/>
                              <a:pt x="328613" y="517526"/>
                            </a:cubicBezTo>
                            <a:cubicBezTo>
                              <a:pt x="346832" y="521032"/>
                              <a:pt x="340990" y="515952"/>
                              <a:pt x="347663" y="523876"/>
                            </a:cubicBezTo>
                            <a:cubicBezTo>
                              <a:pt x="350955" y="525799"/>
                              <a:pt x="354842" y="525540"/>
                              <a:pt x="357188" y="527051"/>
                            </a:cubicBezTo>
                            <a:cubicBezTo>
                              <a:pt x="359862" y="528513"/>
                              <a:pt x="374255" y="537178"/>
                              <a:pt x="376238" y="538163"/>
                            </a:cubicBezTo>
                            <a:cubicBezTo>
                              <a:pt x="378351" y="539237"/>
                              <a:pt x="393224" y="540966"/>
                              <a:pt x="398463" y="542926"/>
                            </a:cubicBezTo>
                            <a:cubicBezTo>
                              <a:pt x="400595" y="542998"/>
                              <a:pt x="408695" y="543180"/>
                              <a:pt x="414338" y="544513"/>
                            </a:cubicBezTo>
                            <a:cubicBezTo>
                              <a:pt x="416452" y="544055"/>
                              <a:pt x="419259" y="544821"/>
                              <a:pt x="422275" y="544513"/>
                            </a:cubicBezTo>
                            <a:cubicBezTo>
                              <a:pt x="428580" y="546753"/>
                              <a:pt x="446230" y="542678"/>
                              <a:pt x="449263" y="544513"/>
                            </a:cubicBezTo>
                            <a:cubicBezTo>
                              <a:pt x="451168" y="545720"/>
                              <a:pt x="461006" y="544990"/>
                              <a:pt x="463550" y="544513"/>
                            </a:cubicBezTo>
                            <a:cubicBezTo>
                              <a:pt x="487151" y="531902"/>
                              <a:pt x="501913" y="518134"/>
                              <a:pt x="511175" y="51435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05FFAE5-0074-8113-F53A-82390CE9E79F}"/>
                </a:ext>
              </a:extLst>
            </p:cNvPr>
            <p:cNvGrpSpPr/>
            <p:nvPr/>
          </p:nvGrpSpPr>
          <p:grpSpPr>
            <a:xfrm>
              <a:off x="7548950" y="2847275"/>
              <a:ext cx="1204176" cy="830610"/>
              <a:chOff x="6221921" y="4973041"/>
              <a:chExt cx="1204176" cy="628717"/>
            </a:xfrm>
          </p:grpSpPr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E51110A-CAE7-47C2-B2EA-CA90F8D01555}"/>
                  </a:ext>
                </a:extLst>
              </p:cNvPr>
              <p:cNvSpPr txBox="1"/>
              <p:nvPr/>
            </p:nvSpPr>
            <p:spPr>
              <a:xfrm>
                <a:off x="6221921" y="5069075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CAGAG</a:t>
                </a:r>
                <a:endParaRPr lang="en-US" sz="11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EA181E9-08CF-7502-C5E1-B4B8D8F3BED7}"/>
                  </a:ext>
                </a:extLst>
              </p:cNvPr>
              <p:cNvSpPr txBox="1"/>
              <p:nvPr/>
            </p:nvSpPr>
            <p:spPr>
              <a:xfrm>
                <a:off x="6330932" y="5139420"/>
                <a:ext cx="76495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AGAGG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B2A05B6-0A44-9544-EB0F-AA140A0F57B0}"/>
                  </a:ext>
                </a:extLst>
              </p:cNvPr>
              <p:cNvSpPr txBox="1"/>
              <p:nvPr/>
            </p:nvSpPr>
            <p:spPr>
              <a:xfrm>
                <a:off x="6441346" y="5210833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GAGGT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6723448-67BE-7517-5836-03BF717E48CD}"/>
                  </a:ext>
                </a:extLst>
              </p:cNvPr>
              <p:cNvSpPr txBox="1"/>
              <p:nvPr/>
            </p:nvSpPr>
            <p:spPr>
              <a:xfrm>
                <a:off x="6553073" y="5282245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AGGTG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C52E3D1-E0BB-C128-9199-B5B8EFE4E3A0}"/>
                  </a:ext>
                </a:extLst>
              </p:cNvPr>
              <p:cNvSpPr txBox="1"/>
              <p:nvPr/>
            </p:nvSpPr>
            <p:spPr>
              <a:xfrm>
                <a:off x="6664799" y="5355537"/>
                <a:ext cx="7537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GGTGA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31CF309-B762-5A61-822C-8AA44028C824}"/>
                  </a:ext>
                </a:extLst>
              </p:cNvPr>
              <p:cNvSpPr txBox="1"/>
              <p:nvPr/>
            </p:nvSpPr>
            <p:spPr>
              <a:xfrm>
                <a:off x="6221921" y="4973041"/>
                <a:ext cx="120417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spc="300">
                    <a:solidFill>
                      <a:schemeClr val="bg2">
                        <a:lumMod val="50000"/>
                      </a:schemeClr>
                    </a:solidFill>
                    <a:latin typeface="Cousine" panose="02070409020205020404" pitchFamily="49" charset="0"/>
                    <a:cs typeface="Cousine" panose="02070409020205020404" pitchFamily="49" charset="0"/>
                  </a:rPr>
                  <a:t>CAGAGGTGA</a:t>
                </a:r>
                <a:endParaRPr lang="en-US" sz="1100" spc="300">
                  <a:solidFill>
                    <a:schemeClr val="bg2">
                      <a:lumMod val="50000"/>
                    </a:schemeClr>
                  </a:solidFill>
                  <a:latin typeface="Cousine" panose="02070409020205020404" pitchFamily="49" charset="0"/>
                  <a:cs typeface="Cousine" panose="02070409020205020404" pitchFamily="49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04957E0-23FF-F016-BD42-374F671ECF5F}"/>
                </a:ext>
              </a:extLst>
            </p:cNvPr>
            <p:cNvGrpSpPr/>
            <p:nvPr/>
          </p:nvGrpSpPr>
          <p:grpSpPr>
            <a:xfrm>
              <a:off x="6309753" y="2617144"/>
              <a:ext cx="1393120" cy="620485"/>
              <a:chOff x="6632325" y="2332992"/>
              <a:chExt cx="1521971" cy="620485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D25088E-EEC0-EA74-DE1B-87D628C27CED}"/>
                  </a:ext>
                </a:extLst>
              </p:cNvPr>
              <p:cNvGrpSpPr/>
              <p:nvPr/>
            </p:nvGrpSpPr>
            <p:grpSpPr>
              <a:xfrm>
                <a:off x="6632325" y="2332992"/>
                <a:ext cx="1521971" cy="620485"/>
                <a:chOff x="6310343" y="4165438"/>
                <a:chExt cx="2506091" cy="1359015"/>
              </a:xfrm>
            </p:grpSpPr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3D0FCB30-452C-86DD-F17A-82D47670C3A6}"/>
                    </a:ext>
                  </a:extLst>
                </p:cNvPr>
                <p:cNvCxnSpPr/>
                <p:nvPr/>
              </p:nvCxnSpPr>
              <p:spPr>
                <a:xfrm flipV="1">
                  <a:off x="6659648" y="4165438"/>
                  <a:ext cx="0" cy="1023522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49A178B3-5E77-2C39-0911-77C4364BB909}"/>
                    </a:ext>
                  </a:extLst>
                </p:cNvPr>
                <p:cNvCxnSpPr/>
                <p:nvPr/>
              </p:nvCxnSpPr>
              <p:spPr>
                <a:xfrm flipV="1">
                  <a:off x="6659648" y="5188456"/>
                  <a:ext cx="1732177" cy="1"/>
                </a:xfrm>
                <a:prstGeom prst="straightConnector1">
                  <a:avLst/>
                </a:prstGeom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A334466-0616-B728-FECC-7B481D0AA253}"/>
                    </a:ext>
                  </a:extLst>
                </p:cNvPr>
                <p:cNvSpPr txBox="1"/>
                <p:nvPr/>
              </p:nvSpPr>
              <p:spPr>
                <a:xfrm>
                  <a:off x="8141414" y="5117745"/>
                  <a:ext cx="675020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defRPr>
                  </a:lvl1pPr>
                </a:lstStyle>
                <a:p>
                  <a:r>
                    <a:rPr lang="en-US" sz="600"/>
                    <a:t>m/z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2A2B9B08-F840-99B0-7DB3-DAF6627AB949}"/>
                    </a:ext>
                  </a:extLst>
                </p:cNvPr>
                <p:cNvSpPr txBox="1"/>
                <p:nvPr/>
              </p:nvSpPr>
              <p:spPr>
                <a:xfrm rot="16200000">
                  <a:off x="6012020" y="4488195"/>
                  <a:ext cx="1003354" cy="4067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6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intensity</a:t>
                  </a:r>
                  <a:endParaRPr lang="en-US" sz="70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3668AD0-BD2A-748F-C0C6-53317A9080E6}"/>
                  </a:ext>
                </a:extLst>
              </p:cNvPr>
              <p:cNvGrpSpPr/>
              <p:nvPr/>
            </p:nvGrpSpPr>
            <p:grpSpPr>
              <a:xfrm>
                <a:off x="6961983" y="2383615"/>
                <a:ext cx="689092" cy="417488"/>
                <a:chOff x="6130446" y="3519519"/>
                <a:chExt cx="1509285" cy="914400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5B2E49C-B3FC-9DAA-9376-BED1DA5575C0}"/>
                    </a:ext>
                  </a:extLst>
                </p:cNvPr>
                <p:cNvGrpSpPr/>
                <p:nvPr/>
              </p:nvGrpSpPr>
              <p:grpSpPr>
                <a:xfrm>
                  <a:off x="6182169" y="3519519"/>
                  <a:ext cx="1441956" cy="914400"/>
                  <a:chOff x="6759817" y="4276309"/>
                  <a:chExt cx="1441956" cy="914400"/>
                </a:xfrm>
              </p:grpSpPr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5C97BC2F-CCB4-BFEE-E568-335C879343D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759817" y="4507878"/>
                    <a:ext cx="0" cy="682831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A89BA62A-DD5D-CA72-8F77-8C8AF090CA27}"/>
                      </a:ext>
                    </a:extLst>
                  </p:cNvPr>
                  <p:cNvCxnSpPr/>
                  <p:nvPr/>
                </p:nvCxnSpPr>
                <p:spPr>
                  <a:xfrm>
                    <a:off x="6848236" y="4905701"/>
                    <a:ext cx="0" cy="285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E2D42D9C-F3A4-0466-4935-F333672E0870}"/>
                      </a:ext>
                    </a:extLst>
                  </p:cNvPr>
                  <p:cNvCxnSpPr/>
                  <p:nvPr/>
                </p:nvCxnSpPr>
                <p:spPr>
                  <a:xfrm>
                    <a:off x="7078200" y="4905701"/>
                    <a:ext cx="0" cy="285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DD78EBEB-BF29-2814-5A1A-026F571FABC0}"/>
                      </a:ext>
                    </a:extLst>
                  </p:cNvPr>
                  <p:cNvCxnSpPr/>
                  <p:nvPr/>
                </p:nvCxnSpPr>
                <p:spPr>
                  <a:xfrm>
                    <a:off x="7592568" y="4905701"/>
                    <a:ext cx="0" cy="285008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8B731562-B5CA-E86D-EFD9-E1B6595DA523}"/>
                      </a:ext>
                    </a:extLst>
                  </p:cNvPr>
                  <p:cNvCxnSpPr/>
                  <p:nvPr/>
                </p:nvCxnSpPr>
                <p:spPr>
                  <a:xfrm>
                    <a:off x="6997238" y="4618267"/>
                    <a:ext cx="0" cy="57244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08A7EB83-67E5-B80F-06EF-E9ACAC2E8F5C}"/>
                      </a:ext>
                    </a:extLst>
                  </p:cNvPr>
                  <p:cNvCxnSpPr/>
                  <p:nvPr/>
                </p:nvCxnSpPr>
                <p:spPr>
                  <a:xfrm>
                    <a:off x="7525917" y="4618267"/>
                    <a:ext cx="0" cy="57244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BEA9493A-D9E8-3789-B143-50C83C635D58}"/>
                      </a:ext>
                    </a:extLst>
                  </p:cNvPr>
                  <p:cNvCxnSpPr/>
                  <p:nvPr/>
                </p:nvCxnSpPr>
                <p:spPr>
                  <a:xfrm>
                    <a:off x="7940337" y="4618267"/>
                    <a:ext cx="0" cy="57244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9EC6D5BF-D37F-9C9F-6292-A869EF9D6D98}"/>
                      </a:ext>
                    </a:extLst>
                  </p:cNvPr>
                  <p:cNvCxnSpPr/>
                  <p:nvPr/>
                </p:nvCxnSpPr>
                <p:spPr>
                  <a:xfrm>
                    <a:off x="8201773" y="4618267"/>
                    <a:ext cx="0" cy="57244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7D49DA1F-9422-FD9A-0161-F437CCCD5BF7}"/>
                      </a:ext>
                    </a:extLst>
                  </p:cNvPr>
                  <p:cNvCxnSpPr/>
                  <p:nvPr/>
                </p:nvCxnSpPr>
                <p:spPr>
                  <a:xfrm>
                    <a:off x="7282990" y="4412875"/>
                    <a:ext cx="0" cy="777834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D8E758D8-7457-2FFE-4DC1-3940DA78456B}"/>
                      </a:ext>
                    </a:extLst>
                  </p:cNvPr>
                  <p:cNvCxnSpPr/>
                  <p:nvPr/>
                </p:nvCxnSpPr>
                <p:spPr>
                  <a:xfrm>
                    <a:off x="7696491" y="4276309"/>
                    <a:ext cx="0" cy="91440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FD869898-1774-88F8-33B5-56A1810C1C58}"/>
                      </a:ext>
                    </a:extLst>
                  </p:cNvPr>
                  <p:cNvCxnSpPr/>
                  <p:nvPr/>
                </p:nvCxnSpPr>
                <p:spPr>
                  <a:xfrm>
                    <a:off x="7821744" y="4276309"/>
                    <a:ext cx="0" cy="914400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BF2C75EE-3D98-3412-6C8C-57F7A5315802}"/>
                      </a:ext>
                    </a:extLst>
                  </p:cNvPr>
                  <p:cNvCxnSpPr/>
                  <p:nvPr/>
                </p:nvCxnSpPr>
                <p:spPr>
                  <a:xfrm>
                    <a:off x="7869669" y="4504125"/>
                    <a:ext cx="0" cy="686584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D477E427-0BAF-B412-A3DD-7314D0BE6AC3}"/>
                    </a:ext>
                  </a:extLst>
                </p:cNvPr>
                <p:cNvGrpSpPr/>
                <p:nvPr/>
              </p:nvGrpSpPr>
              <p:grpSpPr>
                <a:xfrm>
                  <a:off x="6130446" y="4309884"/>
                  <a:ext cx="1509285" cy="116892"/>
                  <a:chOff x="6708094" y="5066674"/>
                  <a:chExt cx="1509285" cy="116892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855B9FF9-E43C-7910-2DAC-61BB52663CDF}"/>
                      </a:ext>
                    </a:extLst>
                  </p:cNvPr>
                  <p:cNvCxnSpPr/>
                  <p:nvPr/>
                </p:nvCxnSpPr>
                <p:spPr>
                  <a:xfrm>
                    <a:off x="6729526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1ABAE38A-411A-E3C3-F433-D322F853B778}"/>
                      </a:ext>
                    </a:extLst>
                  </p:cNvPr>
                  <p:cNvCxnSpPr/>
                  <p:nvPr/>
                </p:nvCxnSpPr>
                <p:spPr>
                  <a:xfrm>
                    <a:off x="6708094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4C696BE9-6ACA-8013-31F8-AF3D8F9B77C8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83720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CB58A633-9B85-B18D-0E78-FE76861DB43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792397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15F9F1F3-2A0A-B395-9EDF-46B4F29E72B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830474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F3283462-AEB7-EC02-1104-FB7DE21BDEE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56680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B0F2E459-0FB2-8020-1A76-E09E60F5C7A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12884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0716D280-45C3-B0B6-F3D6-11F7B3598FB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934316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6596D1C3-1877-0BC4-78BA-D1159CAAA51F}"/>
                      </a:ext>
                    </a:extLst>
                  </p:cNvPr>
                  <p:cNvCxnSpPr/>
                  <p:nvPr/>
                </p:nvCxnSpPr>
                <p:spPr>
                  <a:xfrm>
                    <a:off x="7250296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2CD364E5-7BD8-A1D1-52DA-63692F903B94}"/>
                      </a:ext>
                    </a:extLst>
                  </p:cNvPr>
                  <p:cNvCxnSpPr/>
                  <p:nvPr/>
                </p:nvCxnSpPr>
                <p:spPr>
                  <a:xfrm>
                    <a:off x="7228864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FCB509EF-07F0-96F5-0E6B-5F30B433531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04490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A41D839C-73AB-44A5-EF8B-D0C74D7DF772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13167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E7155C3C-F800-1ACE-B20D-E3CBE5E72A7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351244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94C09E61-F69F-8C57-3130-6EF74E81E53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77450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9206771B-E10A-5F53-1D17-623EA22EFB3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33654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C692082-BAE2-5277-2038-C1A9C275F52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455086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379BC39F-39DE-5C35-2B39-D43E6AD408E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80072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3A5C05F8-48F5-3326-6456-AD167051DF8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201504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F2FEFD80-7ED7-77BF-2F7F-32E0FC91CA3A}"/>
                      </a:ext>
                    </a:extLst>
                  </p:cNvPr>
                  <p:cNvCxnSpPr/>
                  <p:nvPr/>
                </p:nvCxnSpPr>
                <p:spPr>
                  <a:xfrm>
                    <a:off x="7052235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B784835B-1CA0-CD6E-4517-78E60DA31AC3}"/>
                      </a:ext>
                    </a:extLst>
                  </p:cNvPr>
                  <p:cNvCxnSpPr/>
                  <p:nvPr/>
                </p:nvCxnSpPr>
                <p:spPr>
                  <a:xfrm>
                    <a:off x="7030803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1FE7F3D-913A-6500-5554-7C61C18FCFC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15106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7865AE36-C28A-9270-B01A-0A9C0065F7AA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153183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12A36C3D-6A94-008E-1FD5-F63F5639E15C}"/>
                      </a:ext>
                    </a:extLst>
                  </p:cNvPr>
                  <p:cNvCxnSpPr/>
                  <p:nvPr/>
                </p:nvCxnSpPr>
                <p:spPr>
                  <a:xfrm>
                    <a:off x="7696609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EE6D3147-2236-4106-7D1C-F57CCA35F96C}"/>
                      </a:ext>
                    </a:extLst>
                  </p:cNvPr>
                  <p:cNvCxnSpPr/>
                  <p:nvPr/>
                </p:nvCxnSpPr>
                <p:spPr>
                  <a:xfrm>
                    <a:off x="7675177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899DF858-2562-B465-88B9-3F2B8D00FB97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50803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000A0640-CA71-F9A2-8F07-2E18F267652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59480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AB59CFFE-B9B9-3F28-9D79-A1276C28DF8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797557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D488247B-ADA9-93B6-9FD4-AB960EDB254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23763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B859CE74-C835-D0CA-E280-731319BDBAC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879967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5608B5D5-C234-7D73-F812-59AB45D0493C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901399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8D904C56-7772-98BF-2C3D-E9A8758A3536}"/>
                      </a:ext>
                    </a:extLst>
                  </p:cNvPr>
                  <p:cNvCxnSpPr/>
                  <p:nvPr/>
                </p:nvCxnSpPr>
                <p:spPr>
                  <a:xfrm>
                    <a:off x="8217379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97E05DCC-678D-D705-0D75-2D8CBC87B990}"/>
                      </a:ext>
                    </a:extLst>
                  </p:cNvPr>
                  <p:cNvCxnSpPr/>
                  <p:nvPr/>
                </p:nvCxnSpPr>
                <p:spPr>
                  <a:xfrm>
                    <a:off x="8195947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CEB1F6-67D4-F87F-2129-F35ACB2222C1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47155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1F49621F-7EA0-EE19-AB1C-4E09F0A44B7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68587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1E8ED40A-54E6-A8CA-A993-3271F277403A}"/>
                      </a:ext>
                    </a:extLst>
                  </p:cNvPr>
                  <p:cNvCxnSpPr/>
                  <p:nvPr/>
                </p:nvCxnSpPr>
                <p:spPr>
                  <a:xfrm>
                    <a:off x="8019318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98420C6F-F105-C489-D05B-E435CCB468D6}"/>
                      </a:ext>
                    </a:extLst>
                  </p:cNvPr>
                  <p:cNvCxnSpPr/>
                  <p:nvPr/>
                </p:nvCxnSpPr>
                <p:spPr>
                  <a:xfrm>
                    <a:off x="7997886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8A102FD9-0728-4642-9B6F-CEB27261FE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082189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70D87609-E027-ECE3-0A23-0DAD16653759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120266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309329B1-5204-F05A-F9F8-294A7CF7D3A2}"/>
                      </a:ext>
                    </a:extLst>
                  </p:cNvPr>
                  <p:cNvCxnSpPr/>
                  <p:nvPr/>
                </p:nvCxnSpPr>
                <p:spPr>
                  <a:xfrm>
                    <a:off x="7574504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0985D072-3C81-70C3-2057-A5CB1AC56052}"/>
                      </a:ext>
                    </a:extLst>
                  </p:cNvPr>
                  <p:cNvCxnSpPr/>
                  <p:nvPr/>
                </p:nvCxnSpPr>
                <p:spPr>
                  <a:xfrm>
                    <a:off x="7553072" y="5066674"/>
                    <a:ext cx="0" cy="116892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4A2CB20C-CA32-C940-1EEB-2DC66010840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37375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20F5DDD5-3D66-AEEE-5883-549041A7013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7675452" y="5119180"/>
                    <a:ext cx="0" cy="64386"/>
                  </a:xfrm>
                  <a:prstGeom prst="line">
                    <a:avLst/>
                  </a:prstGeom>
                  <a:ln w="127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ADFD85-0F52-DFBF-F618-9652DDB09887}"/>
                </a:ext>
              </a:extLst>
            </p:cNvPr>
            <p:cNvSpPr txBox="1"/>
            <p:nvPr/>
          </p:nvSpPr>
          <p:spPr>
            <a:xfrm>
              <a:off x="8011161" y="2297944"/>
              <a:ext cx="291284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accent1"/>
                  </a:solidFill>
                </a:rPr>
                <a:t>experimental data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CEA2D5-214D-A661-977C-FCC7F5F61D91}"/>
                </a:ext>
              </a:extLst>
            </p:cNvPr>
            <p:cNvSpPr txBox="1"/>
            <p:nvPr/>
          </p:nvSpPr>
          <p:spPr>
            <a:xfrm>
              <a:off x="8796201" y="3197017"/>
              <a:ext cx="20964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accent1"/>
                  </a:solidFill>
                </a:rPr>
                <a:t>computation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A059E4-E43E-517C-A79F-7DC0E0D0A436}"/>
                </a:ext>
              </a:extLst>
            </p:cNvPr>
            <p:cNvSpPr txBox="1"/>
            <p:nvPr/>
          </p:nvSpPr>
          <p:spPr>
            <a:xfrm>
              <a:off x="8145241" y="4235510"/>
              <a:ext cx="1833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accent1"/>
                  </a:solidFill>
                </a:rPr>
                <a:t>annotation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8E67564-2637-B6DB-2521-AB00B76BA6D4}"/>
                </a:ext>
              </a:extLst>
            </p:cNvPr>
            <p:cNvCxnSpPr>
              <a:cxnSpLocks/>
            </p:cNvCxnSpPr>
            <p:nvPr/>
          </p:nvCxnSpPr>
          <p:spPr>
            <a:xfrm>
              <a:off x="7096942" y="3237629"/>
              <a:ext cx="0" cy="551223"/>
            </a:xfrm>
            <a:prstGeom prst="line">
              <a:avLst/>
            </a:prstGeom>
            <a:ln w="79375">
              <a:solidFill>
                <a:schemeClr val="tx2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17BCD50-8C05-88AA-5988-96681BBB14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2624" y="2949333"/>
            <a:ext cx="526031" cy="8939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1C9EF-BB24-3EB9-8B8D-FE29921263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ARC: Annotated research context</a:t>
            </a:r>
            <a:endParaRPr lang="en-DE"/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49A96FC-2009-8B2E-F97B-75106F30B985}"/>
              </a:ext>
            </a:extLst>
          </p:cNvPr>
          <p:cNvGrpSpPr>
            <a:grpSpLocks noChangeAspect="1"/>
          </p:cNvGrpSpPr>
          <p:nvPr/>
        </p:nvGrpSpPr>
        <p:grpSpPr>
          <a:xfrm>
            <a:off x="820955" y="2570685"/>
            <a:ext cx="3005784" cy="2996081"/>
            <a:chOff x="1059509" y="2357579"/>
            <a:chExt cx="2489157" cy="248112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363E5E-B34D-DF60-9F0E-8292DBE8D6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2446" t="6492" r="1679" b="1716"/>
            <a:stretch/>
          </p:blipFill>
          <p:spPr>
            <a:xfrm>
              <a:off x="1059509" y="2357579"/>
              <a:ext cx="2489157" cy="2481122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230B9A-C127-EA3A-8B34-FC18FC991488}"/>
                </a:ext>
              </a:extLst>
            </p:cNvPr>
            <p:cNvGrpSpPr/>
            <p:nvPr/>
          </p:nvGrpSpPr>
          <p:grpSpPr>
            <a:xfrm>
              <a:off x="1796671" y="3090724"/>
              <a:ext cx="1014832" cy="1014832"/>
              <a:chOff x="3103147" y="2745194"/>
              <a:chExt cx="880813" cy="880813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B10C32A-1FA1-3CD8-E253-CD57E914C774}"/>
                  </a:ext>
                </a:extLst>
              </p:cNvPr>
              <p:cNvSpPr/>
              <p:nvPr/>
            </p:nvSpPr>
            <p:spPr>
              <a:xfrm>
                <a:off x="3103147" y="2745194"/>
                <a:ext cx="880813" cy="8808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FA0A00C-2C11-E902-384E-B9D5D811CF8F}"/>
                  </a:ext>
                </a:extLst>
              </p:cNvPr>
              <p:cNvGrpSpPr/>
              <p:nvPr/>
            </p:nvGrpSpPr>
            <p:grpSpPr>
              <a:xfrm>
                <a:off x="3262725" y="2861337"/>
                <a:ext cx="607590" cy="596238"/>
                <a:chOff x="5530850" y="1793347"/>
                <a:chExt cx="670015" cy="657496"/>
              </a:xfrm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7554F2D-1632-8438-20C7-49BFA80F485E}"/>
                    </a:ext>
                  </a:extLst>
                </p:cNvPr>
                <p:cNvSpPr/>
                <p:nvPr/>
              </p:nvSpPr>
              <p:spPr>
                <a:xfrm>
                  <a:off x="5677914" y="1793347"/>
                  <a:ext cx="294582" cy="294581"/>
                </a:xfrm>
                <a:custGeom>
                  <a:avLst/>
                  <a:gdLst>
                    <a:gd name="connsiteX0" fmla="*/ 121845 w 121845"/>
                    <a:gd name="connsiteY0" fmla="*/ 60923 h 121845"/>
                    <a:gd name="connsiteX1" fmla="*/ 60923 w 121845"/>
                    <a:gd name="connsiteY1" fmla="*/ 121845 h 121845"/>
                    <a:gd name="connsiteX2" fmla="*/ 0 w 121845"/>
                    <a:gd name="connsiteY2" fmla="*/ 60923 h 121845"/>
                    <a:gd name="connsiteX3" fmla="*/ 60923 w 121845"/>
                    <a:gd name="connsiteY3" fmla="*/ 0 h 121845"/>
                    <a:gd name="connsiteX4" fmla="*/ 121845 w 121845"/>
                    <a:gd name="connsiteY4" fmla="*/ 60923 h 121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845" h="121845">
                      <a:moveTo>
                        <a:pt x="121845" y="60923"/>
                      </a:moveTo>
                      <a:cubicBezTo>
                        <a:pt x="121845" y="94569"/>
                        <a:pt x="94569" y="121845"/>
                        <a:pt x="60923" y="121845"/>
                      </a:cubicBezTo>
                      <a:cubicBezTo>
                        <a:pt x="27276" y="121845"/>
                        <a:pt x="0" y="94569"/>
                        <a:pt x="0" y="60923"/>
                      </a:cubicBezTo>
                      <a:cubicBezTo>
                        <a:pt x="0" y="27276"/>
                        <a:pt x="27276" y="0"/>
                        <a:pt x="60923" y="0"/>
                      </a:cubicBezTo>
                      <a:cubicBezTo>
                        <a:pt x="94569" y="0"/>
                        <a:pt x="121845" y="27276"/>
                        <a:pt x="121845" y="6092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80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250B4AA-9770-A4A1-8EB0-881CA7420DB2}"/>
                    </a:ext>
                  </a:extLst>
                </p:cNvPr>
                <p:cNvSpPr/>
                <p:nvPr/>
              </p:nvSpPr>
              <p:spPr>
                <a:xfrm>
                  <a:off x="5530850" y="2125831"/>
                  <a:ext cx="511840" cy="294581"/>
                </a:xfrm>
                <a:custGeom>
                  <a:avLst/>
                  <a:gdLst>
                    <a:gd name="connsiteX0" fmla="*/ 295544 w 513511"/>
                    <a:gd name="connsiteY0" fmla="*/ 0 h 295543"/>
                    <a:gd name="connsiteX1" fmla="*/ 417458 w 513511"/>
                    <a:gd name="connsiteY1" fmla="*/ 18471 h 295543"/>
                    <a:gd name="connsiteX2" fmla="*/ 493651 w 513511"/>
                    <a:gd name="connsiteY2" fmla="*/ 46641 h 295543"/>
                    <a:gd name="connsiteX3" fmla="*/ 513495 w 513511"/>
                    <a:gd name="connsiteY3" fmla="*/ 58925 h 295543"/>
                    <a:gd name="connsiteX4" fmla="*/ 513511 w 513511"/>
                    <a:gd name="connsiteY4" fmla="*/ 58985 h 295543"/>
                    <a:gd name="connsiteX5" fmla="*/ 513511 w 513511"/>
                    <a:gd name="connsiteY5" fmla="*/ 148761 h 295543"/>
                    <a:gd name="connsiteX6" fmla="*/ 454845 w 513511"/>
                    <a:gd name="connsiteY6" fmla="*/ 281204 h 295543"/>
                    <a:gd name="connsiteX7" fmla="*/ 452178 w 513511"/>
                    <a:gd name="connsiteY7" fmla="*/ 293649 h 295543"/>
                    <a:gd name="connsiteX8" fmla="*/ 452954 w 513511"/>
                    <a:gd name="connsiteY8" fmla="*/ 295543 h 295543"/>
                    <a:gd name="connsiteX9" fmla="*/ 0 w 513511"/>
                    <a:gd name="connsiteY9" fmla="*/ 295543 h 295543"/>
                    <a:gd name="connsiteX10" fmla="*/ 0 w 513511"/>
                    <a:gd name="connsiteY10" fmla="*/ 147773 h 295543"/>
                    <a:gd name="connsiteX11" fmla="*/ 29556 w 513511"/>
                    <a:gd name="connsiteY11" fmla="*/ 88662 h 295543"/>
                    <a:gd name="connsiteX12" fmla="*/ 173632 w 513511"/>
                    <a:gd name="connsiteY12" fmla="*/ 18471 h 295543"/>
                    <a:gd name="connsiteX13" fmla="*/ 295544 w 513511"/>
                    <a:gd name="connsiteY13" fmla="*/ 0 h 295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3511" h="295543">
                      <a:moveTo>
                        <a:pt x="295544" y="0"/>
                      </a:moveTo>
                      <a:cubicBezTo>
                        <a:pt x="339876" y="0"/>
                        <a:pt x="380514" y="7388"/>
                        <a:pt x="417458" y="18471"/>
                      </a:cubicBezTo>
                      <a:cubicBezTo>
                        <a:pt x="443317" y="25861"/>
                        <a:pt x="469177" y="35097"/>
                        <a:pt x="493651" y="46641"/>
                      </a:cubicBezTo>
                      <a:lnTo>
                        <a:pt x="513495" y="58925"/>
                      </a:lnTo>
                      <a:lnTo>
                        <a:pt x="513511" y="58985"/>
                      </a:lnTo>
                      <a:lnTo>
                        <a:pt x="513511" y="148761"/>
                      </a:lnTo>
                      <a:lnTo>
                        <a:pt x="454845" y="281204"/>
                      </a:lnTo>
                      <a:cubicBezTo>
                        <a:pt x="453068" y="284760"/>
                        <a:pt x="452178" y="289204"/>
                        <a:pt x="452178" y="293649"/>
                      </a:cubicBezTo>
                      <a:lnTo>
                        <a:pt x="452954" y="295543"/>
                      </a:lnTo>
                      <a:lnTo>
                        <a:pt x="0" y="295543"/>
                      </a:lnTo>
                      <a:lnTo>
                        <a:pt x="0" y="147773"/>
                      </a:lnTo>
                      <a:cubicBezTo>
                        <a:pt x="0" y="125606"/>
                        <a:pt x="11083" y="103441"/>
                        <a:pt x="29556" y="88662"/>
                      </a:cubicBezTo>
                      <a:cubicBezTo>
                        <a:pt x="70191" y="59109"/>
                        <a:pt x="121912" y="33250"/>
                        <a:pt x="173632" y="18471"/>
                      </a:cubicBezTo>
                      <a:cubicBezTo>
                        <a:pt x="214270" y="7388"/>
                        <a:pt x="254908" y="0"/>
                        <a:pt x="295544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80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1027095B-2E15-E890-3FAA-A510E9894E2C}"/>
                    </a:ext>
                  </a:extLst>
                </p:cNvPr>
                <p:cNvGrpSpPr/>
                <p:nvPr/>
              </p:nvGrpSpPr>
              <p:grpSpPr>
                <a:xfrm>
                  <a:off x="5997224" y="2002850"/>
                  <a:ext cx="203641" cy="447993"/>
                  <a:chOff x="3963392" y="4315517"/>
                  <a:chExt cx="100956" cy="222094"/>
                </a:xfrm>
              </p:grpSpPr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B491FCAF-60A4-B17C-C68B-62B1E08DEAAB}"/>
                      </a:ext>
                    </a:extLst>
                  </p:cNvPr>
                  <p:cNvSpPr/>
                  <p:nvPr/>
                </p:nvSpPr>
                <p:spPr>
                  <a:xfrm flipH="1">
                    <a:off x="3963392" y="4383734"/>
                    <a:ext cx="100956" cy="153877"/>
                  </a:xfrm>
                  <a:custGeom>
                    <a:avLst/>
                    <a:gdLst>
                      <a:gd name="connsiteX0" fmla="*/ 99635 w 100956"/>
                      <a:gd name="connsiteY0" fmla="*/ 132725 h 153877"/>
                      <a:gd name="connsiteX1" fmla="*/ 70551 w 100956"/>
                      <a:gd name="connsiteY1" fmla="*/ 67066 h 153877"/>
                      <a:gd name="connsiteX2" fmla="*/ 70551 w 100956"/>
                      <a:gd name="connsiteY2" fmla="*/ 22559 h 153877"/>
                      <a:gd name="connsiteX3" fmla="*/ 78042 w 100956"/>
                      <a:gd name="connsiteY3" fmla="*/ 9339 h 153877"/>
                      <a:gd name="connsiteX4" fmla="*/ 80246 w 100956"/>
                      <a:gd name="connsiteY4" fmla="*/ 2729 h 153877"/>
                      <a:gd name="connsiteX5" fmla="*/ 75398 w 100956"/>
                      <a:gd name="connsiteY5" fmla="*/ 85 h 153877"/>
                      <a:gd name="connsiteX6" fmla="*/ 25162 w 100956"/>
                      <a:gd name="connsiteY6" fmla="*/ 85 h 153877"/>
                      <a:gd name="connsiteX7" fmla="*/ 19874 w 100956"/>
                      <a:gd name="connsiteY7" fmla="*/ 4933 h 153877"/>
                      <a:gd name="connsiteX8" fmla="*/ 22518 w 100956"/>
                      <a:gd name="connsiteY8" fmla="*/ 9780 h 153877"/>
                      <a:gd name="connsiteX9" fmla="*/ 30010 w 100956"/>
                      <a:gd name="connsiteY9" fmla="*/ 23000 h 153877"/>
                      <a:gd name="connsiteX10" fmla="*/ 30010 w 100956"/>
                      <a:gd name="connsiteY10" fmla="*/ 67507 h 153877"/>
                      <a:gd name="connsiteX11" fmla="*/ 1367 w 100956"/>
                      <a:gd name="connsiteY11" fmla="*/ 132725 h 153877"/>
                      <a:gd name="connsiteX12" fmla="*/ 9299 w 100956"/>
                      <a:gd name="connsiteY12" fmla="*/ 152555 h 153877"/>
                      <a:gd name="connsiteX13" fmla="*/ 15468 w 100956"/>
                      <a:gd name="connsiteY13" fmla="*/ 153877 h 153877"/>
                      <a:gd name="connsiteX14" fmla="*/ 85974 w 100956"/>
                      <a:gd name="connsiteY14" fmla="*/ 153877 h 153877"/>
                      <a:gd name="connsiteX15" fmla="*/ 100957 w 100956"/>
                      <a:gd name="connsiteY15" fmla="*/ 138895 h 153877"/>
                      <a:gd name="connsiteX16" fmla="*/ 99635 w 100956"/>
                      <a:gd name="connsiteY16" fmla="*/ 132725 h 153877"/>
                      <a:gd name="connsiteX17" fmla="*/ 99635 w 100956"/>
                      <a:gd name="connsiteY17" fmla="*/ 132725 h 153877"/>
                      <a:gd name="connsiteX18" fmla="*/ 40586 w 100956"/>
                      <a:gd name="connsiteY18" fmla="*/ 32695 h 153877"/>
                      <a:gd name="connsiteX19" fmla="*/ 40586 w 100956"/>
                      <a:gd name="connsiteY19" fmla="*/ 22559 h 153877"/>
                      <a:gd name="connsiteX20" fmla="*/ 37060 w 100956"/>
                      <a:gd name="connsiteY20" fmla="*/ 9780 h 153877"/>
                      <a:gd name="connsiteX21" fmla="*/ 63941 w 100956"/>
                      <a:gd name="connsiteY21" fmla="*/ 9780 h 153877"/>
                      <a:gd name="connsiteX22" fmla="*/ 60416 w 100956"/>
                      <a:gd name="connsiteY22" fmla="*/ 22559 h 153877"/>
                      <a:gd name="connsiteX23" fmla="*/ 60416 w 100956"/>
                      <a:gd name="connsiteY23" fmla="*/ 32695 h 153877"/>
                      <a:gd name="connsiteX24" fmla="*/ 40586 w 100956"/>
                      <a:gd name="connsiteY24" fmla="*/ 32695 h 153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00956" h="153877">
                        <a:moveTo>
                          <a:pt x="99635" y="132725"/>
                        </a:moveTo>
                        <a:lnTo>
                          <a:pt x="70551" y="67066"/>
                        </a:lnTo>
                        <a:lnTo>
                          <a:pt x="70551" y="22559"/>
                        </a:lnTo>
                        <a:cubicBezTo>
                          <a:pt x="70551" y="17271"/>
                          <a:pt x="73636" y="11983"/>
                          <a:pt x="78042" y="9339"/>
                        </a:cubicBezTo>
                        <a:cubicBezTo>
                          <a:pt x="80686" y="8017"/>
                          <a:pt x="81568" y="4933"/>
                          <a:pt x="80246" y="2729"/>
                        </a:cubicBezTo>
                        <a:cubicBezTo>
                          <a:pt x="79364" y="967"/>
                          <a:pt x="77602" y="-355"/>
                          <a:pt x="75398" y="85"/>
                        </a:cubicBezTo>
                        <a:lnTo>
                          <a:pt x="25162" y="85"/>
                        </a:lnTo>
                        <a:cubicBezTo>
                          <a:pt x="22518" y="85"/>
                          <a:pt x="19874" y="1848"/>
                          <a:pt x="19874" y="4933"/>
                        </a:cubicBezTo>
                        <a:cubicBezTo>
                          <a:pt x="19874" y="7136"/>
                          <a:pt x="20756" y="8899"/>
                          <a:pt x="22518" y="9780"/>
                        </a:cubicBezTo>
                        <a:cubicBezTo>
                          <a:pt x="27366" y="12424"/>
                          <a:pt x="30010" y="17712"/>
                          <a:pt x="30010" y="23000"/>
                        </a:cubicBezTo>
                        <a:lnTo>
                          <a:pt x="30010" y="67507"/>
                        </a:lnTo>
                        <a:lnTo>
                          <a:pt x="1367" y="132725"/>
                        </a:lnTo>
                        <a:cubicBezTo>
                          <a:pt x="-2159" y="140217"/>
                          <a:pt x="1367" y="149471"/>
                          <a:pt x="9299" y="152555"/>
                        </a:cubicBezTo>
                        <a:cubicBezTo>
                          <a:pt x="11061" y="153437"/>
                          <a:pt x="13264" y="153877"/>
                          <a:pt x="15468" y="153877"/>
                        </a:cubicBezTo>
                        <a:lnTo>
                          <a:pt x="85974" y="153877"/>
                        </a:lnTo>
                        <a:cubicBezTo>
                          <a:pt x="94347" y="153877"/>
                          <a:pt x="100957" y="147267"/>
                          <a:pt x="100957" y="138895"/>
                        </a:cubicBezTo>
                        <a:cubicBezTo>
                          <a:pt x="100957" y="136691"/>
                          <a:pt x="100516" y="134488"/>
                          <a:pt x="99635" y="132725"/>
                        </a:cubicBezTo>
                        <a:lnTo>
                          <a:pt x="99635" y="132725"/>
                        </a:lnTo>
                        <a:close/>
                        <a:moveTo>
                          <a:pt x="40586" y="32695"/>
                        </a:moveTo>
                        <a:lnTo>
                          <a:pt x="40586" y="22559"/>
                        </a:lnTo>
                        <a:cubicBezTo>
                          <a:pt x="40586" y="18153"/>
                          <a:pt x="39704" y="13746"/>
                          <a:pt x="37060" y="9780"/>
                        </a:cubicBezTo>
                        <a:lnTo>
                          <a:pt x="63941" y="9780"/>
                        </a:lnTo>
                        <a:cubicBezTo>
                          <a:pt x="61738" y="13746"/>
                          <a:pt x="60416" y="18153"/>
                          <a:pt x="60416" y="22559"/>
                        </a:cubicBezTo>
                        <a:lnTo>
                          <a:pt x="60416" y="32695"/>
                        </a:lnTo>
                        <a:lnTo>
                          <a:pt x="40586" y="32695"/>
                        </a:lnTo>
                        <a:close/>
                      </a:path>
                    </a:pathLst>
                  </a:custGeom>
                  <a:solidFill>
                    <a:srgbClr val="2D3E50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7727CF06-645A-7683-F8F2-28D3EEF220EF}"/>
                      </a:ext>
                    </a:extLst>
                  </p:cNvPr>
                  <p:cNvGrpSpPr/>
                  <p:nvPr/>
                </p:nvGrpSpPr>
                <p:grpSpPr>
                  <a:xfrm>
                    <a:off x="3988509" y="4315517"/>
                    <a:ext cx="42744" cy="63014"/>
                    <a:chOff x="2791534" y="4674292"/>
                    <a:chExt cx="42744" cy="63014"/>
                  </a:xfrm>
                </p:grpSpPr>
                <p:sp>
                  <p:nvSpPr>
                    <p:cNvPr id="73" name="Freeform: Shape 72">
                      <a:extLst>
                        <a:ext uri="{FF2B5EF4-FFF2-40B4-BE49-F238E27FC236}">
                          <a16:creationId xmlns:a16="http://schemas.microsoft.com/office/drawing/2014/main" id="{2BEAF07C-8B3D-ACA3-787B-0676448CCB0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04314" y="4674292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  <p:sp>
                  <p:nvSpPr>
                    <p:cNvPr id="74" name="Freeform: Shape 73">
                      <a:extLst>
                        <a:ext uri="{FF2B5EF4-FFF2-40B4-BE49-F238E27FC236}">
                          <a16:creationId xmlns:a16="http://schemas.microsoft.com/office/drawing/2014/main" id="{D1C58B75-C7B9-76DC-CF71-17622F653FE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91534" y="4697206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  <p:sp>
                  <p:nvSpPr>
                    <p:cNvPr id="75" name="Freeform: Shape 74">
                      <a:extLst>
                        <a:ext uri="{FF2B5EF4-FFF2-40B4-BE49-F238E27FC236}">
                          <a16:creationId xmlns:a16="http://schemas.microsoft.com/office/drawing/2014/main" id="{89B3BB13-FE2F-3A19-055B-A2E69D27379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9296" y="4691918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  <p:sp>
                  <p:nvSpPr>
                    <p:cNvPr id="76" name="Freeform: Shape 75">
                      <a:extLst>
                        <a:ext uri="{FF2B5EF4-FFF2-40B4-BE49-F238E27FC236}">
                          <a16:creationId xmlns:a16="http://schemas.microsoft.com/office/drawing/2014/main" id="{3565BBEB-CF45-0C11-34FA-5279CF305E7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1805" y="4717036"/>
                      <a:ext cx="20270" cy="20270"/>
                    </a:xfrm>
                    <a:custGeom>
                      <a:avLst/>
                      <a:gdLst>
                        <a:gd name="connsiteX0" fmla="*/ 20271 w 20270"/>
                        <a:gd name="connsiteY0" fmla="*/ 10135 h 20270"/>
                        <a:gd name="connsiteX1" fmla="*/ 10135 w 20270"/>
                        <a:gd name="connsiteY1" fmla="*/ 20271 h 20270"/>
                        <a:gd name="connsiteX2" fmla="*/ 0 w 20270"/>
                        <a:gd name="connsiteY2" fmla="*/ 10135 h 20270"/>
                        <a:gd name="connsiteX3" fmla="*/ 10135 w 20270"/>
                        <a:gd name="connsiteY3" fmla="*/ 0 h 20270"/>
                        <a:gd name="connsiteX4" fmla="*/ 20271 w 20270"/>
                        <a:gd name="connsiteY4" fmla="*/ 10135 h 202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270" h="20270">
                          <a:moveTo>
                            <a:pt x="20271" y="10135"/>
                          </a:moveTo>
                          <a:cubicBezTo>
                            <a:pt x="20271" y="15733"/>
                            <a:pt x="15733" y="20271"/>
                            <a:pt x="10135" y="20271"/>
                          </a:cubicBezTo>
                          <a:cubicBezTo>
                            <a:pt x="4538" y="20271"/>
                            <a:pt x="0" y="15733"/>
                            <a:pt x="0" y="10135"/>
                          </a:cubicBezTo>
                          <a:cubicBezTo>
                            <a:pt x="0" y="4538"/>
                            <a:pt x="4538" y="0"/>
                            <a:pt x="10135" y="0"/>
                          </a:cubicBezTo>
                          <a:cubicBezTo>
                            <a:pt x="15733" y="0"/>
                            <a:pt x="20271" y="4538"/>
                            <a:pt x="20271" y="10135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</p:grpSp>
            </p:grpSp>
          </p:grpSp>
        </p:grp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E7CFC6B-C60F-03B9-E744-9F2BBDEB1822}"/>
              </a:ext>
            </a:extLst>
          </p:cNvPr>
          <p:cNvCxnSpPr>
            <a:cxnSpLocks/>
          </p:cNvCxnSpPr>
          <p:nvPr/>
        </p:nvCxnSpPr>
        <p:spPr>
          <a:xfrm>
            <a:off x="4051464" y="4068725"/>
            <a:ext cx="741160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0BAC1E2-A1ED-C2BC-9D88-9614C6CB1E26}"/>
              </a:ext>
            </a:extLst>
          </p:cNvPr>
          <p:cNvGrpSpPr/>
          <p:nvPr/>
        </p:nvGrpSpPr>
        <p:grpSpPr>
          <a:xfrm>
            <a:off x="5083703" y="3580025"/>
            <a:ext cx="1160023" cy="916851"/>
            <a:chOff x="2990957" y="1293165"/>
            <a:chExt cx="5637477" cy="3826002"/>
          </a:xfrm>
        </p:grpSpPr>
        <p:sp>
          <p:nvSpPr>
            <p:cNvPr id="103" name="Rechteck 44">
              <a:extLst>
                <a:ext uri="{FF2B5EF4-FFF2-40B4-BE49-F238E27FC236}">
                  <a16:creationId xmlns:a16="http://schemas.microsoft.com/office/drawing/2014/main" id="{3452DFD0-9437-408A-DB37-14EB92BC0761}"/>
                </a:ext>
              </a:extLst>
            </p:cNvPr>
            <p:cNvSpPr/>
            <p:nvPr/>
          </p:nvSpPr>
          <p:spPr>
            <a:xfrm>
              <a:off x="2990957" y="1293165"/>
              <a:ext cx="5637477" cy="38234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4" name="Rechteck 45">
              <a:extLst>
                <a:ext uri="{FF2B5EF4-FFF2-40B4-BE49-F238E27FC236}">
                  <a16:creationId xmlns:a16="http://schemas.microsoft.com/office/drawing/2014/main" id="{7EE7BDC1-5859-B677-AB0D-40924EE69B23}"/>
                </a:ext>
              </a:extLst>
            </p:cNvPr>
            <p:cNvSpPr/>
            <p:nvPr/>
          </p:nvSpPr>
          <p:spPr>
            <a:xfrm>
              <a:off x="2990957" y="4690096"/>
              <a:ext cx="867120" cy="42907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/>
                <a:t>A</a:t>
              </a:r>
              <a:endParaRPr lang="en-US" sz="1050"/>
            </a:p>
          </p:txBody>
        </p:sp>
        <p:sp>
          <p:nvSpPr>
            <p:cNvPr id="105" name="Rechteck 47">
              <a:extLst>
                <a:ext uri="{FF2B5EF4-FFF2-40B4-BE49-F238E27FC236}">
                  <a16:creationId xmlns:a16="http://schemas.microsoft.com/office/drawing/2014/main" id="{BCAD8284-5369-9369-4EE0-DA8B3F5388C9}"/>
                </a:ext>
              </a:extLst>
            </p:cNvPr>
            <p:cNvSpPr/>
            <p:nvPr/>
          </p:nvSpPr>
          <p:spPr>
            <a:xfrm>
              <a:off x="3858077" y="4690094"/>
              <a:ext cx="867120" cy="4290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>
                  <a:solidFill>
                    <a:schemeClr val="accent2">
                      <a:lumMod val="50000"/>
                    </a:schemeClr>
                  </a:solidFill>
                </a:rPr>
                <a:t>B</a:t>
              </a:r>
              <a:endParaRPr lang="en-US" sz="105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6" name="Rechteck 51">
              <a:extLst>
                <a:ext uri="{FF2B5EF4-FFF2-40B4-BE49-F238E27FC236}">
                  <a16:creationId xmlns:a16="http://schemas.microsoft.com/office/drawing/2014/main" id="{30FC642B-A6BF-BF8B-1847-6F54AAF11C94}"/>
                </a:ext>
              </a:extLst>
            </p:cNvPr>
            <p:cNvSpPr/>
            <p:nvPr/>
          </p:nvSpPr>
          <p:spPr>
            <a:xfrm>
              <a:off x="4725198" y="4690094"/>
              <a:ext cx="867120" cy="4290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>
                  <a:solidFill>
                    <a:schemeClr val="accent2">
                      <a:lumMod val="50000"/>
                    </a:schemeClr>
                  </a:solidFill>
                </a:rPr>
                <a:t>C</a:t>
              </a:r>
              <a:endParaRPr lang="en-US" sz="105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7" name="Rechteck: abgerundete Ecken 85">
              <a:extLst>
                <a:ext uri="{FF2B5EF4-FFF2-40B4-BE49-F238E27FC236}">
                  <a16:creationId xmlns:a16="http://schemas.microsoft.com/office/drawing/2014/main" id="{B5BE5AFA-5D4B-AB14-2BBA-ED03587B5D3A}"/>
                </a:ext>
              </a:extLst>
            </p:cNvPr>
            <p:cNvSpPr/>
            <p:nvPr/>
          </p:nvSpPr>
          <p:spPr>
            <a:xfrm>
              <a:off x="3210675" y="1565985"/>
              <a:ext cx="1061048" cy="327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8" name="Rechteck: abgerundete Ecken 88">
              <a:extLst>
                <a:ext uri="{FF2B5EF4-FFF2-40B4-BE49-F238E27FC236}">
                  <a16:creationId xmlns:a16="http://schemas.microsoft.com/office/drawing/2014/main" id="{FDB3B92E-A3C2-6963-A3E2-0E831D4DE53C}"/>
                </a:ext>
              </a:extLst>
            </p:cNvPr>
            <p:cNvSpPr/>
            <p:nvPr/>
          </p:nvSpPr>
          <p:spPr>
            <a:xfrm>
              <a:off x="7376867" y="1565985"/>
              <a:ext cx="1061048" cy="327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9" name="Rechteck: abgerundete Ecken 81">
              <a:extLst>
                <a:ext uri="{FF2B5EF4-FFF2-40B4-BE49-F238E27FC236}">
                  <a16:creationId xmlns:a16="http://schemas.microsoft.com/office/drawing/2014/main" id="{59E11008-09AD-9B6B-E77F-1CFCC89BBC37}"/>
                </a:ext>
              </a:extLst>
            </p:cNvPr>
            <p:cNvSpPr/>
            <p:nvPr/>
          </p:nvSpPr>
          <p:spPr>
            <a:xfrm>
              <a:off x="3210675" y="201004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0" name="Rechteck: abgerundete Ecken 84">
              <a:extLst>
                <a:ext uri="{FF2B5EF4-FFF2-40B4-BE49-F238E27FC236}">
                  <a16:creationId xmlns:a16="http://schemas.microsoft.com/office/drawing/2014/main" id="{FE4D4349-8993-9D27-6F37-69AB6988E5F7}"/>
                </a:ext>
              </a:extLst>
            </p:cNvPr>
            <p:cNvSpPr/>
            <p:nvPr/>
          </p:nvSpPr>
          <p:spPr>
            <a:xfrm>
              <a:off x="7376867" y="201004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1" name="Rechteck: abgerundete Ecken 77">
              <a:extLst>
                <a:ext uri="{FF2B5EF4-FFF2-40B4-BE49-F238E27FC236}">
                  <a16:creationId xmlns:a16="http://schemas.microsoft.com/office/drawing/2014/main" id="{F09CB4EF-8F80-C906-3009-ED2F92D02D8C}"/>
                </a:ext>
              </a:extLst>
            </p:cNvPr>
            <p:cNvSpPr/>
            <p:nvPr/>
          </p:nvSpPr>
          <p:spPr>
            <a:xfrm>
              <a:off x="3210675" y="245410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2" name="Rechteck: abgerundete Ecken 80">
              <a:extLst>
                <a:ext uri="{FF2B5EF4-FFF2-40B4-BE49-F238E27FC236}">
                  <a16:creationId xmlns:a16="http://schemas.microsoft.com/office/drawing/2014/main" id="{C2BE3B05-1B0A-B173-550F-F599F6424BB8}"/>
                </a:ext>
              </a:extLst>
            </p:cNvPr>
            <p:cNvSpPr/>
            <p:nvPr/>
          </p:nvSpPr>
          <p:spPr>
            <a:xfrm>
              <a:off x="7376867" y="245410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3" name="Rechteck 91">
              <a:extLst>
                <a:ext uri="{FF2B5EF4-FFF2-40B4-BE49-F238E27FC236}">
                  <a16:creationId xmlns:a16="http://schemas.microsoft.com/office/drawing/2014/main" id="{B7C40016-A566-A7ED-96B3-2A2AF6CE0D0B}"/>
                </a:ext>
              </a:extLst>
            </p:cNvPr>
            <p:cNvSpPr/>
            <p:nvPr/>
          </p:nvSpPr>
          <p:spPr>
            <a:xfrm>
              <a:off x="5592318" y="4690094"/>
              <a:ext cx="867120" cy="4290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>
                  <a:solidFill>
                    <a:schemeClr val="accent2">
                      <a:lumMod val="50000"/>
                    </a:schemeClr>
                  </a:solidFill>
                </a:rPr>
                <a:t>D</a:t>
              </a:r>
              <a:endParaRPr lang="en-US" sz="105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4" name="Rechteck: abgerundete Ecken 85">
              <a:extLst>
                <a:ext uri="{FF2B5EF4-FFF2-40B4-BE49-F238E27FC236}">
                  <a16:creationId xmlns:a16="http://schemas.microsoft.com/office/drawing/2014/main" id="{C4821E8B-7688-4FEB-B332-76C7E8B01B40}"/>
                </a:ext>
              </a:extLst>
            </p:cNvPr>
            <p:cNvSpPr/>
            <p:nvPr/>
          </p:nvSpPr>
          <p:spPr>
            <a:xfrm>
              <a:off x="3210675" y="290625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5" name="Rechteck: abgerundete Ecken 88">
              <a:extLst>
                <a:ext uri="{FF2B5EF4-FFF2-40B4-BE49-F238E27FC236}">
                  <a16:creationId xmlns:a16="http://schemas.microsoft.com/office/drawing/2014/main" id="{7E8584E4-EF04-E7F5-E097-ED50872FFEA9}"/>
                </a:ext>
              </a:extLst>
            </p:cNvPr>
            <p:cNvSpPr/>
            <p:nvPr/>
          </p:nvSpPr>
          <p:spPr>
            <a:xfrm>
              <a:off x="7376867" y="290625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6" name="Rechteck: abgerundete Ecken 81">
              <a:extLst>
                <a:ext uri="{FF2B5EF4-FFF2-40B4-BE49-F238E27FC236}">
                  <a16:creationId xmlns:a16="http://schemas.microsoft.com/office/drawing/2014/main" id="{8759B35E-7940-A3E9-12C0-905937D5657C}"/>
                </a:ext>
              </a:extLst>
            </p:cNvPr>
            <p:cNvSpPr/>
            <p:nvPr/>
          </p:nvSpPr>
          <p:spPr>
            <a:xfrm>
              <a:off x="3210675" y="335031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7" name="Rechteck: abgerundete Ecken 84">
              <a:extLst>
                <a:ext uri="{FF2B5EF4-FFF2-40B4-BE49-F238E27FC236}">
                  <a16:creationId xmlns:a16="http://schemas.microsoft.com/office/drawing/2014/main" id="{7092A638-02D7-A533-92E2-093C61CB5CB2}"/>
                </a:ext>
              </a:extLst>
            </p:cNvPr>
            <p:cNvSpPr/>
            <p:nvPr/>
          </p:nvSpPr>
          <p:spPr>
            <a:xfrm>
              <a:off x="7376867" y="335031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8" name="Rechteck: abgerundete Ecken 77">
              <a:extLst>
                <a:ext uri="{FF2B5EF4-FFF2-40B4-BE49-F238E27FC236}">
                  <a16:creationId xmlns:a16="http://schemas.microsoft.com/office/drawing/2014/main" id="{9D1EFC17-A298-9FD6-9A2E-6E42C2565DB4}"/>
                </a:ext>
              </a:extLst>
            </p:cNvPr>
            <p:cNvSpPr/>
            <p:nvPr/>
          </p:nvSpPr>
          <p:spPr>
            <a:xfrm>
              <a:off x="3210675" y="379437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9" name="Rechteck: abgerundete Ecken 87">
              <a:extLst>
                <a:ext uri="{FF2B5EF4-FFF2-40B4-BE49-F238E27FC236}">
                  <a16:creationId xmlns:a16="http://schemas.microsoft.com/office/drawing/2014/main" id="{CB354F33-80CB-75A7-B24A-AF15F2BD053E}"/>
                </a:ext>
              </a:extLst>
            </p:cNvPr>
            <p:cNvSpPr/>
            <p:nvPr/>
          </p:nvSpPr>
          <p:spPr>
            <a:xfrm>
              <a:off x="4328580" y="1565985"/>
              <a:ext cx="2956218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0" name="Rechteck: abgerundete Ecken 83">
              <a:extLst>
                <a:ext uri="{FF2B5EF4-FFF2-40B4-BE49-F238E27FC236}">
                  <a16:creationId xmlns:a16="http://schemas.microsoft.com/office/drawing/2014/main" id="{2DC4ACEC-2F79-C6D2-E8F5-02507813DD32}"/>
                </a:ext>
              </a:extLst>
            </p:cNvPr>
            <p:cNvSpPr/>
            <p:nvPr/>
          </p:nvSpPr>
          <p:spPr>
            <a:xfrm>
              <a:off x="4328580" y="2010045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1" name="Rechteck: abgerundete Ecken 79">
              <a:extLst>
                <a:ext uri="{FF2B5EF4-FFF2-40B4-BE49-F238E27FC236}">
                  <a16:creationId xmlns:a16="http://schemas.microsoft.com/office/drawing/2014/main" id="{6B8B0795-46E8-08B8-A13B-134201D10C83}"/>
                </a:ext>
              </a:extLst>
            </p:cNvPr>
            <p:cNvSpPr/>
            <p:nvPr/>
          </p:nvSpPr>
          <p:spPr>
            <a:xfrm>
              <a:off x="4328580" y="2454105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2" name="Rechteck: abgerundete Ecken 87">
              <a:extLst>
                <a:ext uri="{FF2B5EF4-FFF2-40B4-BE49-F238E27FC236}">
                  <a16:creationId xmlns:a16="http://schemas.microsoft.com/office/drawing/2014/main" id="{21378478-46F5-D21F-6932-266AC4903269}"/>
                </a:ext>
              </a:extLst>
            </p:cNvPr>
            <p:cNvSpPr/>
            <p:nvPr/>
          </p:nvSpPr>
          <p:spPr>
            <a:xfrm>
              <a:off x="4328580" y="2906253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3" name="Rechteck: abgerundete Ecken 83">
              <a:extLst>
                <a:ext uri="{FF2B5EF4-FFF2-40B4-BE49-F238E27FC236}">
                  <a16:creationId xmlns:a16="http://schemas.microsoft.com/office/drawing/2014/main" id="{1B8DC1C3-B1BE-2E6B-C982-5F6616D0788B}"/>
                </a:ext>
              </a:extLst>
            </p:cNvPr>
            <p:cNvSpPr/>
            <p:nvPr/>
          </p:nvSpPr>
          <p:spPr>
            <a:xfrm>
              <a:off x="4328580" y="3350313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4" name="Rechteck: abgerundete Ecken 79">
              <a:extLst>
                <a:ext uri="{FF2B5EF4-FFF2-40B4-BE49-F238E27FC236}">
                  <a16:creationId xmlns:a16="http://schemas.microsoft.com/office/drawing/2014/main" id="{368560C4-B7D6-FE61-B6BE-EA6D4E34C8BF}"/>
                </a:ext>
              </a:extLst>
            </p:cNvPr>
            <p:cNvSpPr/>
            <p:nvPr/>
          </p:nvSpPr>
          <p:spPr>
            <a:xfrm>
              <a:off x="4328580" y="3794373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5" name="Rechteck: abgerundete Ecken 80">
              <a:extLst>
                <a:ext uri="{FF2B5EF4-FFF2-40B4-BE49-F238E27FC236}">
                  <a16:creationId xmlns:a16="http://schemas.microsoft.com/office/drawing/2014/main" id="{6F1ABC6B-5B88-07DE-4A0E-BA2C259A8F72}"/>
                </a:ext>
              </a:extLst>
            </p:cNvPr>
            <p:cNvSpPr/>
            <p:nvPr/>
          </p:nvSpPr>
          <p:spPr>
            <a:xfrm>
              <a:off x="7376867" y="379437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889A246-E112-C138-573F-56F4B19FB98F}"/>
              </a:ext>
            </a:extLst>
          </p:cNvPr>
          <p:cNvSpPr txBox="1"/>
          <p:nvPr/>
        </p:nvSpPr>
        <p:spPr>
          <a:xfrm>
            <a:off x="3515286" y="2573979"/>
            <a:ext cx="223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/>
              <a:t>controlled </a:t>
            </a:r>
            <a:br>
              <a:rPr lang="en-US" sz="1600" i="1"/>
            </a:br>
            <a:r>
              <a:rPr lang="en-US" sz="1600" i="1"/>
              <a:t>vocabulary</a:t>
            </a:r>
            <a:endParaRPr lang="en-US" i="1"/>
          </a:p>
        </p:txBody>
      </p:sp>
      <p:sp>
        <p:nvSpPr>
          <p:cNvPr id="149" name="Content Placeholder 105">
            <a:extLst>
              <a:ext uri="{FF2B5EF4-FFF2-40B4-BE49-F238E27FC236}">
                <a16:creationId xmlns:a16="http://schemas.microsoft.com/office/drawing/2014/main" id="{0FED204E-1D3D-E18B-07B9-B64BB5EA1906}"/>
              </a:ext>
            </a:extLst>
          </p:cNvPr>
          <p:cNvSpPr txBox="1">
            <a:spLocks/>
          </p:cNvSpPr>
          <p:nvPr/>
        </p:nvSpPr>
        <p:spPr>
          <a:xfrm>
            <a:off x="1158512" y="5862493"/>
            <a:ext cx="9874976" cy="620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Your entire investigation in a single unified bag </a:t>
            </a:r>
            <a:endParaRPr lang="en-US">
              <a:cs typeface="Calibri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F89EB56-E77F-FD29-847E-0ADDEE702C95}"/>
              </a:ext>
            </a:extLst>
          </p:cNvPr>
          <p:cNvSpPr txBox="1"/>
          <p:nvPr/>
        </p:nvSpPr>
        <p:spPr>
          <a:xfrm>
            <a:off x="6617386" y="6362697"/>
            <a:ext cx="42811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>
                <a:solidFill>
                  <a:schemeClr val="tx1">
                    <a:lumMod val="60000"/>
                    <a:lumOff val="40000"/>
                  </a:schemeClr>
                </a:solidFill>
              </a:rPr>
              <a:t>https://github.com/nfdi4plants/ARC-specfication</a:t>
            </a:r>
          </a:p>
        </p:txBody>
      </p:sp>
    </p:spTree>
    <p:extLst>
      <p:ext uri="{BB962C8B-B14F-4D97-AF65-F5344CB8AC3E}">
        <p14:creationId xmlns:p14="http://schemas.microsoft.com/office/powerpoint/2010/main" val="2446863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7C2D-B89F-2AA4-CCD4-0DDEF1D0981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ISA abstract model in a nutshell</a:t>
            </a:r>
            <a:endParaRPr lang="de-D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D55EC9-E913-E305-83E9-6012C8D2FF82}"/>
              </a:ext>
            </a:extLst>
          </p:cNvPr>
          <p:cNvGrpSpPr/>
          <p:nvPr/>
        </p:nvGrpSpPr>
        <p:grpSpPr>
          <a:xfrm>
            <a:off x="1484448" y="1662371"/>
            <a:ext cx="1847855" cy="975722"/>
            <a:chOff x="6557683" y="1520513"/>
            <a:chExt cx="1936703" cy="10226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266E46-C4BF-D716-E4F0-B36188946F3B}"/>
                </a:ext>
              </a:extLst>
            </p:cNvPr>
            <p:cNvGrpSpPr/>
            <p:nvPr/>
          </p:nvGrpSpPr>
          <p:grpSpPr>
            <a:xfrm>
              <a:off x="6557683" y="1520513"/>
              <a:ext cx="981905" cy="1022636"/>
              <a:chOff x="4015882" y="3907740"/>
              <a:chExt cx="1219749" cy="1270348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39BD692-20F5-82DE-7553-6350F828E0EE}"/>
                  </a:ext>
                </a:extLst>
              </p:cNvPr>
              <p:cNvSpPr/>
              <p:nvPr/>
            </p:nvSpPr>
            <p:spPr>
              <a:xfrm>
                <a:off x="4015882" y="3907740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CED8AD3E-F945-75B0-EA31-7CFAC5853B3F}"/>
                  </a:ext>
                </a:extLst>
              </p:cNvPr>
              <p:cNvSpPr/>
              <p:nvPr/>
            </p:nvSpPr>
            <p:spPr>
              <a:xfrm>
                <a:off x="4507172" y="4135386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B4CE82">
                  <a:alpha val="9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C19FF6B-8CDE-AD5B-97D8-ECC2E7BA4863}"/>
                  </a:ext>
                </a:extLst>
              </p:cNvPr>
              <p:cNvSpPr/>
              <p:nvPr/>
            </p:nvSpPr>
            <p:spPr>
              <a:xfrm>
                <a:off x="4125598" y="4446568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AFABAB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E79A3C5-24B9-1E77-FC67-50081065C5D6}"/>
                </a:ext>
              </a:extLst>
            </p:cNvPr>
            <p:cNvSpPr txBox="1"/>
            <p:nvPr/>
          </p:nvSpPr>
          <p:spPr>
            <a:xfrm>
              <a:off x="7687755" y="1587250"/>
              <a:ext cx="8066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/>
                <a:t>isa</a:t>
              </a:r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C3AC603-0CAF-EADF-377D-21C5CDBB8933}"/>
              </a:ext>
            </a:extLst>
          </p:cNvPr>
          <p:cNvSpPr txBox="1"/>
          <p:nvPr/>
        </p:nvSpPr>
        <p:spPr>
          <a:xfrm>
            <a:off x="1698430" y="3106925"/>
            <a:ext cx="2931956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I</a:t>
            </a:r>
            <a:r>
              <a:rPr lang="en-US" sz="2000"/>
              <a:t>nvestigation</a:t>
            </a:r>
            <a:r>
              <a:rPr lang="en-US"/>
              <a:t> </a:t>
            </a:r>
            <a:br>
              <a:rPr lang="en-US"/>
            </a:br>
            <a:r>
              <a:rPr lang="en-US"/>
              <a:t>administrative (meta)data</a:t>
            </a:r>
            <a:br>
              <a:rPr lang="en-US"/>
            </a:b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Summary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/>
              <a:t>Titel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600"/>
              <a:t>Description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Person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Organisation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Publication reference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D69843-704C-F43B-93B5-197EC7E7814F}"/>
              </a:ext>
            </a:extLst>
          </p:cNvPr>
          <p:cNvCxnSpPr>
            <a:cxnSpLocks/>
          </p:cNvCxnSpPr>
          <p:nvPr/>
        </p:nvCxnSpPr>
        <p:spPr>
          <a:xfrm>
            <a:off x="2567320" y="1971840"/>
            <a:ext cx="0" cy="1135085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145479-E64C-F4E0-1157-838BC5CB9428}"/>
              </a:ext>
            </a:extLst>
          </p:cNvPr>
          <p:cNvSpPr txBox="1"/>
          <p:nvPr/>
        </p:nvSpPr>
        <p:spPr>
          <a:xfrm>
            <a:off x="4431661" y="2435383"/>
            <a:ext cx="2739533" cy="2400657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400" b="1"/>
              <a:t>S</a:t>
            </a:r>
            <a:r>
              <a:rPr lang="en-US" sz="2000"/>
              <a:t>tudy</a:t>
            </a:r>
            <a:r>
              <a:rPr lang="en-US"/>
              <a:t> </a:t>
            </a:r>
            <a:br>
              <a:rPr lang="en-US"/>
            </a:br>
            <a:r>
              <a:rPr lang="en-US"/>
              <a:t>descriptive (meta)data</a:t>
            </a:r>
            <a:br>
              <a:rPr lang="en-US"/>
            </a:br>
            <a:r>
              <a:rPr lang="en-US"/>
              <a:t>information on the subject </a:t>
            </a:r>
          </a:p>
          <a:p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Characteristics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Components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Factors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2EEF33-4D1F-89A8-C67E-2ED61A8F9A08}"/>
              </a:ext>
            </a:extLst>
          </p:cNvPr>
          <p:cNvCxnSpPr>
            <a:cxnSpLocks/>
          </p:cNvCxnSpPr>
          <p:nvPr/>
        </p:nvCxnSpPr>
        <p:spPr>
          <a:xfrm flipH="1">
            <a:off x="2830184" y="2387170"/>
            <a:ext cx="1800202" cy="0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8F408A-C6F3-24B7-E31F-966257A4D302}"/>
              </a:ext>
            </a:extLst>
          </p:cNvPr>
          <p:cNvCxnSpPr>
            <a:cxnSpLocks/>
          </p:cNvCxnSpPr>
          <p:nvPr/>
        </p:nvCxnSpPr>
        <p:spPr>
          <a:xfrm flipH="1">
            <a:off x="3025542" y="1943302"/>
            <a:ext cx="3909169" cy="0"/>
          </a:xfrm>
          <a:prstGeom prst="line">
            <a:avLst/>
          </a:prstGeom>
          <a:ln w="127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96C6CC-A58E-A929-BAC5-03C8C5EEE4AD}"/>
              </a:ext>
            </a:extLst>
          </p:cNvPr>
          <p:cNvSpPr txBox="1"/>
          <p:nvPr/>
        </p:nvSpPr>
        <p:spPr>
          <a:xfrm>
            <a:off x="7272030" y="1398359"/>
            <a:ext cx="3372398" cy="2400657"/>
          </a:xfrm>
          <a:prstGeom prst="rect">
            <a:avLst/>
          </a:prstGeom>
          <a:noFill/>
          <a:ln w="12700">
            <a:noFill/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sz="2400" b="1"/>
              <a:t>A</a:t>
            </a:r>
            <a:r>
              <a:rPr lang="en-US" sz="2000"/>
              <a:t>ssay</a:t>
            </a:r>
            <a:r>
              <a:rPr lang="en-US"/>
              <a:t> </a:t>
            </a:r>
            <a:br>
              <a:rPr lang="en-US"/>
            </a:br>
            <a:r>
              <a:rPr lang="en-US"/>
              <a:t>descriptive (meta)data</a:t>
            </a:r>
            <a:br>
              <a:rPr lang="en-US"/>
            </a:br>
            <a:r>
              <a:rPr lang="en-US"/>
              <a:t>information on the measurement </a:t>
            </a:r>
          </a:p>
          <a:p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Characteristics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Parameters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Components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Factors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6F7411-6277-4690-1FE2-53D40A6C251E}"/>
              </a:ext>
            </a:extLst>
          </p:cNvPr>
          <p:cNvSpPr txBox="1"/>
          <p:nvPr/>
        </p:nvSpPr>
        <p:spPr>
          <a:xfrm>
            <a:off x="7043759" y="5051121"/>
            <a:ext cx="45608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Font typeface="Symbol" panose="05050102010706020507" pitchFamily="18" charset="2"/>
              <a:buChar char="Þ"/>
            </a:pPr>
            <a:r>
              <a:rPr lang="en-US" sz="2800" b="1">
                <a:solidFill>
                  <a:schemeClr val="tx2"/>
                </a:solidFill>
                <a:latin typeface="Bradley Hand ITC" panose="03070402050302030203" pitchFamily="66" charset="0"/>
              </a:rPr>
              <a:t>widely established within </a:t>
            </a:r>
          </a:p>
          <a:p>
            <a:pPr algn="ctr"/>
            <a:r>
              <a:rPr lang="en-US" sz="2800" b="1">
                <a:solidFill>
                  <a:schemeClr val="tx2"/>
                </a:solidFill>
                <a:latin typeface="Bradley Hand ITC" panose="03070402050302030203" pitchFamily="66" charset="0"/>
              </a:rPr>
              <a:t>the ‘omics community</a:t>
            </a:r>
            <a:endParaRPr lang="de-DE" sz="2800" b="1">
              <a:solidFill>
                <a:schemeClr val="tx2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701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FA88-6212-93B6-FE95-35A767673D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Connected by similarity</a:t>
            </a:r>
            <a:endParaRPr lang="de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4E02A4-FB3D-9B72-42E9-9704CD50337C}"/>
              </a:ext>
            </a:extLst>
          </p:cNvPr>
          <p:cNvCxnSpPr>
            <a:cxnSpLocks/>
          </p:cNvCxnSpPr>
          <p:nvPr/>
        </p:nvCxnSpPr>
        <p:spPr>
          <a:xfrm>
            <a:off x="1771171" y="2051573"/>
            <a:ext cx="53949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DAB1A22-5DED-766B-09D8-74468D9C03D8}"/>
              </a:ext>
            </a:extLst>
          </p:cNvPr>
          <p:cNvGrpSpPr/>
          <p:nvPr/>
        </p:nvGrpSpPr>
        <p:grpSpPr>
          <a:xfrm>
            <a:off x="3646289" y="1567703"/>
            <a:ext cx="3159765" cy="4190925"/>
            <a:chOff x="3246718" y="1352550"/>
            <a:chExt cx="3159765" cy="419092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0D4FF6F-5AD7-0655-BE22-B32E7116AF32}"/>
                </a:ext>
              </a:extLst>
            </p:cNvPr>
            <p:cNvCxnSpPr>
              <a:cxnSpLocks/>
            </p:cNvCxnSpPr>
            <p:nvPr/>
          </p:nvCxnSpPr>
          <p:spPr>
            <a:xfrm>
              <a:off x="5949816" y="4198620"/>
              <a:ext cx="0" cy="1306358"/>
            </a:xfrm>
            <a:prstGeom prst="line">
              <a:avLst/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462E310-410E-571F-0D6F-0FF5CAF15FA0}"/>
                </a:ext>
              </a:extLst>
            </p:cNvPr>
            <p:cNvCxnSpPr>
              <a:cxnSpLocks/>
            </p:cNvCxnSpPr>
            <p:nvPr/>
          </p:nvCxnSpPr>
          <p:spPr>
            <a:xfrm>
              <a:off x="5949816" y="2209800"/>
              <a:ext cx="0" cy="1306358"/>
            </a:xfrm>
            <a:prstGeom prst="line">
              <a:avLst/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C8552D-61CF-2863-C897-ED12D0784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14816" y="2201708"/>
              <a:ext cx="628784" cy="0"/>
            </a:xfrm>
            <a:prstGeom prst="line">
              <a:avLst/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BB0F01-603A-75DA-9C83-5708FCEBC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0442" y="1833408"/>
              <a:ext cx="673234" cy="0"/>
            </a:xfrm>
            <a:prstGeom prst="line">
              <a:avLst/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CF05A3F-44A6-8700-5B7F-A6B9CD6B9E19}"/>
                </a:ext>
              </a:extLst>
            </p:cNvPr>
            <p:cNvCxnSpPr>
              <a:cxnSpLocks/>
            </p:cNvCxnSpPr>
            <p:nvPr/>
          </p:nvCxnSpPr>
          <p:spPr>
            <a:xfrm>
              <a:off x="5302116" y="1838325"/>
              <a:ext cx="0" cy="817408"/>
            </a:xfrm>
            <a:prstGeom prst="line">
              <a:avLst/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C6D745-E41E-676C-DAF1-F772A4AFF22F}"/>
                </a:ext>
              </a:extLst>
            </p:cNvPr>
            <p:cNvSpPr txBox="1"/>
            <p:nvPr/>
          </p:nvSpPr>
          <p:spPr>
            <a:xfrm>
              <a:off x="5002459" y="4250199"/>
              <a:ext cx="10744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/>
                <a:t>assay(s)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9D12375-8F80-0939-32EB-93FFCE447E6D}"/>
                </a:ext>
              </a:extLst>
            </p:cNvPr>
            <p:cNvGrpSpPr/>
            <p:nvPr/>
          </p:nvGrpSpPr>
          <p:grpSpPr>
            <a:xfrm>
              <a:off x="4151733" y="1352550"/>
              <a:ext cx="879975" cy="632660"/>
              <a:chOff x="6590133" y="3295650"/>
              <a:chExt cx="879975" cy="632660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FFCC2010-6FA8-3D4F-A8E3-591D502A639C}"/>
                  </a:ext>
                </a:extLst>
              </p:cNvPr>
              <p:cNvSpPr/>
              <p:nvPr/>
            </p:nvSpPr>
            <p:spPr>
              <a:xfrm>
                <a:off x="6774143" y="3295650"/>
                <a:ext cx="493432" cy="63266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7019CD3-8236-2D01-82B6-109016342BBD}"/>
                  </a:ext>
                </a:extLst>
              </p:cNvPr>
              <p:cNvSpPr txBox="1"/>
              <p:nvPr/>
            </p:nvSpPr>
            <p:spPr>
              <a:xfrm>
                <a:off x="6590133" y="3471624"/>
                <a:ext cx="879975" cy="184666"/>
              </a:xfrm>
              <a:prstGeom prst="rect">
                <a:avLst/>
              </a:prstGeom>
              <a:solidFill>
                <a:schemeClr val="accent3"/>
              </a:solidFill>
              <a:effectLst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</a:rPr>
                  <a:t>investigation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B9BEBE1-3249-BD61-9EAB-C35A9E92067E}"/>
                </a:ext>
              </a:extLst>
            </p:cNvPr>
            <p:cNvGrpSpPr/>
            <p:nvPr/>
          </p:nvGrpSpPr>
          <p:grpSpPr>
            <a:xfrm>
              <a:off x="3246718" y="3905250"/>
              <a:ext cx="493432" cy="632660"/>
              <a:chOff x="5989918" y="5076825"/>
              <a:chExt cx="493432" cy="632660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ED1AB04-8B76-3E18-CDB9-F816009A254E}"/>
                  </a:ext>
                </a:extLst>
              </p:cNvPr>
              <p:cNvSpPr/>
              <p:nvPr/>
            </p:nvSpPr>
            <p:spPr>
              <a:xfrm>
                <a:off x="6043611" y="5236369"/>
                <a:ext cx="116681" cy="6400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3ECA6E9D-8F1C-944A-F710-80435E81BD38}"/>
                  </a:ext>
                </a:extLst>
              </p:cNvPr>
              <p:cNvSpPr/>
              <p:nvPr/>
            </p:nvSpPr>
            <p:spPr>
              <a:xfrm>
                <a:off x="6175769" y="5505451"/>
                <a:ext cx="116681" cy="9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9093743-5F1E-54EF-38DB-7B3F5D299B08}"/>
                  </a:ext>
                </a:extLst>
              </p:cNvPr>
              <p:cNvSpPr/>
              <p:nvPr/>
            </p:nvSpPr>
            <p:spPr>
              <a:xfrm>
                <a:off x="6311501" y="5541170"/>
                <a:ext cx="116681" cy="9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A939898-6FC4-3FDC-A451-2B8AC84120F5}"/>
                  </a:ext>
                </a:extLst>
              </p:cNvPr>
              <p:cNvSpPr/>
              <p:nvPr/>
            </p:nvSpPr>
            <p:spPr>
              <a:xfrm>
                <a:off x="6043611" y="5526882"/>
                <a:ext cx="116681" cy="9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A1855F60-1B12-4CCD-8B92-5F34F76E10D0}"/>
                  </a:ext>
                </a:extLst>
              </p:cNvPr>
              <p:cNvSpPr/>
              <p:nvPr/>
            </p:nvSpPr>
            <p:spPr>
              <a:xfrm>
                <a:off x="6311501" y="5331619"/>
                <a:ext cx="116681" cy="274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08147CB-81FD-7F18-F1B2-35A80BED63F8}"/>
                  </a:ext>
                </a:extLst>
              </p:cNvPr>
              <p:cNvSpPr/>
              <p:nvPr/>
            </p:nvSpPr>
            <p:spPr>
              <a:xfrm>
                <a:off x="6043611" y="5322094"/>
                <a:ext cx="116681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DF19DE8-5C27-9DA3-E5BB-4470EF58F2FF}"/>
                  </a:ext>
                </a:extLst>
              </p:cNvPr>
              <p:cNvSpPr/>
              <p:nvPr/>
            </p:nvSpPr>
            <p:spPr>
              <a:xfrm>
                <a:off x="6175769" y="5238750"/>
                <a:ext cx="116681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057A3DD-6FEF-12BF-751A-4B3672A1B926}"/>
                  </a:ext>
                </a:extLst>
              </p:cNvPr>
              <p:cNvSpPr/>
              <p:nvPr/>
            </p:nvSpPr>
            <p:spPr>
              <a:xfrm>
                <a:off x="6175769" y="5391151"/>
                <a:ext cx="116681" cy="914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97226245-5714-1EC8-4EFC-34CE13F3FEAD}"/>
                  </a:ext>
                </a:extLst>
              </p:cNvPr>
              <p:cNvSpPr/>
              <p:nvPr/>
            </p:nvSpPr>
            <p:spPr>
              <a:xfrm>
                <a:off x="6043611" y="5460208"/>
                <a:ext cx="116681" cy="182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691B8654-489E-546F-3B53-55439FAF79F7}"/>
                  </a:ext>
                </a:extLst>
              </p:cNvPr>
              <p:cNvSpPr/>
              <p:nvPr/>
            </p:nvSpPr>
            <p:spPr>
              <a:xfrm>
                <a:off x="6175769" y="5295901"/>
                <a:ext cx="116681" cy="27432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EFF5A2B0-A94B-928C-3E3D-1C9EFD5A41D8}"/>
                  </a:ext>
                </a:extLst>
              </p:cNvPr>
              <p:cNvSpPr/>
              <p:nvPr/>
            </p:nvSpPr>
            <p:spPr>
              <a:xfrm>
                <a:off x="6311501" y="5448302"/>
                <a:ext cx="116681" cy="18288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496A809B-0973-AB41-693C-B8C4C2C4ED44}"/>
                  </a:ext>
                </a:extLst>
              </p:cNvPr>
              <p:cNvSpPr/>
              <p:nvPr/>
            </p:nvSpPr>
            <p:spPr>
              <a:xfrm>
                <a:off x="6043611" y="5548316"/>
                <a:ext cx="116681" cy="914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C607095-438D-06D4-BA6F-B307649BB757}"/>
                  </a:ext>
                </a:extLst>
              </p:cNvPr>
              <p:cNvSpPr/>
              <p:nvPr/>
            </p:nvSpPr>
            <p:spPr>
              <a:xfrm>
                <a:off x="6311501" y="5236371"/>
                <a:ext cx="116681" cy="4572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A710AD60-E4B5-D4A8-336E-8F04CF262C8A}"/>
                  </a:ext>
                </a:extLst>
              </p:cNvPr>
              <p:cNvSpPr/>
              <p:nvPr/>
            </p:nvSpPr>
            <p:spPr>
              <a:xfrm>
                <a:off x="5989918" y="5076825"/>
                <a:ext cx="493432" cy="63266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53D46D6-CDAB-1AA6-32A0-B47D8812E397}"/>
                </a:ext>
              </a:extLst>
            </p:cNvPr>
            <p:cNvGrpSpPr/>
            <p:nvPr/>
          </p:nvGrpSpPr>
          <p:grpSpPr>
            <a:xfrm>
              <a:off x="4484968" y="3898900"/>
              <a:ext cx="493432" cy="632660"/>
              <a:chOff x="7228168" y="5070475"/>
              <a:chExt cx="493432" cy="632660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074F7221-D847-E194-AEAE-C67382D70DC5}"/>
                  </a:ext>
                </a:extLst>
              </p:cNvPr>
              <p:cNvSpPr/>
              <p:nvPr/>
            </p:nvSpPr>
            <p:spPr>
              <a:xfrm>
                <a:off x="7228168" y="5070475"/>
                <a:ext cx="493432" cy="63266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C4A051C-AE95-1C7E-3E6B-F76F781DCBB4}"/>
                  </a:ext>
                </a:extLst>
              </p:cNvPr>
              <p:cNvGrpSpPr/>
              <p:nvPr/>
            </p:nvGrpSpPr>
            <p:grpSpPr>
              <a:xfrm>
                <a:off x="7318375" y="5232400"/>
                <a:ext cx="315817" cy="307975"/>
                <a:chOff x="7327900" y="5251450"/>
                <a:chExt cx="315817" cy="307975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CD7B70C-B1E3-87EF-5144-91602344EBBE}"/>
                    </a:ext>
                  </a:extLst>
                </p:cNvPr>
                <p:cNvSpPr/>
                <p:nvPr/>
              </p:nvSpPr>
              <p:spPr>
                <a:xfrm>
                  <a:off x="7327900" y="5254625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A759DF5A-76D1-444D-A99F-A7923C5F7954}"/>
                    </a:ext>
                  </a:extLst>
                </p:cNvPr>
                <p:cNvSpPr/>
                <p:nvPr/>
              </p:nvSpPr>
              <p:spPr>
                <a:xfrm>
                  <a:off x="7421282" y="5251450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A06EDA86-3D87-CAA0-8A86-08E670A16D15}"/>
                    </a:ext>
                  </a:extLst>
                </p:cNvPr>
                <p:cNvSpPr/>
                <p:nvPr/>
              </p:nvSpPr>
              <p:spPr>
                <a:xfrm>
                  <a:off x="7330514" y="5337175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496E686E-14A2-E0A7-895A-65B6E6341D6A}"/>
                    </a:ext>
                  </a:extLst>
                </p:cNvPr>
                <p:cNvSpPr/>
                <p:nvPr/>
              </p:nvSpPr>
              <p:spPr>
                <a:xfrm>
                  <a:off x="7328646" y="5511800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74A0DE89-22AE-F1E6-A68A-810694CD1EE3}"/>
                    </a:ext>
                  </a:extLst>
                </p:cNvPr>
                <p:cNvSpPr/>
                <p:nvPr/>
              </p:nvSpPr>
              <p:spPr>
                <a:xfrm>
                  <a:off x="7422028" y="5426075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F03F52EF-C923-4739-2C9F-EB858B923204}"/>
                    </a:ext>
                  </a:extLst>
                </p:cNvPr>
                <p:cNvSpPr/>
                <p:nvPr/>
              </p:nvSpPr>
              <p:spPr>
                <a:xfrm>
                  <a:off x="7502710" y="5337175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8244B53-D6C8-2B89-6FD7-FD34ADC63B79}"/>
                    </a:ext>
                  </a:extLst>
                </p:cNvPr>
                <p:cNvSpPr/>
                <p:nvPr/>
              </p:nvSpPr>
              <p:spPr>
                <a:xfrm>
                  <a:off x="7596092" y="5426075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5AF8A1D2-C447-0140-00C5-F6EF098C7FD6}"/>
                    </a:ext>
                  </a:extLst>
                </p:cNvPr>
                <p:cNvSpPr/>
                <p:nvPr/>
              </p:nvSpPr>
              <p:spPr>
                <a:xfrm>
                  <a:off x="7508499" y="5508625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7207A3EC-7A5E-6115-7244-0102323F61C4}"/>
                    </a:ext>
                  </a:extLst>
                </p:cNvPr>
                <p:cNvSpPr/>
                <p:nvPr/>
              </p:nvSpPr>
              <p:spPr>
                <a:xfrm>
                  <a:off x="7595531" y="5511800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9AFDF02C-F99C-AB61-64B9-49D1E2125587}"/>
                    </a:ext>
                  </a:extLst>
                </p:cNvPr>
                <p:cNvSpPr/>
                <p:nvPr/>
              </p:nvSpPr>
              <p:spPr>
                <a:xfrm>
                  <a:off x="7504763" y="5251450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6EF0CA33-7DEE-7F06-8639-0C72489004B9}"/>
                    </a:ext>
                  </a:extLst>
                </p:cNvPr>
                <p:cNvSpPr/>
                <p:nvPr/>
              </p:nvSpPr>
              <p:spPr>
                <a:xfrm>
                  <a:off x="7594970" y="5254625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7D6CF3CF-F32C-585D-DA58-8A24916AFD2A}"/>
                    </a:ext>
                  </a:extLst>
                </p:cNvPr>
                <p:cNvSpPr/>
                <p:nvPr/>
              </p:nvSpPr>
              <p:spPr>
                <a:xfrm>
                  <a:off x="7589927" y="5337175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3173063-B75C-92C4-AFA1-32200B2CB0F0}"/>
                    </a:ext>
                  </a:extLst>
                </p:cNvPr>
                <p:cNvSpPr/>
                <p:nvPr/>
              </p:nvSpPr>
              <p:spPr>
                <a:xfrm>
                  <a:off x="7329577" y="5426075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9FF2E6E2-08C9-F49A-C209-5EBF12A22699}"/>
                    </a:ext>
                  </a:extLst>
                </p:cNvPr>
                <p:cNvSpPr/>
                <p:nvPr/>
              </p:nvSpPr>
              <p:spPr>
                <a:xfrm>
                  <a:off x="7428002" y="5334000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FD11CFF9-65E9-D6B3-34AD-154F73E29229}"/>
                    </a:ext>
                  </a:extLst>
                </p:cNvPr>
                <p:cNvSpPr/>
                <p:nvPr/>
              </p:nvSpPr>
              <p:spPr>
                <a:xfrm>
                  <a:off x="7504202" y="5419725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77F42314-B74F-85AC-E2B9-181BDDD03BA9}"/>
                    </a:ext>
                  </a:extLst>
                </p:cNvPr>
                <p:cNvSpPr/>
                <p:nvPr/>
              </p:nvSpPr>
              <p:spPr>
                <a:xfrm>
                  <a:off x="7424827" y="5505450"/>
                  <a:ext cx="47625" cy="47625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E5DF1A4-B9F7-7C22-FA8F-52607683A02A}"/>
                </a:ext>
              </a:extLst>
            </p:cNvPr>
            <p:cNvGrpSpPr/>
            <p:nvPr/>
          </p:nvGrpSpPr>
          <p:grpSpPr>
            <a:xfrm>
              <a:off x="3865843" y="3902075"/>
              <a:ext cx="493432" cy="632660"/>
              <a:chOff x="6609043" y="5073650"/>
              <a:chExt cx="493432" cy="63266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1F31C280-43DF-2735-CE8C-9A62F2A1C959}"/>
                  </a:ext>
                </a:extLst>
              </p:cNvPr>
              <p:cNvSpPr/>
              <p:nvPr/>
            </p:nvSpPr>
            <p:spPr>
              <a:xfrm>
                <a:off x="6609043" y="5073650"/>
                <a:ext cx="493432" cy="632660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E7F7DE6-78E2-4452-65CD-0F775D5283F6}"/>
                  </a:ext>
                </a:extLst>
              </p:cNvPr>
              <p:cNvCxnSpPr/>
              <p:nvPr/>
            </p:nvCxnSpPr>
            <p:spPr>
              <a:xfrm>
                <a:off x="6692900" y="5292725"/>
                <a:ext cx="0" cy="231775"/>
              </a:xfrm>
              <a:prstGeom prst="line">
                <a:avLst/>
              </a:prstGeom>
              <a:ln w="127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372FCA6-0651-0F25-B75C-0FDDBED494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21500" y="5302250"/>
                <a:ext cx="0" cy="152400"/>
              </a:xfrm>
              <a:prstGeom prst="line">
                <a:avLst/>
              </a:prstGeom>
              <a:ln w="127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FA7B3F4-AAEC-309A-7884-B348809C738F}"/>
                  </a:ext>
                </a:extLst>
              </p:cNvPr>
              <p:cNvCxnSpPr/>
              <p:nvPr/>
            </p:nvCxnSpPr>
            <p:spPr>
              <a:xfrm>
                <a:off x="6737350" y="5238750"/>
                <a:ext cx="0" cy="231775"/>
              </a:xfrm>
              <a:prstGeom prst="line">
                <a:avLst/>
              </a:prstGeom>
              <a:ln w="127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1FC79D9-6F86-A239-04A0-2F20ECE872D4}"/>
                  </a:ext>
                </a:extLst>
              </p:cNvPr>
              <p:cNvCxnSpPr/>
              <p:nvPr/>
            </p:nvCxnSpPr>
            <p:spPr>
              <a:xfrm>
                <a:off x="6873875" y="5248275"/>
                <a:ext cx="0" cy="231775"/>
              </a:xfrm>
              <a:prstGeom prst="line">
                <a:avLst/>
              </a:prstGeom>
              <a:ln w="127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47A25BD-1E71-EC10-B29B-AF2D6AE253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59575" y="5343525"/>
                <a:ext cx="0" cy="152400"/>
              </a:xfrm>
              <a:prstGeom prst="line">
                <a:avLst/>
              </a:prstGeom>
              <a:ln w="1270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F7F127C-4CF2-08AB-391A-9F0BD28C1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5125" y="5387975"/>
                <a:ext cx="0" cy="152400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81A9ADA-8078-6F1D-E114-EC39B27CE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6100" y="5349875"/>
                <a:ext cx="0" cy="152400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1A18533-17F4-8CEF-12D4-CAD454A03A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3550" y="5419725"/>
                <a:ext cx="0" cy="152400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5CE03C6-3FFC-94F4-6C0F-D2F06181F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1650" y="5375275"/>
                <a:ext cx="0" cy="152400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AB4C32F-500D-7C9E-B8B6-45A4986BFD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8650" y="5464175"/>
                <a:ext cx="0" cy="73025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62D47DA-2D87-8BE5-8B73-0AD703AB2C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4050" y="5426075"/>
                <a:ext cx="0" cy="117475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822B392-7FA4-854E-2419-F8ED99BB1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9450" y="5387975"/>
                <a:ext cx="0" cy="117475"/>
              </a:xfrm>
              <a:prstGeom prst="line">
                <a:avLst/>
              </a:prstGeom>
              <a:ln w="12700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AB67F96-E350-3F97-EC77-F6AD65348288}"/>
                </a:ext>
              </a:extLst>
            </p:cNvPr>
            <p:cNvGrpSpPr/>
            <p:nvPr/>
          </p:nvGrpSpPr>
          <p:grpSpPr>
            <a:xfrm>
              <a:off x="4878808" y="2501900"/>
              <a:ext cx="879975" cy="632660"/>
              <a:chOff x="6590133" y="3295650"/>
              <a:chExt cx="879975" cy="632660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EAF913D4-8406-875E-0E32-1881886FC9AA}"/>
                  </a:ext>
                </a:extLst>
              </p:cNvPr>
              <p:cNvSpPr/>
              <p:nvPr/>
            </p:nvSpPr>
            <p:spPr>
              <a:xfrm>
                <a:off x="6774143" y="3295650"/>
                <a:ext cx="493432" cy="63266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C7BF12A-E5A4-EBA4-D1EE-015875115DE6}"/>
                  </a:ext>
                </a:extLst>
              </p:cNvPr>
              <p:cNvSpPr txBox="1"/>
              <p:nvPr/>
            </p:nvSpPr>
            <p:spPr>
              <a:xfrm>
                <a:off x="6590133" y="3471624"/>
                <a:ext cx="879975" cy="184666"/>
              </a:xfrm>
              <a:prstGeom prst="rect">
                <a:avLst/>
              </a:prstGeom>
              <a:solidFill>
                <a:schemeClr val="accent3"/>
              </a:solidFill>
              <a:effectLst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</a:rPr>
                  <a:t>study</a:t>
                </a: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922173B-68EE-B38C-570C-C641C7881E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95939" y="2104777"/>
              <a:ext cx="353027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5E47D96-60E6-C082-E685-6EDA9D788D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0988" y="2298811"/>
              <a:ext cx="669131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C0610CB-692B-1CD1-7F48-60E322B2E32A}"/>
                </a:ext>
              </a:extLst>
            </p:cNvPr>
            <p:cNvSpPr/>
            <p:nvPr/>
          </p:nvSpPr>
          <p:spPr>
            <a:xfrm rot="5400000">
              <a:off x="4483714" y="1747410"/>
              <a:ext cx="185195" cy="1851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B725ADA-ED16-FD8F-533A-B69B29C77AD9}"/>
                </a:ext>
              </a:extLst>
            </p:cNvPr>
            <p:cNvCxnSpPr>
              <a:cxnSpLocks/>
            </p:cNvCxnSpPr>
            <p:nvPr/>
          </p:nvCxnSpPr>
          <p:spPr>
            <a:xfrm>
              <a:off x="3489190" y="2466975"/>
              <a:ext cx="0" cy="142700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20A1CB-ED56-B57A-F8DE-012D11BFDFE6}"/>
                </a:ext>
              </a:extLst>
            </p:cNvPr>
            <p:cNvCxnSpPr>
              <a:cxnSpLocks/>
            </p:cNvCxnSpPr>
            <p:nvPr/>
          </p:nvCxnSpPr>
          <p:spPr>
            <a:xfrm>
              <a:off x="4117840" y="2276475"/>
              <a:ext cx="0" cy="163655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CF5DD0-1571-2B3D-93C4-31F1D384BC17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>
              <a:off x="4731684" y="2314575"/>
              <a:ext cx="0" cy="1584325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7F53886-DBA8-C01B-E48C-C1A7107611D9}"/>
                </a:ext>
              </a:extLst>
            </p:cNvPr>
            <p:cNvCxnSpPr>
              <a:cxnSpLocks/>
              <a:stCxn id="26" idx="5"/>
              <a:endCxn id="91" idx="0"/>
            </p:cNvCxnSpPr>
            <p:nvPr/>
          </p:nvCxnSpPr>
          <p:spPr>
            <a:xfrm flipH="1">
              <a:off x="3493434" y="3051659"/>
              <a:ext cx="1731776" cy="853591"/>
            </a:xfrm>
            <a:prstGeom prst="line">
              <a:avLst/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156FFCB-7A51-73EE-BFC2-106F1B4019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8316" y="3000375"/>
              <a:ext cx="1225684" cy="887258"/>
            </a:xfrm>
            <a:prstGeom prst="line">
              <a:avLst/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CFF79FE-CCAF-71A8-B2FD-68209411F88C}"/>
                </a:ext>
              </a:extLst>
            </p:cNvPr>
            <p:cNvSpPr/>
            <p:nvPr/>
          </p:nvSpPr>
          <p:spPr>
            <a:xfrm rot="5400000">
              <a:off x="5198089" y="2893585"/>
              <a:ext cx="185195" cy="1851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924F9C5-4DF4-5CC8-A014-7D15C6237514}"/>
                </a:ext>
              </a:extLst>
            </p:cNvPr>
            <p:cNvGrpSpPr/>
            <p:nvPr/>
          </p:nvGrpSpPr>
          <p:grpSpPr>
            <a:xfrm>
              <a:off x="5526508" y="3092450"/>
              <a:ext cx="879975" cy="632660"/>
              <a:chOff x="6590133" y="3295650"/>
              <a:chExt cx="879975" cy="63266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C05E8383-2E71-560B-427A-7FA84569B98C}"/>
                  </a:ext>
                </a:extLst>
              </p:cNvPr>
              <p:cNvSpPr/>
              <p:nvPr/>
            </p:nvSpPr>
            <p:spPr>
              <a:xfrm>
                <a:off x="6774143" y="3295650"/>
                <a:ext cx="493432" cy="63266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9C1228-CB0B-2C28-2644-003D010ED2A7}"/>
                  </a:ext>
                </a:extLst>
              </p:cNvPr>
              <p:cNvSpPr txBox="1"/>
              <p:nvPr/>
            </p:nvSpPr>
            <p:spPr>
              <a:xfrm>
                <a:off x="6590133" y="3471624"/>
                <a:ext cx="879975" cy="184666"/>
              </a:xfrm>
              <a:prstGeom prst="rect">
                <a:avLst/>
              </a:prstGeom>
              <a:solidFill>
                <a:schemeClr val="accent3"/>
              </a:solidFill>
              <a:effectLst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</a:rPr>
                  <a:t>study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33F7AE9-0FAA-6DC7-048E-408DF02463B1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4731684" y="3581400"/>
              <a:ext cx="1224618" cy="317500"/>
            </a:xfrm>
            <a:prstGeom prst="line">
              <a:avLst/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2BD4FC1-1EEA-A801-901F-535E873F0E27}"/>
                </a:ext>
              </a:extLst>
            </p:cNvPr>
            <p:cNvSpPr/>
            <p:nvPr/>
          </p:nvSpPr>
          <p:spPr>
            <a:xfrm rot="5400000">
              <a:off x="5852139" y="3490485"/>
              <a:ext cx="185195" cy="18519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6930A6E-A3F2-0737-58FC-0FE48875C8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2338" y="2466292"/>
              <a:ext cx="665957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00A64D6-CF3A-F942-B849-C3E74DDB3D59}"/>
                </a:ext>
              </a:extLst>
            </p:cNvPr>
            <p:cNvCxnSpPr>
              <a:cxnSpLocks/>
            </p:cNvCxnSpPr>
            <p:nvPr/>
          </p:nvCxnSpPr>
          <p:spPr>
            <a:xfrm>
              <a:off x="3496810" y="4699635"/>
              <a:ext cx="0" cy="689951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A2CC4EE-B1BA-5F66-A178-EF3341584701}"/>
                </a:ext>
              </a:extLst>
            </p:cNvPr>
            <p:cNvCxnSpPr>
              <a:cxnSpLocks/>
            </p:cNvCxnSpPr>
            <p:nvPr/>
          </p:nvCxnSpPr>
          <p:spPr>
            <a:xfrm>
              <a:off x="4731250" y="4699635"/>
              <a:ext cx="0" cy="689951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53D146A-7131-B9A5-6754-15FC19889AC2}"/>
                </a:ext>
              </a:extLst>
            </p:cNvPr>
            <p:cNvSpPr txBox="1"/>
            <p:nvPr/>
          </p:nvSpPr>
          <p:spPr>
            <a:xfrm>
              <a:off x="3432569" y="4771488"/>
              <a:ext cx="7506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/>
                <a:t>CWL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4AD3E52-F1EA-99B0-08F1-15E8D1B40E0F}"/>
                </a:ext>
              </a:extLst>
            </p:cNvPr>
            <p:cNvSpPr txBox="1"/>
            <p:nvPr/>
          </p:nvSpPr>
          <p:spPr>
            <a:xfrm>
              <a:off x="4923769" y="5235698"/>
              <a:ext cx="107449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/>
                <a:t>result(s)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3EB5B9E-BB40-1813-EE46-61606394EAA2}"/>
                </a:ext>
              </a:extLst>
            </p:cNvPr>
            <p:cNvGrpSpPr/>
            <p:nvPr/>
          </p:nvGrpSpPr>
          <p:grpSpPr>
            <a:xfrm>
              <a:off x="5511268" y="4890770"/>
              <a:ext cx="879975" cy="632660"/>
              <a:chOff x="6590133" y="3295650"/>
              <a:chExt cx="879975" cy="632660"/>
            </a:xfrm>
          </p:grpSpPr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9E46F9DA-2653-CC07-5AEA-A1329AB23697}"/>
                  </a:ext>
                </a:extLst>
              </p:cNvPr>
              <p:cNvSpPr/>
              <p:nvPr/>
            </p:nvSpPr>
            <p:spPr>
              <a:xfrm>
                <a:off x="6774143" y="3295650"/>
                <a:ext cx="493432" cy="632660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05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370BB7-63B4-D63F-1542-D5AFD17562DF}"/>
                  </a:ext>
                </a:extLst>
              </p:cNvPr>
              <p:cNvSpPr txBox="1"/>
              <p:nvPr/>
            </p:nvSpPr>
            <p:spPr>
              <a:xfrm>
                <a:off x="6590133" y="3471624"/>
                <a:ext cx="879975" cy="184666"/>
              </a:xfrm>
              <a:prstGeom prst="rect">
                <a:avLst/>
              </a:prstGeom>
              <a:solidFill>
                <a:schemeClr val="accent3"/>
              </a:solidFill>
              <a:effectLst/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200">
                    <a:solidFill>
                      <a:schemeClr val="bg1"/>
                    </a:solidFill>
                  </a:rPr>
                  <a:t>run</a:t>
                </a:r>
              </a:p>
            </p:txBody>
          </p: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17C245-D9EF-507D-8BA7-0B461749DC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0764" y="4165600"/>
              <a:ext cx="960456" cy="0"/>
            </a:xfrm>
            <a:prstGeom prst="line">
              <a:avLst/>
            </a:prstGeom>
            <a:ln w="57150" cap="rnd">
              <a:solidFill>
                <a:schemeClr val="tx2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D95455-0CBF-0B02-754A-EB5C025346AE}"/>
                </a:ext>
              </a:extLst>
            </p:cNvPr>
            <p:cNvCxnSpPr>
              <a:cxnSpLocks/>
            </p:cNvCxnSpPr>
            <p:nvPr/>
          </p:nvCxnSpPr>
          <p:spPr>
            <a:xfrm>
              <a:off x="5897110" y="4754880"/>
              <a:ext cx="0" cy="25908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D66E26B-663D-3066-0C8B-DE846A26D9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9804" y="4775200"/>
              <a:ext cx="96045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ECCEA25-B7FD-02D7-AF1C-6727DFEF4762}"/>
                </a:ext>
              </a:extLst>
            </p:cNvPr>
            <p:cNvSpPr/>
            <p:nvPr/>
          </p:nvSpPr>
          <p:spPr>
            <a:xfrm rot="5400000">
              <a:off x="4832329" y="4691905"/>
              <a:ext cx="185195" cy="18519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A811BB7-14D1-A79D-1212-EFEC8693DDFD}"/>
                </a:ext>
              </a:extLst>
            </p:cNvPr>
            <p:cNvSpPr/>
            <p:nvPr/>
          </p:nvSpPr>
          <p:spPr>
            <a:xfrm rot="5400000">
              <a:off x="4923769" y="4082305"/>
              <a:ext cx="185195" cy="185195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8ECDD5E-3F90-604C-A2A0-8224DE8C5F9B}"/>
                </a:ext>
              </a:extLst>
            </p:cNvPr>
            <p:cNvSpPr txBox="1"/>
            <p:nvPr/>
          </p:nvSpPr>
          <p:spPr>
            <a:xfrm>
              <a:off x="3755297" y="4865106"/>
              <a:ext cx="98430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/>
                <a:t>+ parameter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7EDAA7C2-0E55-3DE6-6A44-EB43ADE2BB79}"/>
              </a:ext>
            </a:extLst>
          </p:cNvPr>
          <p:cNvSpPr txBox="1"/>
          <p:nvPr/>
        </p:nvSpPr>
        <p:spPr>
          <a:xfrm>
            <a:off x="1953278" y="1633097"/>
            <a:ext cx="1677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administrative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850F2C3-B938-6833-B4A4-8011C51DF3C0}"/>
              </a:ext>
            </a:extLst>
          </p:cNvPr>
          <p:cNvSpPr txBox="1"/>
          <p:nvPr/>
        </p:nvSpPr>
        <p:spPr>
          <a:xfrm>
            <a:off x="1953278" y="2119618"/>
            <a:ext cx="1956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experimental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70DCA-6EB3-5A0F-E83A-A736F56AC2CB}"/>
              </a:ext>
            </a:extLst>
          </p:cNvPr>
          <p:cNvSpPr txBox="1"/>
          <p:nvPr/>
        </p:nvSpPr>
        <p:spPr>
          <a:xfrm>
            <a:off x="1953278" y="4832338"/>
            <a:ext cx="1661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computational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1515883-6158-10EF-3E8D-C4F7BC740EE3}"/>
              </a:ext>
            </a:extLst>
          </p:cNvPr>
          <p:cNvCxnSpPr>
            <a:cxnSpLocks/>
          </p:cNvCxnSpPr>
          <p:nvPr/>
        </p:nvCxnSpPr>
        <p:spPr>
          <a:xfrm>
            <a:off x="1771171" y="4832873"/>
            <a:ext cx="54483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3C61B448-4249-6D72-78B9-A371EA05DBD0}"/>
              </a:ext>
            </a:extLst>
          </p:cNvPr>
          <p:cNvSpPr/>
          <p:nvPr/>
        </p:nvSpPr>
        <p:spPr>
          <a:xfrm>
            <a:off x="7291820" y="1439780"/>
            <a:ext cx="215455" cy="3437319"/>
          </a:xfrm>
          <a:prstGeom prst="rightBrace">
            <a:avLst>
              <a:gd name="adj1" fmla="val 8333"/>
              <a:gd name="adj2" fmla="val 26975"/>
            </a:avLst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8F8A7E4-09F1-1F26-A96F-BF5C8B285FF0}"/>
              </a:ext>
            </a:extLst>
          </p:cNvPr>
          <p:cNvGrpSpPr/>
          <p:nvPr/>
        </p:nvGrpSpPr>
        <p:grpSpPr>
          <a:xfrm>
            <a:off x="8056727" y="1481560"/>
            <a:ext cx="2954209" cy="1518815"/>
            <a:chOff x="6287509" y="1230710"/>
            <a:chExt cx="3096253" cy="1591842"/>
          </a:xfrm>
        </p:grpSpPr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38DB18F7-2917-1851-ADBF-8E9989A3C11A}"/>
                </a:ext>
              </a:extLst>
            </p:cNvPr>
            <p:cNvSpPr/>
            <p:nvPr/>
          </p:nvSpPr>
          <p:spPr>
            <a:xfrm>
              <a:off x="6287509" y="1230710"/>
              <a:ext cx="3096253" cy="1591842"/>
            </a:xfrm>
            <a:prstGeom prst="roundRect">
              <a:avLst>
                <a:gd name="adj" fmla="val 6175"/>
              </a:avLst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F70B7AD-0505-1941-8E3B-B35D9DB9665D}"/>
                </a:ext>
              </a:extLst>
            </p:cNvPr>
            <p:cNvGrpSpPr/>
            <p:nvPr/>
          </p:nvGrpSpPr>
          <p:grpSpPr>
            <a:xfrm>
              <a:off x="6557683" y="1520513"/>
              <a:ext cx="981905" cy="1022636"/>
              <a:chOff x="4015882" y="3907740"/>
              <a:chExt cx="1219749" cy="1270348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FA380BE7-848D-913F-F4A6-6CED39FC4C97}"/>
                  </a:ext>
                </a:extLst>
              </p:cNvPr>
              <p:cNvSpPr/>
              <p:nvPr/>
            </p:nvSpPr>
            <p:spPr>
              <a:xfrm>
                <a:off x="4015882" y="3907740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AB9D78BE-6DC2-D59C-D874-0356D71A6B03}"/>
                  </a:ext>
                </a:extLst>
              </p:cNvPr>
              <p:cNvSpPr/>
              <p:nvPr/>
            </p:nvSpPr>
            <p:spPr>
              <a:xfrm>
                <a:off x="4507172" y="4135386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B4CE82">
                  <a:alpha val="9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125929DB-335E-8064-9806-43C09B3F94CC}"/>
                  </a:ext>
                </a:extLst>
              </p:cNvPr>
              <p:cNvSpPr/>
              <p:nvPr/>
            </p:nvSpPr>
            <p:spPr>
              <a:xfrm>
                <a:off x="4125598" y="4446568"/>
                <a:ext cx="728459" cy="731520"/>
              </a:xfrm>
              <a:prstGeom prst="roundRect">
                <a:avLst>
                  <a:gd name="adj" fmla="val 25202"/>
                </a:avLst>
              </a:prstGeom>
              <a:solidFill>
                <a:srgbClr val="AFABAB">
                  <a:alpha val="8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3CCE658-6867-16BF-2B58-4A06D884D761}"/>
                </a:ext>
              </a:extLst>
            </p:cNvPr>
            <p:cNvSpPr txBox="1"/>
            <p:nvPr/>
          </p:nvSpPr>
          <p:spPr>
            <a:xfrm>
              <a:off x="7687755" y="1587250"/>
              <a:ext cx="80663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/>
                <a:t>isa</a:t>
              </a:r>
              <a:endParaRPr lang="en-US"/>
            </a:p>
          </p:txBody>
        </p:sp>
      </p:grp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9478C429-539A-DC92-CCC8-1D2DE1A2130E}"/>
              </a:ext>
            </a:extLst>
          </p:cNvPr>
          <p:cNvSpPr/>
          <p:nvPr/>
        </p:nvSpPr>
        <p:spPr>
          <a:xfrm>
            <a:off x="7571609" y="3675680"/>
            <a:ext cx="199866" cy="1944464"/>
          </a:xfrm>
          <a:prstGeom prst="rightBrac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Common Workflow Language logo">
            <a:extLst>
              <a:ext uri="{FF2B5EF4-FFF2-40B4-BE49-F238E27FC236}">
                <a16:creationId xmlns:a16="http://schemas.microsoft.com/office/drawing/2014/main" id="{EDB1A07A-0730-CBCD-A437-D17DA2E1A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3"/>
          <a:stretch/>
        </p:blipFill>
        <p:spPr bwMode="auto">
          <a:xfrm>
            <a:off x="9048138" y="4047804"/>
            <a:ext cx="1399440" cy="118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27FC7F6-3170-7588-6BCA-B3890E9B96EE}"/>
              </a:ext>
            </a:extLst>
          </p:cNvPr>
          <p:cNvGrpSpPr/>
          <p:nvPr/>
        </p:nvGrpSpPr>
        <p:grpSpPr>
          <a:xfrm>
            <a:off x="8613232" y="4021896"/>
            <a:ext cx="410775" cy="1233124"/>
            <a:chOff x="7751545" y="3445838"/>
            <a:chExt cx="631037" cy="190130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79AD3A9-F240-CDED-5020-A618E30EED8C}"/>
                </a:ext>
              </a:extLst>
            </p:cNvPr>
            <p:cNvSpPr/>
            <p:nvPr/>
          </p:nvSpPr>
          <p:spPr>
            <a:xfrm rot="18869273">
              <a:off x="7771020" y="3655672"/>
              <a:ext cx="612276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A8E48F13-EBF2-D27B-9135-F5E9C71C6CDB}"/>
                </a:ext>
              </a:extLst>
            </p:cNvPr>
            <p:cNvSpPr/>
            <p:nvPr/>
          </p:nvSpPr>
          <p:spPr>
            <a:xfrm rot="18869273">
              <a:off x="7749135" y="4266632"/>
              <a:ext cx="638009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CE04EB6-A94F-527E-484C-2C7375CBB5DF}"/>
                </a:ext>
              </a:extLst>
            </p:cNvPr>
            <p:cNvSpPr/>
            <p:nvPr/>
          </p:nvSpPr>
          <p:spPr>
            <a:xfrm rot="18869273">
              <a:off x="7742444" y="4907238"/>
              <a:ext cx="635040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F72B29D-1297-EE48-CF20-C69B1FD8DE1A}"/>
                </a:ext>
              </a:extLst>
            </p:cNvPr>
            <p:cNvSpPr/>
            <p:nvPr/>
          </p:nvSpPr>
          <p:spPr>
            <a:xfrm rot="13469273">
              <a:off x="7783684" y="3957760"/>
              <a:ext cx="597384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25F2DAD-E1D5-0B33-5C47-FC7BF3F0CD87}"/>
                </a:ext>
              </a:extLst>
            </p:cNvPr>
            <p:cNvSpPr/>
            <p:nvPr/>
          </p:nvSpPr>
          <p:spPr>
            <a:xfrm rot="13469273">
              <a:off x="7751545" y="4584585"/>
              <a:ext cx="631037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B12804D-FE92-3AB6-B35B-EB83432BFFA2}"/>
                </a:ext>
              </a:extLst>
            </p:cNvPr>
            <p:cNvSpPr/>
            <p:nvPr/>
          </p:nvSpPr>
          <p:spPr>
            <a:xfrm rot="13469273">
              <a:off x="7779611" y="5154538"/>
              <a:ext cx="433389" cy="192608"/>
            </a:xfrm>
            <a:prstGeom prst="rect">
              <a:avLst/>
            </a:prstGeom>
            <a:solidFill>
              <a:srgbClr val="ED7D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869535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211B-9340-4F5C-BB86-8E2B508613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4529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Support to bag your research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B750637-76B3-40E0-858D-DDECA953828D}"/>
              </a:ext>
            </a:extLst>
          </p:cNvPr>
          <p:cNvGrpSpPr/>
          <p:nvPr/>
        </p:nvGrpSpPr>
        <p:grpSpPr>
          <a:xfrm>
            <a:off x="5526665" y="1421114"/>
            <a:ext cx="1116586" cy="1375267"/>
            <a:chOff x="5638800" y="2441329"/>
            <a:chExt cx="1250606" cy="1540338"/>
          </a:xfrm>
        </p:grpSpPr>
        <p:pic>
          <p:nvPicPr>
            <p:cNvPr id="118" name="Graphic 117" descr="Beaker">
              <a:extLst>
                <a:ext uri="{FF2B5EF4-FFF2-40B4-BE49-F238E27FC236}">
                  <a16:creationId xmlns:a16="http://schemas.microsoft.com/office/drawing/2014/main" id="{15BCD9DF-56EC-485B-B75F-A48A7D2F5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8695" y="2441329"/>
              <a:ext cx="914400" cy="914400"/>
            </a:xfrm>
            <a:prstGeom prst="rect">
              <a:avLst/>
            </a:prstGeom>
          </p:spPr>
        </p:pic>
        <p:pic>
          <p:nvPicPr>
            <p:cNvPr id="119" name="Graphic 118" descr="Alterations &amp; Tailoring">
              <a:extLst>
                <a:ext uri="{FF2B5EF4-FFF2-40B4-BE49-F238E27FC236}">
                  <a16:creationId xmlns:a16="http://schemas.microsoft.com/office/drawing/2014/main" id="{7464B246-39F1-4075-B664-8EF34D783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pic>
          <p:nvPicPr>
            <p:cNvPr id="120" name="Graphic 119" descr="Ruler">
              <a:extLst>
                <a:ext uri="{FF2B5EF4-FFF2-40B4-BE49-F238E27FC236}">
                  <a16:creationId xmlns:a16="http://schemas.microsoft.com/office/drawing/2014/main" id="{8DF0E31F-4136-40AB-9FAC-1DC9BD9F5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75006" y="3067267"/>
              <a:ext cx="914400" cy="9144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A5533BB-2F48-4E74-9BEF-3CC1AB20C03A}"/>
              </a:ext>
            </a:extLst>
          </p:cNvPr>
          <p:cNvGrpSpPr/>
          <p:nvPr/>
        </p:nvGrpSpPr>
        <p:grpSpPr>
          <a:xfrm>
            <a:off x="5366207" y="3645383"/>
            <a:ext cx="1408274" cy="1390217"/>
            <a:chOff x="1789667" y="2507452"/>
            <a:chExt cx="1908036" cy="188357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0BBB049-4CF0-454F-9E8E-8A8BBB521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89667" y="2828217"/>
              <a:ext cx="1908036" cy="1562808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5560740-6388-498A-BE84-6FFE2FB31E47}"/>
                </a:ext>
              </a:extLst>
            </p:cNvPr>
            <p:cNvGrpSpPr/>
            <p:nvPr/>
          </p:nvGrpSpPr>
          <p:grpSpPr>
            <a:xfrm>
              <a:off x="1836469" y="2507452"/>
              <a:ext cx="525065" cy="365523"/>
              <a:chOff x="1763316" y="2459831"/>
              <a:chExt cx="525065" cy="365523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87ED3D9-BE27-4F53-91D1-1C603D3F62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3316" y="2463403"/>
                <a:ext cx="245268" cy="361951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A37760B-F840-4631-8155-E62524734388}"/>
                  </a:ext>
                </a:extLst>
              </p:cNvPr>
              <p:cNvCxnSpPr/>
              <p:nvPr/>
            </p:nvCxnSpPr>
            <p:spPr>
              <a:xfrm>
                <a:off x="2008584" y="2459831"/>
                <a:ext cx="279797" cy="0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584DC07-0D66-4B4D-9F2E-ED132F3D4BF1}"/>
                </a:ext>
              </a:extLst>
            </p:cNvPr>
            <p:cNvGrpSpPr/>
            <p:nvPr/>
          </p:nvGrpSpPr>
          <p:grpSpPr>
            <a:xfrm flipH="1">
              <a:off x="3122360" y="2507452"/>
              <a:ext cx="525065" cy="365523"/>
              <a:chOff x="1763316" y="2459831"/>
              <a:chExt cx="525065" cy="365523"/>
            </a:xfrm>
          </p:grpSpPr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2CC181C0-AAF4-43DD-9E5E-C468654FD0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63316" y="2463403"/>
                <a:ext cx="245268" cy="361951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ABE273A0-3133-4CF6-A45F-2AFF41DB6CED}"/>
                  </a:ext>
                </a:extLst>
              </p:cNvPr>
              <p:cNvCxnSpPr/>
              <p:nvPr/>
            </p:nvCxnSpPr>
            <p:spPr>
              <a:xfrm>
                <a:off x="2008584" y="2459831"/>
                <a:ext cx="279797" cy="0"/>
              </a:xfrm>
              <a:prstGeom prst="line">
                <a:avLst/>
              </a:prstGeom>
              <a:ln w="85725" cap="rnd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48532AC-6BD2-4EC8-988F-E38ADB1F96FF}"/>
              </a:ext>
            </a:extLst>
          </p:cNvPr>
          <p:cNvCxnSpPr>
            <a:cxnSpLocks/>
          </p:cNvCxnSpPr>
          <p:nvPr/>
        </p:nvCxnSpPr>
        <p:spPr>
          <a:xfrm>
            <a:off x="6090328" y="2903682"/>
            <a:ext cx="0" cy="812013"/>
          </a:xfrm>
          <a:prstGeom prst="line">
            <a:avLst/>
          </a:prstGeom>
          <a:ln w="79375">
            <a:solidFill>
              <a:schemeClr val="tx2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6D8A298-3270-41F8-ABD5-F9E85A3F532D}"/>
              </a:ext>
            </a:extLst>
          </p:cNvPr>
          <p:cNvGrpSpPr/>
          <p:nvPr/>
        </p:nvGrpSpPr>
        <p:grpSpPr>
          <a:xfrm>
            <a:off x="2372286" y="2654560"/>
            <a:ext cx="1155386" cy="1155386"/>
            <a:chOff x="3103147" y="2745194"/>
            <a:chExt cx="880813" cy="880813"/>
          </a:xfrm>
        </p:grpSpPr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C8752A65-CDEB-4895-83FB-334728B4F849}"/>
                </a:ext>
              </a:extLst>
            </p:cNvPr>
            <p:cNvSpPr/>
            <p:nvPr/>
          </p:nvSpPr>
          <p:spPr>
            <a:xfrm>
              <a:off x="3103147" y="2745194"/>
              <a:ext cx="880813" cy="88081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04C2FED-8521-41E5-BDCA-B34CA1AF85D5}"/>
                </a:ext>
              </a:extLst>
            </p:cNvPr>
            <p:cNvGrpSpPr/>
            <p:nvPr/>
          </p:nvGrpSpPr>
          <p:grpSpPr>
            <a:xfrm>
              <a:off x="3262734" y="2861337"/>
              <a:ext cx="607591" cy="596238"/>
              <a:chOff x="5530850" y="1793347"/>
              <a:chExt cx="670015" cy="657496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01EDAFB1-A4B0-48DF-8897-040B05BBB6EB}"/>
                  </a:ext>
                </a:extLst>
              </p:cNvPr>
              <p:cNvSpPr/>
              <p:nvPr/>
            </p:nvSpPr>
            <p:spPr>
              <a:xfrm>
                <a:off x="5677914" y="1793347"/>
                <a:ext cx="294582" cy="294581"/>
              </a:xfrm>
              <a:custGeom>
                <a:avLst/>
                <a:gdLst>
                  <a:gd name="connsiteX0" fmla="*/ 121845 w 121845"/>
                  <a:gd name="connsiteY0" fmla="*/ 60923 h 121845"/>
                  <a:gd name="connsiteX1" fmla="*/ 60923 w 121845"/>
                  <a:gd name="connsiteY1" fmla="*/ 121845 h 121845"/>
                  <a:gd name="connsiteX2" fmla="*/ 0 w 121845"/>
                  <a:gd name="connsiteY2" fmla="*/ 60923 h 121845"/>
                  <a:gd name="connsiteX3" fmla="*/ 60923 w 121845"/>
                  <a:gd name="connsiteY3" fmla="*/ 0 h 121845"/>
                  <a:gd name="connsiteX4" fmla="*/ 121845 w 121845"/>
                  <a:gd name="connsiteY4" fmla="*/ 60923 h 121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845" h="121845">
                    <a:moveTo>
                      <a:pt x="121845" y="60923"/>
                    </a:moveTo>
                    <a:cubicBezTo>
                      <a:pt x="121845" y="94569"/>
                      <a:pt x="94569" y="121845"/>
                      <a:pt x="60923" y="121845"/>
                    </a:cubicBezTo>
                    <a:cubicBezTo>
                      <a:pt x="27276" y="121845"/>
                      <a:pt x="0" y="94569"/>
                      <a:pt x="0" y="60923"/>
                    </a:cubicBezTo>
                    <a:cubicBezTo>
                      <a:pt x="0" y="27276"/>
                      <a:pt x="27276" y="0"/>
                      <a:pt x="60923" y="0"/>
                    </a:cubicBezTo>
                    <a:cubicBezTo>
                      <a:pt x="94569" y="0"/>
                      <a:pt x="121845" y="27276"/>
                      <a:pt x="121845" y="60923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49B7958-48AE-478E-8EAE-5C581663975C}"/>
                  </a:ext>
                </a:extLst>
              </p:cNvPr>
              <p:cNvSpPr/>
              <p:nvPr/>
            </p:nvSpPr>
            <p:spPr>
              <a:xfrm>
                <a:off x="5530850" y="2125831"/>
                <a:ext cx="511840" cy="294581"/>
              </a:xfrm>
              <a:custGeom>
                <a:avLst/>
                <a:gdLst>
                  <a:gd name="connsiteX0" fmla="*/ 295544 w 513511"/>
                  <a:gd name="connsiteY0" fmla="*/ 0 h 295543"/>
                  <a:gd name="connsiteX1" fmla="*/ 417458 w 513511"/>
                  <a:gd name="connsiteY1" fmla="*/ 18471 h 295543"/>
                  <a:gd name="connsiteX2" fmla="*/ 493651 w 513511"/>
                  <a:gd name="connsiteY2" fmla="*/ 46641 h 295543"/>
                  <a:gd name="connsiteX3" fmla="*/ 513495 w 513511"/>
                  <a:gd name="connsiteY3" fmla="*/ 58925 h 295543"/>
                  <a:gd name="connsiteX4" fmla="*/ 513511 w 513511"/>
                  <a:gd name="connsiteY4" fmla="*/ 58985 h 295543"/>
                  <a:gd name="connsiteX5" fmla="*/ 513511 w 513511"/>
                  <a:gd name="connsiteY5" fmla="*/ 148761 h 295543"/>
                  <a:gd name="connsiteX6" fmla="*/ 454845 w 513511"/>
                  <a:gd name="connsiteY6" fmla="*/ 281204 h 295543"/>
                  <a:gd name="connsiteX7" fmla="*/ 452178 w 513511"/>
                  <a:gd name="connsiteY7" fmla="*/ 293649 h 295543"/>
                  <a:gd name="connsiteX8" fmla="*/ 452954 w 513511"/>
                  <a:gd name="connsiteY8" fmla="*/ 295543 h 295543"/>
                  <a:gd name="connsiteX9" fmla="*/ 0 w 513511"/>
                  <a:gd name="connsiteY9" fmla="*/ 295543 h 295543"/>
                  <a:gd name="connsiteX10" fmla="*/ 0 w 513511"/>
                  <a:gd name="connsiteY10" fmla="*/ 147773 h 295543"/>
                  <a:gd name="connsiteX11" fmla="*/ 29556 w 513511"/>
                  <a:gd name="connsiteY11" fmla="*/ 88662 h 295543"/>
                  <a:gd name="connsiteX12" fmla="*/ 173632 w 513511"/>
                  <a:gd name="connsiteY12" fmla="*/ 18471 h 295543"/>
                  <a:gd name="connsiteX13" fmla="*/ 295544 w 513511"/>
                  <a:gd name="connsiteY13" fmla="*/ 0 h 29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13511" h="295543">
                    <a:moveTo>
                      <a:pt x="295544" y="0"/>
                    </a:moveTo>
                    <a:cubicBezTo>
                      <a:pt x="339876" y="0"/>
                      <a:pt x="380514" y="7388"/>
                      <a:pt x="417458" y="18471"/>
                    </a:cubicBezTo>
                    <a:cubicBezTo>
                      <a:pt x="443317" y="25861"/>
                      <a:pt x="469177" y="35097"/>
                      <a:pt x="493651" y="46641"/>
                    </a:cubicBezTo>
                    <a:lnTo>
                      <a:pt x="513495" y="58925"/>
                    </a:lnTo>
                    <a:lnTo>
                      <a:pt x="513511" y="58985"/>
                    </a:lnTo>
                    <a:lnTo>
                      <a:pt x="513511" y="148761"/>
                    </a:lnTo>
                    <a:lnTo>
                      <a:pt x="454845" y="281204"/>
                    </a:lnTo>
                    <a:cubicBezTo>
                      <a:pt x="453068" y="284760"/>
                      <a:pt x="452178" y="289204"/>
                      <a:pt x="452178" y="293649"/>
                    </a:cubicBezTo>
                    <a:lnTo>
                      <a:pt x="452954" y="295543"/>
                    </a:lnTo>
                    <a:lnTo>
                      <a:pt x="0" y="295543"/>
                    </a:lnTo>
                    <a:lnTo>
                      <a:pt x="0" y="147773"/>
                    </a:lnTo>
                    <a:cubicBezTo>
                      <a:pt x="0" y="125606"/>
                      <a:pt x="11083" y="103441"/>
                      <a:pt x="29556" y="88662"/>
                    </a:cubicBezTo>
                    <a:cubicBezTo>
                      <a:pt x="70191" y="59109"/>
                      <a:pt x="121912" y="33250"/>
                      <a:pt x="173632" y="18471"/>
                    </a:cubicBezTo>
                    <a:cubicBezTo>
                      <a:pt x="214270" y="7388"/>
                      <a:pt x="254908" y="0"/>
                      <a:pt x="2955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 w="804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1BC91023-F5F2-406A-A9AB-13E1B57B8EC7}"/>
                  </a:ext>
                </a:extLst>
              </p:cNvPr>
              <p:cNvGrpSpPr/>
              <p:nvPr/>
            </p:nvGrpSpPr>
            <p:grpSpPr>
              <a:xfrm>
                <a:off x="5997224" y="2002850"/>
                <a:ext cx="203641" cy="447993"/>
                <a:chOff x="3963392" y="4315517"/>
                <a:chExt cx="100956" cy="222094"/>
              </a:xfrm>
            </p:grpSpPr>
            <p:sp>
              <p:nvSpPr>
                <p:cNvPr id="138" name="Freeform: Shape 137">
                  <a:extLst>
                    <a:ext uri="{FF2B5EF4-FFF2-40B4-BE49-F238E27FC236}">
                      <a16:creationId xmlns:a16="http://schemas.microsoft.com/office/drawing/2014/main" id="{470445FA-B2EA-4331-9C32-1EA981A85A42}"/>
                    </a:ext>
                  </a:extLst>
                </p:cNvPr>
                <p:cNvSpPr/>
                <p:nvPr/>
              </p:nvSpPr>
              <p:spPr>
                <a:xfrm flipH="1">
                  <a:off x="3963392" y="4383734"/>
                  <a:ext cx="100956" cy="153877"/>
                </a:xfrm>
                <a:custGeom>
                  <a:avLst/>
                  <a:gdLst>
                    <a:gd name="connsiteX0" fmla="*/ 99635 w 100956"/>
                    <a:gd name="connsiteY0" fmla="*/ 132725 h 153877"/>
                    <a:gd name="connsiteX1" fmla="*/ 70551 w 100956"/>
                    <a:gd name="connsiteY1" fmla="*/ 67066 h 153877"/>
                    <a:gd name="connsiteX2" fmla="*/ 70551 w 100956"/>
                    <a:gd name="connsiteY2" fmla="*/ 22559 h 153877"/>
                    <a:gd name="connsiteX3" fmla="*/ 78042 w 100956"/>
                    <a:gd name="connsiteY3" fmla="*/ 9339 h 153877"/>
                    <a:gd name="connsiteX4" fmla="*/ 80246 w 100956"/>
                    <a:gd name="connsiteY4" fmla="*/ 2729 h 153877"/>
                    <a:gd name="connsiteX5" fmla="*/ 75398 w 100956"/>
                    <a:gd name="connsiteY5" fmla="*/ 85 h 153877"/>
                    <a:gd name="connsiteX6" fmla="*/ 25162 w 100956"/>
                    <a:gd name="connsiteY6" fmla="*/ 85 h 153877"/>
                    <a:gd name="connsiteX7" fmla="*/ 19874 w 100956"/>
                    <a:gd name="connsiteY7" fmla="*/ 4933 h 153877"/>
                    <a:gd name="connsiteX8" fmla="*/ 22518 w 100956"/>
                    <a:gd name="connsiteY8" fmla="*/ 9780 h 153877"/>
                    <a:gd name="connsiteX9" fmla="*/ 30010 w 100956"/>
                    <a:gd name="connsiteY9" fmla="*/ 23000 h 153877"/>
                    <a:gd name="connsiteX10" fmla="*/ 30010 w 100956"/>
                    <a:gd name="connsiteY10" fmla="*/ 67507 h 153877"/>
                    <a:gd name="connsiteX11" fmla="*/ 1367 w 100956"/>
                    <a:gd name="connsiteY11" fmla="*/ 132725 h 153877"/>
                    <a:gd name="connsiteX12" fmla="*/ 9299 w 100956"/>
                    <a:gd name="connsiteY12" fmla="*/ 152555 h 153877"/>
                    <a:gd name="connsiteX13" fmla="*/ 15468 w 100956"/>
                    <a:gd name="connsiteY13" fmla="*/ 153877 h 153877"/>
                    <a:gd name="connsiteX14" fmla="*/ 85974 w 100956"/>
                    <a:gd name="connsiteY14" fmla="*/ 153877 h 153877"/>
                    <a:gd name="connsiteX15" fmla="*/ 100957 w 100956"/>
                    <a:gd name="connsiteY15" fmla="*/ 138895 h 153877"/>
                    <a:gd name="connsiteX16" fmla="*/ 99635 w 100956"/>
                    <a:gd name="connsiteY16" fmla="*/ 132725 h 153877"/>
                    <a:gd name="connsiteX17" fmla="*/ 99635 w 100956"/>
                    <a:gd name="connsiteY17" fmla="*/ 132725 h 153877"/>
                    <a:gd name="connsiteX18" fmla="*/ 40586 w 100956"/>
                    <a:gd name="connsiteY18" fmla="*/ 32695 h 153877"/>
                    <a:gd name="connsiteX19" fmla="*/ 40586 w 100956"/>
                    <a:gd name="connsiteY19" fmla="*/ 22559 h 153877"/>
                    <a:gd name="connsiteX20" fmla="*/ 37060 w 100956"/>
                    <a:gd name="connsiteY20" fmla="*/ 9780 h 153877"/>
                    <a:gd name="connsiteX21" fmla="*/ 63941 w 100956"/>
                    <a:gd name="connsiteY21" fmla="*/ 9780 h 153877"/>
                    <a:gd name="connsiteX22" fmla="*/ 60416 w 100956"/>
                    <a:gd name="connsiteY22" fmla="*/ 22559 h 153877"/>
                    <a:gd name="connsiteX23" fmla="*/ 60416 w 100956"/>
                    <a:gd name="connsiteY23" fmla="*/ 32695 h 153877"/>
                    <a:gd name="connsiteX24" fmla="*/ 40586 w 100956"/>
                    <a:gd name="connsiteY24" fmla="*/ 32695 h 153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00956" h="153877">
                      <a:moveTo>
                        <a:pt x="99635" y="132725"/>
                      </a:moveTo>
                      <a:lnTo>
                        <a:pt x="70551" y="67066"/>
                      </a:lnTo>
                      <a:lnTo>
                        <a:pt x="70551" y="22559"/>
                      </a:lnTo>
                      <a:cubicBezTo>
                        <a:pt x="70551" y="17271"/>
                        <a:pt x="73636" y="11983"/>
                        <a:pt x="78042" y="9339"/>
                      </a:cubicBezTo>
                      <a:cubicBezTo>
                        <a:pt x="80686" y="8017"/>
                        <a:pt x="81568" y="4933"/>
                        <a:pt x="80246" y="2729"/>
                      </a:cubicBezTo>
                      <a:cubicBezTo>
                        <a:pt x="79364" y="967"/>
                        <a:pt x="77602" y="-355"/>
                        <a:pt x="75398" y="85"/>
                      </a:cubicBezTo>
                      <a:lnTo>
                        <a:pt x="25162" y="85"/>
                      </a:lnTo>
                      <a:cubicBezTo>
                        <a:pt x="22518" y="85"/>
                        <a:pt x="19874" y="1848"/>
                        <a:pt x="19874" y="4933"/>
                      </a:cubicBezTo>
                      <a:cubicBezTo>
                        <a:pt x="19874" y="7136"/>
                        <a:pt x="20756" y="8899"/>
                        <a:pt x="22518" y="9780"/>
                      </a:cubicBezTo>
                      <a:cubicBezTo>
                        <a:pt x="27366" y="12424"/>
                        <a:pt x="30010" y="17712"/>
                        <a:pt x="30010" y="23000"/>
                      </a:cubicBezTo>
                      <a:lnTo>
                        <a:pt x="30010" y="67507"/>
                      </a:lnTo>
                      <a:lnTo>
                        <a:pt x="1367" y="132725"/>
                      </a:lnTo>
                      <a:cubicBezTo>
                        <a:pt x="-2159" y="140217"/>
                        <a:pt x="1367" y="149471"/>
                        <a:pt x="9299" y="152555"/>
                      </a:cubicBezTo>
                      <a:cubicBezTo>
                        <a:pt x="11061" y="153437"/>
                        <a:pt x="13264" y="153877"/>
                        <a:pt x="15468" y="153877"/>
                      </a:cubicBezTo>
                      <a:lnTo>
                        <a:pt x="85974" y="153877"/>
                      </a:lnTo>
                      <a:cubicBezTo>
                        <a:pt x="94347" y="153877"/>
                        <a:pt x="100957" y="147267"/>
                        <a:pt x="100957" y="138895"/>
                      </a:cubicBezTo>
                      <a:cubicBezTo>
                        <a:pt x="100957" y="136691"/>
                        <a:pt x="100516" y="134488"/>
                        <a:pt x="99635" y="132725"/>
                      </a:cubicBezTo>
                      <a:lnTo>
                        <a:pt x="99635" y="132725"/>
                      </a:lnTo>
                      <a:close/>
                      <a:moveTo>
                        <a:pt x="40586" y="32695"/>
                      </a:moveTo>
                      <a:lnTo>
                        <a:pt x="40586" y="22559"/>
                      </a:lnTo>
                      <a:cubicBezTo>
                        <a:pt x="40586" y="18153"/>
                        <a:pt x="39704" y="13746"/>
                        <a:pt x="37060" y="9780"/>
                      </a:cubicBezTo>
                      <a:lnTo>
                        <a:pt x="63941" y="9780"/>
                      </a:lnTo>
                      <a:cubicBezTo>
                        <a:pt x="61738" y="13746"/>
                        <a:pt x="60416" y="18153"/>
                        <a:pt x="60416" y="22559"/>
                      </a:cubicBezTo>
                      <a:lnTo>
                        <a:pt x="60416" y="32695"/>
                      </a:lnTo>
                      <a:lnTo>
                        <a:pt x="40586" y="32695"/>
                      </a:lnTo>
                      <a:close/>
                    </a:path>
                  </a:pathLst>
                </a:custGeom>
                <a:solidFill>
                  <a:srgbClr val="2D3E50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A95B49D4-84BE-40CC-A3AA-15B473C33418}"/>
                    </a:ext>
                  </a:extLst>
                </p:cNvPr>
                <p:cNvGrpSpPr/>
                <p:nvPr/>
              </p:nvGrpSpPr>
              <p:grpSpPr>
                <a:xfrm>
                  <a:off x="3988509" y="4315517"/>
                  <a:ext cx="42744" cy="63014"/>
                  <a:chOff x="2791534" y="4674292"/>
                  <a:chExt cx="42744" cy="63014"/>
                </a:xfrm>
              </p:grpSpPr>
              <p:sp>
                <p:nvSpPr>
                  <p:cNvPr id="140" name="Freeform: Shape 139">
                    <a:extLst>
                      <a:ext uri="{FF2B5EF4-FFF2-40B4-BE49-F238E27FC236}">
                        <a16:creationId xmlns:a16="http://schemas.microsoft.com/office/drawing/2014/main" id="{09E3F49A-FA90-498C-BA6F-95FCC50D0CFE}"/>
                      </a:ext>
                    </a:extLst>
                  </p:cNvPr>
                  <p:cNvSpPr/>
                  <p:nvPr/>
                </p:nvSpPr>
                <p:spPr>
                  <a:xfrm flipH="1">
                    <a:off x="2804314" y="4674292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Freeform: Shape 140">
                    <a:extLst>
                      <a:ext uri="{FF2B5EF4-FFF2-40B4-BE49-F238E27FC236}">
                        <a16:creationId xmlns:a16="http://schemas.microsoft.com/office/drawing/2014/main" id="{F16A7AD6-4100-4CE7-B6B3-2D3ACCFDF075}"/>
                      </a:ext>
                    </a:extLst>
                  </p:cNvPr>
                  <p:cNvSpPr/>
                  <p:nvPr/>
                </p:nvSpPr>
                <p:spPr>
                  <a:xfrm flipH="1">
                    <a:off x="2791534" y="4697206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Freeform: Shape 141">
                    <a:extLst>
                      <a:ext uri="{FF2B5EF4-FFF2-40B4-BE49-F238E27FC236}">
                        <a16:creationId xmlns:a16="http://schemas.microsoft.com/office/drawing/2014/main" id="{62958297-CD41-46C2-9996-320A79E98A56}"/>
                      </a:ext>
                    </a:extLst>
                  </p:cNvPr>
                  <p:cNvSpPr/>
                  <p:nvPr/>
                </p:nvSpPr>
                <p:spPr>
                  <a:xfrm flipH="1">
                    <a:off x="2819296" y="4691918"/>
                    <a:ext cx="14982" cy="14982"/>
                  </a:xfrm>
                  <a:custGeom>
                    <a:avLst/>
                    <a:gdLst>
                      <a:gd name="connsiteX0" fmla="*/ 14983 w 14982"/>
                      <a:gd name="connsiteY0" fmla="*/ 7491 h 14982"/>
                      <a:gd name="connsiteX1" fmla="*/ 7491 w 14982"/>
                      <a:gd name="connsiteY1" fmla="*/ 14983 h 14982"/>
                      <a:gd name="connsiteX2" fmla="*/ 0 w 14982"/>
                      <a:gd name="connsiteY2" fmla="*/ 7491 h 14982"/>
                      <a:gd name="connsiteX3" fmla="*/ 7491 w 14982"/>
                      <a:gd name="connsiteY3" fmla="*/ 0 h 14982"/>
                      <a:gd name="connsiteX4" fmla="*/ 14983 w 14982"/>
                      <a:gd name="connsiteY4" fmla="*/ 7491 h 14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82" h="14982">
                        <a:moveTo>
                          <a:pt x="14983" y="7491"/>
                        </a:moveTo>
                        <a:cubicBezTo>
                          <a:pt x="14983" y="11629"/>
                          <a:pt x="11629" y="14983"/>
                          <a:pt x="7491" y="14983"/>
                        </a:cubicBezTo>
                        <a:cubicBezTo>
                          <a:pt x="3354" y="14983"/>
                          <a:pt x="0" y="11629"/>
                          <a:pt x="0" y="7491"/>
                        </a:cubicBezTo>
                        <a:cubicBezTo>
                          <a:pt x="0" y="3354"/>
                          <a:pt x="3354" y="0"/>
                          <a:pt x="7491" y="0"/>
                        </a:cubicBezTo>
                        <a:cubicBezTo>
                          <a:pt x="11629" y="0"/>
                          <a:pt x="14983" y="3354"/>
                          <a:pt x="14983" y="7491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Freeform: Shape 142">
                    <a:extLst>
                      <a:ext uri="{FF2B5EF4-FFF2-40B4-BE49-F238E27FC236}">
                        <a16:creationId xmlns:a16="http://schemas.microsoft.com/office/drawing/2014/main" id="{622B07A4-0DF8-42FC-9120-A7AF8723CF21}"/>
                      </a:ext>
                    </a:extLst>
                  </p:cNvPr>
                  <p:cNvSpPr/>
                  <p:nvPr/>
                </p:nvSpPr>
                <p:spPr>
                  <a:xfrm flipH="1">
                    <a:off x="2811805" y="4717036"/>
                    <a:ext cx="20270" cy="20270"/>
                  </a:xfrm>
                  <a:custGeom>
                    <a:avLst/>
                    <a:gdLst>
                      <a:gd name="connsiteX0" fmla="*/ 20271 w 20270"/>
                      <a:gd name="connsiteY0" fmla="*/ 10135 h 20270"/>
                      <a:gd name="connsiteX1" fmla="*/ 10135 w 20270"/>
                      <a:gd name="connsiteY1" fmla="*/ 20271 h 20270"/>
                      <a:gd name="connsiteX2" fmla="*/ 0 w 20270"/>
                      <a:gd name="connsiteY2" fmla="*/ 10135 h 20270"/>
                      <a:gd name="connsiteX3" fmla="*/ 10135 w 20270"/>
                      <a:gd name="connsiteY3" fmla="*/ 0 h 20270"/>
                      <a:gd name="connsiteX4" fmla="*/ 20271 w 20270"/>
                      <a:gd name="connsiteY4" fmla="*/ 10135 h 20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70" h="20270">
                        <a:moveTo>
                          <a:pt x="20271" y="10135"/>
                        </a:moveTo>
                        <a:cubicBezTo>
                          <a:pt x="20271" y="15733"/>
                          <a:pt x="15733" y="20271"/>
                          <a:pt x="10135" y="20271"/>
                        </a:cubicBezTo>
                        <a:cubicBezTo>
                          <a:pt x="4538" y="20271"/>
                          <a:pt x="0" y="15733"/>
                          <a:pt x="0" y="10135"/>
                        </a:cubicBezTo>
                        <a:cubicBezTo>
                          <a:pt x="0" y="4538"/>
                          <a:pt x="4538" y="0"/>
                          <a:pt x="10135" y="0"/>
                        </a:cubicBezTo>
                        <a:cubicBezTo>
                          <a:pt x="15733" y="0"/>
                          <a:pt x="20271" y="4538"/>
                          <a:pt x="20271" y="10135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016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3FA10D9-7531-4B68-B5EE-5271201AC024}"/>
              </a:ext>
            </a:extLst>
          </p:cNvPr>
          <p:cNvCxnSpPr>
            <a:cxnSpLocks/>
          </p:cNvCxnSpPr>
          <p:nvPr/>
        </p:nvCxnSpPr>
        <p:spPr>
          <a:xfrm>
            <a:off x="3863294" y="3195161"/>
            <a:ext cx="1424893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431903E-2E1F-4EDB-A82A-E947FF27C87B}"/>
              </a:ext>
            </a:extLst>
          </p:cNvPr>
          <p:cNvSpPr txBox="1"/>
          <p:nvPr/>
        </p:nvSpPr>
        <p:spPr>
          <a:xfrm>
            <a:off x="3920409" y="2392950"/>
            <a:ext cx="122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tooling</a:t>
            </a: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244D3245-FC9A-44A7-82C2-33654EC20EB0}"/>
              </a:ext>
            </a:extLst>
          </p:cNvPr>
          <p:cNvGrpSpPr/>
          <p:nvPr/>
        </p:nvGrpSpPr>
        <p:grpSpPr>
          <a:xfrm>
            <a:off x="8581574" y="2302941"/>
            <a:ext cx="1876746" cy="1501231"/>
            <a:chOff x="2565186" y="968108"/>
            <a:chExt cx="4279232" cy="3423010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2C930386-867F-46F2-8D81-20D9008835D2}"/>
                </a:ext>
              </a:extLst>
            </p:cNvPr>
            <p:cNvSpPr/>
            <p:nvPr/>
          </p:nvSpPr>
          <p:spPr>
            <a:xfrm>
              <a:off x="3132353" y="1221237"/>
              <a:ext cx="3169881" cy="3169881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lt1"/>
                </a:solidFill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F742109A-1B4E-4688-8298-6ACDCFA2AE81}"/>
                </a:ext>
              </a:extLst>
            </p:cNvPr>
            <p:cNvGrpSpPr/>
            <p:nvPr/>
          </p:nvGrpSpPr>
          <p:grpSpPr>
            <a:xfrm>
              <a:off x="3293696" y="968108"/>
              <a:ext cx="1156410" cy="1156410"/>
              <a:chOff x="3302605" y="3088690"/>
              <a:chExt cx="1236184" cy="1236184"/>
            </a:xfrm>
          </p:grpSpPr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9502CF26-7DFF-43F7-BE33-DEB8C2BB2D42}"/>
                  </a:ext>
                </a:extLst>
              </p:cNvPr>
              <p:cNvSpPr/>
              <p:nvPr/>
            </p:nvSpPr>
            <p:spPr>
              <a:xfrm>
                <a:off x="3302605" y="3088690"/>
                <a:ext cx="1236184" cy="1236184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546" cap="rnd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 sz="200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AFFDD4C4-8351-499A-841F-2FCCF4907545}"/>
                  </a:ext>
                </a:extLst>
              </p:cNvPr>
              <p:cNvGrpSpPr/>
              <p:nvPr/>
            </p:nvGrpSpPr>
            <p:grpSpPr>
              <a:xfrm>
                <a:off x="3516011" y="3199475"/>
                <a:ext cx="792927" cy="1027601"/>
                <a:chOff x="1100974" y="4568037"/>
                <a:chExt cx="1060541" cy="1374417"/>
              </a:xfrm>
            </p:grpSpPr>
            <p:sp>
              <p:nvSpPr>
                <p:cNvPr id="283" name="Freeform: Shape 282">
                  <a:extLst>
                    <a:ext uri="{FF2B5EF4-FFF2-40B4-BE49-F238E27FC236}">
                      <a16:creationId xmlns:a16="http://schemas.microsoft.com/office/drawing/2014/main" id="{E707FAB1-EED7-461E-8EEB-6DC48398EFA0}"/>
                    </a:ext>
                  </a:extLst>
                </p:cNvPr>
                <p:cNvSpPr/>
                <p:nvPr/>
              </p:nvSpPr>
              <p:spPr>
                <a:xfrm>
                  <a:off x="1100974" y="5184571"/>
                  <a:ext cx="1060541" cy="757883"/>
                </a:xfrm>
                <a:custGeom>
                  <a:avLst/>
                  <a:gdLst>
                    <a:gd name="connsiteX0" fmla="*/ 318821 w 1049154"/>
                    <a:gd name="connsiteY0" fmla="*/ 11323 h 758051"/>
                    <a:gd name="connsiteX1" fmla="*/ 264052 w 1049154"/>
                    <a:gd name="connsiteY1" fmla="*/ 18467 h 758051"/>
                    <a:gd name="connsiteX2" fmla="*/ 114033 w 1049154"/>
                    <a:gd name="connsiteY2" fmla="*/ 180392 h 758051"/>
                    <a:gd name="connsiteX3" fmla="*/ 11639 w 1049154"/>
                    <a:gd name="connsiteY3" fmla="*/ 385180 h 758051"/>
                    <a:gd name="connsiteX4" fmla="*/ 11639 w 1049154"/>
                    <a:gd name="connsiteY4" fmla="*/ 458998 h 758051"/>
                    <a:gd name="connsiteX5" fmla="*/ 94983 w 1049154"/>
                    <a:gd name="connsiteY5" fmla="*/ 556630 h 758051"/>
                    <a:gd name="connsiteX6" fmla="*/ 318821 w 1049154"/>
                    <a:gd name="connsiteY6" fmla="*/ 668548 h 758051"/>
                    <a:gd name="connsiteX7" fmla="*/ 485508 w 1049154"/>
                    <a:gd name="connsiteY7" fmla="*/ 754273 h 758051"/>
                    <a:gd name="connsiteX8" fmla="*/ 621239 w 1049154"/>
                    <a:gd name="connsiteY8" fmla="*/ 728080 h 758051"/>
                    <a:gd name="connsiteX9" fmla="*/ 859364 w 1049154"/>
                    <a:gd name="connsiteY9" fmla="*/ 597111 h 758051"/>
                    <a:gd name="connsiteX10" fmla="*/ 1028433 w 1049154"/>
                    <a:gd name="connsiteY10" fmla="*/ 497098 h 758051"/>
                    <a:gd name="connsiteX11" fmla="*/ 1042721 w 1049154"/>
                    <a:gd name="connsiteY11" fmla="*/ 439948 h 758051"/>
                    <a:gd name="connsiteX12" fmla="*/ 995096 w 1049154"/>
                    <a:gd name="connsiteY12" fmla="*/ 278023 h 758051"/>
                    <a:gd name="connsiteX13" fmla="*/ 821264 w 1049154"/>
                    <a:gd name="connsiteY13" fmla="*/ 63711 h 758051"/>
                    <a:gd name="connsiteX14" fmla="*/ 723633 w 1049154"/>
                    <a:gd name="connsiteY14" fmla="*/ 8942 h 758051"/>
                    <a:gd name="connsiteX15" fmla="*/ 656958 w 1049154"/>
                    <a:gd name="connsiteY15" fmla="*/ 151817 h 758051"/>
                    <a:gd name="connsiteX16" fmla="*/ 547421 w 1049154"/>
                    <a:gd name="connsiteY16" fmla="*/ 385180 h 758051"/>
                    <a:gd name="connsiteX17" fmla="*/ 518846 w 1049154"/>
                    <a:gd name="connsiteY17" fmla="*/ 420898 h 758051"/>
                    <a:gd name="connsiteX18" fmla="*/ 421214 w 1049154"/>
                    <a:gd name="connsiteY18" fmla="*/ 258973 h 758051"/>
                    <a:gd name="connsiteX19" fmla="*/ 347396 w 1049154"/>
                    <a:gd name="connsiteY19" fmla="*/ 87523 h 758051"/>
                    <a:gd name="connsiteX20" fmla="*/ 318821 w 1049154"/>
                    <a:gd name="connsiteY20" fmla="*/ 11323 h 758051"/>
                    <a:gd name="connsiteX0" fmla="*/ 318821 w 1052210"/>
                    <a:gd name="connsiteY0" fmla="*/ 11323 h 758051"/>
                    <a:gd name="connsiteX1" fmla="*/ 264052 w 1052210"/>
                    <a:gd name="connsiteY1" fmla="*/ 18467 h 758051"/>
                    <a:gd name="connsiteX2" fmla="*/ 114033 w 1052210"/>
                    <a:gd name="connsiteY2" fmla="*/ 180392 h 758051"/>
                    <a:gd name="connsiteX3" fmla="*/ 11639 w 1052210"/>
                    <a:gd name="connsiteY3" fmla="*/ 385180 h 758051"/>
                    <a:gd name="connsiteX4" fmla="*/ 11639 w 1052210"/>
                    <a:gd name="connsiteY4" fmla="*/ 458998 h 758051"/>
                    <a:gd name="connsiteX5" fmla="*/ 94983 w 1052210"/>
                    <a:gd name="connsiteY5" fmla="*/ 556630 h 758051"/>
                    <a:gd name="connsiteX6" fmla="*/ 318821 w 1052210"/>
                    <a:gd name="connsiteY6" fmla="*/ 668548 h 758051"/>
                    <a:gd name="connsiteX7" fmla="*/ 485508 w 1052210"/>
                    <a:gd name="connsiteY7" fmla="*/ 754273 h 758051"/>
                    <a:gd name="connsiteX8" fmla="*/ 621239 w 1052210"/>
                    <a:gd name="connsiteY8" fmla="*/ 728080 h 758051"/>
                    <a:gd name="connsiteX9" fmla="*/ 859364 w 1052210"/>
                    <a:gd name="connsiteY9" fmla="*/ 597111 h 758051"/>
                    <a:gd name="connsiteX10" fmla="*/ 1028433 w 1052210"/>
                    <a:gd name="connsiteY10" fmla="*/ 497098 h 758051"/>
                    <a:gd name="connsiteX11" fmla="*/ 1047484 w 1052210"/>
                    <a:gd name="connsiteY11" fmla="*/ 416136 h 758051"/>
                    <a:gd name="connsiteX12" fmla="*/ 995096 w 1052210"/>
                    <a:gd name="connsiteY12" fmla="*/ 278023 h 758051"/>
                    <a:gd name="connsiteX13" fmla="*/ 821264 w 1052210"/>
                    <a:gd name="connsiteY13" fmla="*/ 63711 h 758051"/>
                    <a:gd name="connsiteX14" fmla="*/ 723633 w 1052210"/>
                    <a:gd name="connsiteY14" fmla="*/ 8942 h 758051"/>
                    <a:gd name="connsiteX15" fmla="*/ 656958 w 1052210"/>
                    <a:gd name="connsiteY15" fmla="*/ 151817 h 758051"/>
                    <a:gd name="connsiteX16" fmla="*/ 547421 w 1052210"/>
                    <a:gd name="connsiteY16" fmla="*/ 385180 h 758051"/>
                    <a:gd name="connsiteX17" fmla="*/ 518846 w 1052210"/>
                    <a:gd name="connsiteY17" fmla="*/ 420898 h 758051"/>
                    <a:gd name="connsiteX18" fmla="*/ 421214 w 1052210"/>
                    <a:gd name="connsiteY18" fmla="*/ 258973 h 758051"/>
                    <a:gd name="connsiteX19" fmla="*/ 347396 w 1052210"/>
                    <a:gd name="connsiteY19" fmla="*/ 87523 h 758051"/>
                    <a:gd name="connsiteX20" fmla="*/ 318821 w 1052210"/>
                    <a:gd name="connsiteY20" fmla="*/ 11323 h 758051"/>
                    <a:gd name="connsiteX0" fmla="*/ 321560 w 1054949"/>
                    <a:gd name="connsiteY0" fmla="*/ 11323 h 758051"/>
                    <a:gd name="connsiteX1" fmla="*/ 266791 w 1054949"/>
                    <a:gd name="connsiteY1" fmla="*/ 18467 h 758051"/>
                    <a:gd name="connsiteX2" fmla="*/ 116772 w 1054949"/>
                    <a:gd name="connsiteY2" fmla="*/ 180392 h 758051"/>
                    <a:gd name="connsiteX3" fmla="*/ 14378 w 1054949"/>
                    <a:gd name="connsiteY3" fmla="*/ 385180 h 758051"/>
                    <a:gd name="connsiteX4" fmla="*/ 9616 w 1054949"/>
                    <a:gd name="connsiteY4" fmla="*/ 482810 h 758051"/>
                    <a:gd name="connsiteX5" fmla="*/ 97722 w 1054949"/>
                    <a:gd name="connsiteY5" fmla="*/ 556630 h 758051"/>
                    <a:gd name="connsiteX6" fmla="*/ 321560 w 1054949"/>
                    <a:gd name="connsiteY6" fmla="*/ 668548 h 758051"/>
                    <a:gd name="connsiteX7" fmla="*/ 488247 w 1054949"/>
                    <a:gd name="connsiteY7" fmla="*/ 754273 h 758051"/>
                    <a:gd name="connsiteX8" fmla="*/ 623978 w 1054949"/>
                    <a:gd name="connsiteY8" fmla="*/ 728080 h 758051"/>
                    <a:gd name="connsiteX9" fmla="*/ 862103 w 1054949"/>
                    <a:gd name="connsiteY9" fmla="*/ 597111 h 758051"/>
                    <a:gd name="connsiteX10" fmla="*/ 1031172 w 1054949"/>
                    <a:gd name="connsiteY10" fmla="*/ 497098 h 758051"/>
                    <a:gd name="connsiteX11" fmla="*/ 1050223 w 1054949"/>
                    <a:gd name="connsiteY11" fmla="*/ 416136 h 758051"/>
                    <a:gd name="connsiteX12" fmla="*/ 997835 w 1054949"/>
                    <a:gd name="connsiteY12" fmla="*/ 278023 h 758051"/>
                    <a:gd name="connsiteX13" fmla="*/ 824003 w 1054949"/>
                    <a:gd name="connsiteY13" fmla="*/ 63711 h 758051"/>
                    <a:gd name="connsiteX14" fmla="*/ 726372 w 1054949"/>
                    <a:gd name="connsiteY14" fmla="*/ 8942 h 758051"/>
                    <a:gd name="connsiteX15" fmla="*/ 659697 w 1054949"/>
                    <a:gd name="connsiteY15" fmla="*/ 151817 h 758051"/>
                    <a:gd name="connsiteX16" fmla="*/ 550160 w 1054949"/>
                    <a:gd name="connsiteY16" fmla="*/ 385180 h 758051"/>
                    <a:gd name="connsiteX17" fmla="*/ 521585 w 1054949"/>
                    <a:gd name="connsiteY17" fmla="*/ 420898 h 758051"/>
                    <a:gd name="connsiteX18" fmla="*/ 423953 w 1054949"/>
                    <a:gd name="connsiteY18" fmla="*/ 258973 h 758051"/>
                    <a:gd name="connsiteX19" fmla="*/ 350135 w 1054949"/>
                    <a:gd name="connsiteY19" fmla="*/ 87523 h 758051"/>
                    <a:gd name="connsiteX20" fmla="*/ 321560 w 1054949"/>
                    <a:gd name="connsiteY20" fmla="*/ 11323 h 758051"/>
                    <a:gd name="connsiteX0" fmla="*/ 321560 w 1054949"/>
                    <a:gd name="connsiteY0" fmla="*/ 11323 h 758051"/>
                    <a:gd name="connsiteX1" fmla="*/ 266791 w 1054949"/>
                    <a:gd name="connsiteY1" fmla="*/ 18467 h 758051"/>
                    <a:gd name="connsiteX2" fmla="*/ 116772 w 1054949"/>
                    <a:gd name="connsiteY2" fmla="*/ 180392 h 758051"/>
                    <a:gd name="connsiteX3" fmla="*/ 14378 w 1054949"/>
                    <a:gd name="connsiteY3" fmla="*/ 385180 h 758051"/>
                    <a:gd name="connsiteX4" fmla="*/ 9616 w 1054949"/>
                    <a:gd name="connsiteY4" fmla="*/ 482810 h 758051"/>
                    <a:gd name="connsiteX5" fmla="*/ 97722 w 1054949"/>
                    <a:gd name="connsiteY5" fmla="*/ 556630 h 758051"/>
                    <a:gd name="connsiteX6" fmla="*/ 321560 w 1054949"/>
                    <a:gd name="connsiteY6" fmla="*/ 668548 h 758051"/>
                    <a:gd name="connsiteX7" fmla="*/ 488247 w 1054949"/>
                    <a:gd name="connsiteY7" fmla="*/ 754273 h 758051"/>
                    <a:gd name="connsiteX8" fmla="*/ 623978 w 1054949"/>
                    <a:gd name="connsiteY8" fmla="*/ 728080 h 758051"/>
                    <a:gd name="connsiteX9" fmla="*/ 862103 w 1054949"/>
                    <a:gd name="connsiteY9" fmla="*/ 597111 h 758051"/>
                    <a:gd name="connsiteX10" fmla="*/ 1031172 w 1054949"/>
                    <a:gd name="connsiteY10" fmla="*/ 497098 h 758051"/>
                    <a:gd name="connsiteX11" fmla="*/ 1050223 w 1054949"/>
                    <a:gd name="connsiteY11" fmla="*/ 416136 h 758051"/>
                    <a:gd name="connsiteX12" fmla="*/ 997835 w 1054949"/>
                    <a:gd name="connsiteY12" fmla="*/ 278023 h 758051"/>
                    <a:gd name="connsiteX13" fmla="*/ 824003 w 1054949"/>
                    <a:gd name="connsiteY13" fmla="*/ 63711 h 758051"/>
                    <a:gd name="connsiteX14" fmla="*/ 726372 w 1054949"/>
                    <a:gd name="connsiteY14" fmla="*/ 8942 h 758051"/>
                    <a:gd name="connsiteX15" fmla="*/ 659697 w 1054949"/>
                    <a:gd name="connsiteY15" fmla="*/ 151817 h 758051"/>
                    <a:gd name="connsiteX16" fmla="*/ 550160 w 1054949"/>
                    <a:gd name="connsiteY16" fmla="*/ 385180 h 758051"/>
                    <a:gd name="connsiteX17" fmla="*/ 521585 w 1054949"/>
                    <a:gd name="connsiteY17" fmla="*/ 420898 h 758051"/>
                    <a:gd name="connsiteX18" fmla="*/ 423953 w 1054949"/>
                    <a:gd name="connsiteY18" fmla="*/ 258973 h 758051"/>
                    <a:gd name="connsiteX19" fmla="*/ 350135 w 1054949"/>
                    <a:gd name="connsiteY19" fmla="*/ 87523 h 758051"/>
                    <a:gd name="connsiteX20" fmla="*/ 321560 w 1054949"/>
                    <a:gd name="connsiteY20" fmla="*/ 11323 h 758051"/>
                    <a:gd name="connsiteX0" fmla="*/ 321560 w 1054949"/>
                    <a:gd name="connsiteY0" fmla="*/ 11323 h 758051"/>
                    <a:gd name="connsiteX1" fmla="*/ 266791 w 1054949"/>
                    <a:gd name="connsiteY1" fmla="*/ 18467 h 758051"/>
                    <a:gd name="connsiteX2" fmla="*/ 116772 w 1054949"/>
                    <a:gd name="connsiteY2" fmla="*/ 180392 h 758051"/>
                    <a:gd name="connsiteX3" fmla="*/ 14378 w 1054949"/>
                    <a:gd name="connsiteY3" fmla="*/ 385180 h 758051"/>
                    <a:gd name="connsiteX4" fmla="*/ 9616 w 1054949"/>
                    <a:gd name="connsiteY4" fmla="*/ 482810 h 758051"/>
                    <a:gd name="connsiteX5" fmla="*/ 97722 w 1054949"/>
                    <a:gd name="connsiteY5" fmla="*/ 556630 h 758051"/>
                    <a:gd name="connsiteX6" fmla="*/ 321560 w 1054949"/>
                    <a:gd name="connsiteY6" fmla="*/ 668548 h 758051"/>
                    <a:gd name="connsiteX7" fmla="*/ 488247 w 1054949"/>
                    <a:gd name="connsiteY7" fmla="*/ 754273 h 758051"/>
                    <a:gd name="connsiteX8" fmla="*/ 623978 w 1054949"/>
                    <a:gd name="connsiteY8" fmla="*/ 728080 h 758051"/>
                    <a:gd name="connsiteX9" fmla="*/ 862103 w 1054949"/>
                    <a:gd name="connsiteY9" fmla="*/ 597111 h 758051"/>
                    <a:gd name="connsiteX10" fmla="*/ 1031172 w 1054949"/>
                    <a:gd name="connsiteY10" fmla="*/ 497098 h 758051"/>
                    <a:gd name="connsiteX11" fmla="*/ 1050223 w 1054949"/>
                    <a:gd name="connsiteY11" fmla="*/ 416136 h 758051"/>
                    <a:gd name="connsiteX12" fmla="*/ 997835 w 1054949"/>
                    <a:gd name="connsiteY12" fmla="*/ 278023 h 758051"/>
                    <a:gd name="connsiteX13" fmla="*/ 824003 w 1054949"/>
                    <a:gd name="connsiteY13" fmla="*/ 63711 h 758051"/>
                    <a:gd name="connsiteX14" fmla="*/ 726372 w 1054949"/>
                    <a:gd name="connsiteY14" fmla="*/ 8942 h 758051"/>
                    <a:gd name="connsiteX15" fmla="*/ 659697 w 1054949"/>
                    <a:gd name="connsiteY15" fmla="*/ 151817 h 758051"/>
                    <a:gd name="connsiteX16" fmla="*/ 550160 w 1054949"/>
                    <a:gd name="connsiteY16" fmla="*/ 385180 h 758051"/>
                    <a:gd name="connsiteX17" fmla="*/ 504917 w 1054949"/>
                    <a:gd name="connsiteY17" fmla="*/ 406611 h 758051"/>
                    <a:gd name="connsiteX18" fmla="*/ 423953 w 1054949"/>
                    <a:gd name="connsiteY18" fmla="*/ 258973 h 758051"/>
                    <a:gd name="connsiteX19" fmla="*/ 350135 w 1054949"/>
                    <a:gd name="connsiteY19" fmla="*/ 87523 h 758051"/>
                    <a:gd name="connsiteX20" fmla="*/ 321560 w 1054949"/>
                    <a:gd name="connsiteY20" fmla="*/ 11323 h 758051"/>
                    <a:gd name="connsiteX0" fmla="*/ 321560 w 1054949"/>
                    <a:gd name="connsiteY0" fmla="*/ 11323 h 757883"/>
                    <a:gd name="connsiteX1" fmla="*/ 266791 w 1054949"/>
                    <a:gd name="connsiteY1" fmla="*/ 18467 h 757883"/>
                    <a:gd name="connsiteX2" fmla="*/ 116772 w 1054949"/>
                    <a:gd name="connsiteY2" fmla="*/ 180392 h 757883"/>
                    <a:gd name="connsiteX3" fmla="*/ 14378 w 1054949"/>
                    <a:gd name="connsiteY3" fmla="*/ 385180 h 757883"/>
                    <a:gd name="connsiteX4" fmla="*/ 9616 w 1054949"/>
                    <a:gd name="connsiteY4" fmla="*/ 482810 h 757883"/>
                    <a:gd name="connsiteX5" fmla="*/ 97722 w 1054949"/>
                    <a:gd name="connsiteY5" fmla="*/ 556630 h 757883"/>
                    <a:gd name="connsiteX6" fmla="*/ 319179 w 1054949"/>
                    <a:gd name="connsiteY6" fmla="*/ 670929 h 757883"/>
                    <a:gd name="connsiteX7" fmla="*/ 488247 w 1054949"/>
                    <a:gd name="connsiteY7" fmla="*/ 754273 h 757883"/>
                    <a:gd name="connsiteX8" fmla="*/ 623978 w 1054949"/>
                    <a:gd name="connsiteY8" fmla="*/ 728080 h 757883"/>
                    <a:gd name="connsiteX9" fmla="*/ 862103 w 1054949"/>
                    <a:gd name="connsiteY9" fmla="*/ 597111 h 757883"/>
                    <a:gd name="connsiteX10" fmla="*/ 1031172 w 1054949"/>
                    <a:gd name="connsiteY10" fmla="*/ 497098 h 757883"/>
                    <a:gd name="connsiteX11" fmla="*/ 1050223 w 1054949"/>
                    <a:gd name="connsiteY11" fmla="*/ 416136 h 757883"/>
                    <a:gd name="connsiteX12" fmla="*/ 997835 w 1054949"/>
                    <a:gd name="connsiteY12" fmla="*/ 278023 h 757883"/>
                    <a:gd name="connsiteX13" fmla="*/ 824003 w 1054949"/>
                    <a:gd name="connsiteY13" fmla="*/ 63711 h 757883"/>
                    <a:gd name="connsiteX14" fmla="*/ 726372 w 1054949"/>
                    <a:gd name="connsiteY14" fmla="*/ 8942 h 757883"/>
                    <a:gd name="connsiteX15" fmla="*/ 659697 w 1054949"/>
                    <a:gd name="connsiteY15" fmla="*/ 151817 h 757883"/>
                    <a:gd name="connsiteX16" fmla="*/ 550160 w 1054949"/>
                    <a:gd name="connsiteY16" fmla="*/ 385180 h 757883"/>
                    <a:gd name="connsiteX17" fmla="*/ 504917 w 1054949"/>
                    <a:gd name="connsiteY17" fmla="*/ 406611 h 757883"/>
                    <a:gd name="connsiteX18" fmla="*/ 423953 w 1054949"/>
                    <a:gd name="connsiteY18" fmla="*/ 258973 h 757883"/>
                    <a:gd name="connsiteX19" fmla="*/ 350135 w 1054949"/>
                    <a:gd name="connsiteY19" fmla="*/ 87523 h 757883"/>
                    <a:gd name="connsiteX20" fmla="*/ 321560 w 1054949"/>
                    <a:gd name="connsiteY20" fmla="*/ 11323 h 757883"/>
                    <a:gd name="connsiteX0" fmla="*/ 321560 w 1058425"/>
                    <a:gd name="connsiteY0" fmla="*/ 11323 h 757883"/>
                    <a:gd name="connsiteX1" fmla="*/ 266791 w 1058425"/>
                    <a:gd name="connsiteY1" fmla="*/ 18467 h 757883"/>
                    <a:gd name="connsiteX2" fmla="*/ 116772 w 1058425"/>
                    <a:gd name="connsiteY2" fmla="*/ 180392 h 757883"/>
                    <a:gd name="connsiteX3" fmla="*/ 14378 w 1058425"/>
                    <a:gd name="connsiteY3" fmla="*/ 385180 h 757883"/>
                    <a:gd name="connsiteX4" fmla="*/ 9616 w 1058425"/>
                    <a:gd name="connsiteY4" fmla="*/ 482810 h 757883"/>
                    <a:gd name="connsiteX5" fmla="*/ 97722 w 1058425"/>
                    <a:gd name="connsiteY5" fmla="*/ 556630 h 757883"/>
                    <a:gd name="connsiteX6" fmla="*/ 319179 w 1058425"/>
                    <a:gd name="connsiteY6" fmla="*/ 670929 h 757883"/>
                    <a:gd name="connsiteX7" fmla="*/ 488247 w 1058425"/>
                    <a:gd name="connsiteY7" fmla="*/ 754273 h 757883"/>
                    <a:gd name="connsiteX8" fmla="*/ 623978 w 1058425"/>
                    <a:gd name="connsiteY8" fmla="*/ 728080 h 757883"/>
                    <a:gd name="connsiteX9" fmla="*/ 862103 w 1058425"/>
                    <a:gd name="connsiteY9" fmla="*/ 597111 h 757883"/>
                    <a:gd name="connsiteX10" fmla="*/ 1031172 w 1058425"/>
                    <a:gd name="connsiteY10" fmla="*/ 497098 h 757883"/>
                    <a:gd name="connsiteX11" fmla="*/ 1054985 w 1058425"/>
                    <a:gd name="connsiteY11" fmla="*/ 406611 h 757883"/>
                    <a:gd name="connsiteX12" fmla="*/ 997835 w 1058425"/>
                    <a:gd name="connsiteY12" fmla="*/ 278023 h 757883"/>
                    <a:gd name="connsiteX13" fmla="*/ 824003 w 1058425"/>
                    <a:gd name="connsiteY13" fmla="*/ 63711 h 757883"/>
                    <a:gd name="connsiteX14" fmla="*/ 726372 w 1058425"/>
                    <a:gd name="connsiteY14" fmla="*/ 8942 h 757883"/>
                    <a:gd name="connsiteX15" fmla="*/ 659697 w 1058425"/>
                    <a:gd name="connsiteY15" fmla="*/ 151817 h 757883"/>
                    <a:gd name="connsiteX16" fmla="*/ 550160 w 1058425"/>
                    <a:gd name="connsiteY16" fmla="*/ 385180 h 757883"/>
                    <a:gd name="connsiteX17" fmla="*/ 504917 w 1058425"/>
                    <a:gd name="connsiteY17" fmla="*/ 406611 h 757883"/>
                    <a:gd name="connsiteX18" fmla="*/ 423953 w 1058425"/>
                    <a:gd name="connsiteY18" fmla="*/ 258973 h 757883"/>
                    <a:gd name="connsiteX19" fmla="*/ 350135 w 1058425"/>
                    <a:gd name="connsiteY19" fmla="*/ 87523 h 757883"/>
                    <a:gd name="connsiteX20" fmla="*/ 321560 w 1058425"/>
                    <a:gd name="connsiteY20" fmla="*/ 11323 h 757883"/>
                    <a:gd name="connsiteX0" fmla="*/ 321560 w 1060541"/>
                    <a:gd name="connsiteY0" fmla="*/ 11323 h 757883"/>
                    <a:gd name="connsiteX1" fmla="*/ 266791 w 1060541"/>
                    <a:gd name="connsiteY1" fmla="*/ 18467 h 757883"/>
                    <a:gd name="connsiteX2" fmla="*/ 116772 w 1060541"/>
                    <a:gd name="connsiteY2" fmla="*/ 180392 h 757883"/>
                    <a:gd name="connsiteX3" fmla="*/ 14378 w 1060541"/>
                    <a:gd name="connsiteY3" fmla="*/ 385180 h 757883"/>
                    <a:gd name="connsiteX4" fmla="*/ 9616 w 1060541"/>
                    <a:gd name="connsiteY4" fmla="*/ 482810 h 757883"/>
                    <a:gd name="connsiteX5" fmla="*/ 97722 w 1060541"/>
                    <a:gd name="connsiteY5" fmla="*/ 556630 h 757883"/>
                    <a:gd name="connsiteX6" fmla="*/ 319179 w 1060541"/>
                    <a:gd name="connsiteY6" fmla="*/ 670929 h 757883"/>
                    <a:gd name="connsiteX7" fmla="*/ 488247 w 1060541"/>
                    <a:gd name="connsiteY7" fmla="*/ 754273 h 757883"/>
                    <a:gd name="connsiteX8" fmla="*/ 623978 w 1060541"/>
                    <a:gd name="connsiteY8" fmla="*/ 728080 h 757883"/>
                    <a:gd name="connsiteX9" fmla="*/ 862103 w 1060541"/>
                    <a:gd name="connsiteY9" fmla="*/ 597111 h 757883"/>
                    <a:gd name="connsiteX10" fmla="*/ 1031172 w 1060541"/>
                    <a:gd name="connsiteY10" fmla="*/ 497098 h 757883"/>
                    <a:gd name="connsiteX11" fmla="*/ 1054985 w 1060541"/>
                    <a:gd name="connsiteY11" fmla="*/ 406611 h 757883"/>
                    <a:gd name="connsiteX12" fmla="*/ 997835 w 1060541"/>
                    <a:gd name="connsiteY12" fmla="*/ 278023 h 757883"/>
                    <a:gd name="connsiteX13" fmla="*/ 824003 w 1060541"/>
                    <a:gd name="connsiteY13" fmla="*/ 63711 h 757883"/>
                    <a:gd name="connsiteX14" fmla="*/ 726372 w 1060541"/>
                    <a:gd name="connsiteY14" fmla="*/ 8942 h 757883"/>
                    <a:gd name="connsiteX15" fmla="*/ 659697 w 1060541"/>
                    <a:gd name="connsiteY15" fmla="*/ 151817 h 757883"/>
                    <a:gd name="connsiteX16" fmla="*/ 550160 w 1060541"/>
                    <a:gd name="connsiteY16" fmla="*/ 385180 h 757883"/>
                    <a:gd name="connsiteX17" fmla="*/ 504917 w 1060541"/>
                    <a:gd name="connsiteY17" fmla="*/ 406611 h 757883"/>
                    <a:gd name="connsiteX18" fmla="*/ 423953 w 1060541"/>
                    <a:gd name="connsiteY18" fmla="*/ 258973 h 757883"/>
                    <a:gd name="connsiteX19" fmla="*/ 350135 w 1060541"/>
                    <a:gd name="connsiteY19" fmla="*/ 87523 h 757883"/>
                    <a:gd name="connsiteX20" fmla="*/ 321560 w 1060541"/>
                    <a:gd name="connsiteY20" fmla="*/ 11323 h 757883"/>
                    <a:gd name="connsiteX0" fmla="*/ 321560 w 1060541"/>
                    <a:gd name="connsiteY0" fmla="*/ 11323 h 757883"/>
                    <a:gd name="connsiteX1" fmla="*/ 266791 w 1060541"/>
                    <a:gd name="connsiteY1" fmla="*/ 18467 h 757883"/>
                    <a:gd name="connsiteX2" fmla="*/ 116772 w 1060541"/>
                    <a:gd name="connsiteY2" fmla="*/ 180392 h 757883"/>
                    <a:gd name="connsiteX3" fmla="*/ 14378 w 1060541"/>
                    <a:gd name="connsiteY3" fmla="*/ 385180 h 757883"/>
                    <a:gd name="connsiteX4" fmla="*/ 9616 w 1060541"/>
                    <a:gd name="connsiteY4" fmla="*/ 482810 h 757883"/>
                    <a:gd name="connsiteX5" fmla="*/ 97722 w 1060541"/>
                    <a:gd name="connsiteY5" fmla="*/ 556630 h 757883"/>
                    <a:gd name="connsiteX6" fmla="*/ 319179 w 1060541"/>
                    <a:gd name="connsiteY6" fmla="*/ 670929 h 757883"/>
                    <a:gd name="connsiteX7" fmla="*/ 488247 w 1060541"/>
                    <a:gd name="connsiteY7" fmla="*/ 754273 h 757883"/>
                    <a:gd name="connsiteX8" fmla="*/ 623978 w 1060541"/>
                    <a:gd name="connsiteY8" fmla="*/ 728080 h 757883"/>
                    <a:gd name="connsiteX9" fmla="*/ 862103 w 1060541"/>
                    <a:gd name="connsiteY9" fmla="*/ 597111 h 757883"/>
                    <a:gd name="connsiteX10" fmla="*/ 1031172 w 1060541"/>
                    <a:gd name="connsiteY10" fmla="*/ 497098 h 757883"/>
                    <a:gd name="connsiteX11" fmla="*/ 1054985 w 1060541"/>
                    <a:gd name="connsiteY11" fmla="*/ 406611 h 757883"/>
                    <a:gd name="connsiteX12" fmla="*/ 997835 w 1060541"/>
                    <a:gd name="connsiteY12" fmla="*/ 278023 h 757883"/>
                    <a:gd name="connsiteX13" fmla="*/ 824003 w 1060541"/>
                    <a:gd name="connsiteY13" fmla="*/ 63711 h 757883"/>
                    <a:gd name="connsiteX14" fmla="*/ 726372 w 1060541"/>
                    <a:gd name="connsiteY14" fmla="*/ 8942 h 757883"/>
                    <a:gd name="connsiteX15" fmla="*/ 659697 w 1060541"/>
                    <a:gd name="connsiteY15" fmla="*/ 151817 h 757883"/>
                    <a:gd name="connsiteX16" fmla="*/ 550160 w 1060541"/>
                    <a:gd name="connsiteY16" fmla="*/ 385180 h 757883"/>
                    <a:gd name="connsiteX17" fmla="*/ 507298 w 1060541"/>
                    <a:gd name="connsiteY17" fmla="*/ 394705 h 757883"/>
                    <a:gd name="connsiteX18" fmla="*/ 423953 w 1060541"/>
                    <a:gd name="connsiteY18" fmla="*/ 258973 h 757883"/>
                    <a:gd name="connsiteX19" fmla="*/ 350135 w 1060541"/>
                    <a:gd name="connsiteY19" fmla="*/ 87523 h 757883"/>
                    <a:gd name="connsiteX20" fmla="*/ 321560 w 1060541"/>
                    <a:gd name="connsiteY20" fmla="*/ 11323 h 757883"/>
                    <a:gd name="connsiteX0" fmla="*/ 321560 w 1060541"/>
                    <a:gd name="connsiteY0" fmla="*/ 11323 h 757883"/>
                    <a:gd name="connsiteX1" fmla="*/ 266791 w 1060541"/>
                    <a:gd name="connsiteY1" fmla="*/ 18467 h 757883"/>
                    <a:gd name="connsiteX2" fmla="*/ 116772 w 1060541"/>
                    <a:gd name="connsiteY2" fmla="*/ 180392 h 757883"/>
                    <a:gd name="connsiteX3" fmla="*/ 14378 w 1060541"/>
                    <a:gd name="connsiteY3" fmla="*/ 385180 h 757883"/>
                    <a:gd name="connsiteX4" fmla="*/ 9616 w 1060541"/>
                    <a:gd name="connsiteY4" fmla="*/ 482810 h 757883"/>
                    <a:gd name="connsiteX5" fmla="*/ 97722 w 1060541"/>
                    <a:gd name="connsiteY5" fmla="*/ 556630 h 757883"/>
                    <a:gd name="connsiteX6" fmla="*/ 319179 w 1060541"/>
                    <a:gd name="connsiteY6" fmla="*/ 670929 h 757883"/>
                    <a:gd name="connsiteX7" fmla="*/ 488247 w 1060541"/>
                    <a:gd name="connsiteY7" fmla="*/ 754273 h 757883"/>
                    <a:gd name="connsiteX8" fmla="*/ 623978 w 1060541"/>
                    <a:gd name="connsiteY8" fmla="*/ 728080 h 757883"/>
                    <a:gd name="connsiteX9" fmla="*/ 862103 w 1060541"/>
                    <a:gd name="connsiteY9" fmla="*/ 597111 h 757883"/>
                    <a:gd name="connsiteX10" fmla="*/ 1031172 w 1060541"/>
                    <a:gd name="connsiteY10" fmla="*/ 497098 h 757883"/>
                    <a:gd name="connsiteX11" fmla="*/ 1054985 w 1060541"/>
                    <a:gd name="connsiteY11" fmla="*/ 406611 h 757883"/>
                    <a:gd name="connsiteX12" fmla="*/ 997835 w 1060541"/>
                    <a:gd name="connsiteY12" fmla="*/ 278023 h 757883"/>
                    <a:gd name="connsiteX13" fmla="*/ 824003 w 1060541"/>
                    <a:gd name="connsiteY13" fmla="*/ 63711 h 757883"/>
                    <a:gd name="connsiteX14" fmla="*/ 726372 w 1060541"/>
                    <a:gd name="connsiteY14" fmla="*/ 8942 h 757883"/>
                    <a:gd name="connsiteX15" fmla="*/ 659697 w 1060541"/>
                    <a:gd name="connsiteY15" fmla="*/ 151817 h 757883"/>
                    <a:gd name="connsiteX16" fmla="*/ 550160 w 1060541"/>
                    <a:gd name="connsiteY16" fmla="*/ 373274 h 757883"/>
                    <a:gd name="connsiteX17" fmla="*/ 507298 w 1060541"/>
                    <a:gd name="connsiteY17" fmla="*/ 394705 h 757883"/>
                    <a:gd name="connsiteX18" fmla="*/ 423953 w 1060541"/>
                    <a:gd name="connsiteY18" fmla="*/ 258973 h 757883"/>
                    <a:gd name="connsiteX19" fmla="*/ 350135 w 1060541"/>
                    <a:gd name="connsiteY19" fmla="*/ 87523 h 757883"/>
                    <a:gd name="connsiteX20" fmla="*/ 321560 w 1060541"/>
                    <a:gd name="connsiteY20" fmla="*/ 11323 h 757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60541" h="757883">
                      <a:moveTo>
                        <a:pt x="321560" y="11323"/>
                      </a:moveTo>
                      <a:cubicBezTo>
                        <a:pt x="307669" y="-186"/>
                        <a:pt x="300922" y="-9711"/>
                        <a:pt x="266791" y="18467"/>
                      </a:cubicBezTo>
                      <a:cubicBezTo>
                        <a:pt x="232660" y="46645"/>
                        <a:pt x="158841" y="119273"/>
                        <a:pt x="116772" y="180392"/>
                      </a:cubicBezTo>
                      <a:cubicBezTo>
                        <a:pt x="74703" y="241511"/>
                        <a:pt x="32237" y="334777"/>
                        <a:pt x="14378" y="385180"/>
                      </a:cubicBezTo>
                      <a:cubicBezTo>
                        <a:pt x="-3481" y="435583"/>
                        <a:pt x="-4275" y="454235"/>
                        <a:pt x="9616" y="482810"/>
                      </a:cubicBezTo>
                      <a:cubicBezTo>
                        <a:pt x="23507" y="511385"/>
                        <a:pt x="46128" y="525277"/>
                        <a:pt x="97722" y="556630"/>
                      </a:cubicBezTo>
                      <a:cubicBezTo>
                        <a:pt x="149316" y="587983"/>
                        <a:pt x="319179" y="670929"/>
                        <a:pt x="319179" y="670929"/>
                      </a:cubicBezTo>
                      <a:cubicBezTo>
                        <a:pt x="384266" y="703869"/>
                        <a:pt x="437447" y="744748"/>
                        <a:pt x="488247" y="754273"/>
                      </a:cubicBezTo>
                      <a:cubicBezTo>
                        <a:pt x="539047" y="763798"/>
                        <a:pt x="561669" y="754274"/>
                        <a:pt x="623978" y="728080"/>
                      </a:cubicBezTo>
                      <a:cubicBezTo>
                        <a:pt x="686287" y="701886"/>
                        <a:pt x="794237" y="635608"/>
                        <a:pt x="862103" y="597111"/>
                      </a:cubicBezTo>
                      <a:cubicBezTo>
                        <a:pt x="929969" y="558614"/>
                        <a:pt x="999025" y="528848"/>
                        <a:pt x="1031172" y="497098"/>
                      </a:cubicBezTo>
                      <a:cubicBezTo>
                        <a:pt x="1063319" y="465348"/>
                        <a:pt x="1065304" y="443123"/>
                        <a:pt x="1054985" y="406611"/>
                      </a:cubicBezTo>
                      <a:cubicBezTo>
                        <a:pt x="1044666" y="370099"/>
                        <a:pt x="1036332" y="335173"/>
                        <a:pt x="997835" y="278023"/>
                      </a:cubicBezTo>
                      <a:cubicBezTo>
                        <a:pt x="959338" y="220873"/>
                        <a:pt x="869247" y="108558"/>
                        <a:pt x="824003" y="63711"/>
                      </a:cubicBezTo>
                      <a:cubicBezTo>
                        <a:pt x="778759" y="18864"/>
                        <a:pt x="753756" y="-5742"/>
                        <a:pt x="726372" y="8942"/>
                      </a:cubicBezTo>
                      <a:cubicBezTo>
                        <a:pt x="698988" y="23626"/>
                        <a:pt x="689066" y="91095"/>
                        <a:pt x="659697" y="151817"/>
                      </a:cubicBezTo>
                      <a:cubicBezTo>
                        <a:pt x="630328" y="212539"/>
                        <a:pt x="575560" y="332793"/>
                        <a:pt x="550160" y="373274"/>
                      </a:cubicBezTo>
                      <a:cubicBezTo>
                        <a:pt x="524760" y="413755"/>
                        <a:pt x="528333" y="413755"/>
                        <a:pt x="507298" y="394705"/>
                      </a:cubicBezTo>
                      <a:cubicBezTo>
                        <a:pt x="486264" y="375655"/>
                        <a:pt x="452528" y="314536"/>
                        <a:pt x="423953" y="258973"/>
                      </a:cubicBezTo>
                      <a:cubicBezTo>
                        <a:pt x="395378" y="203411"/>
                        <a:pt x="364819" y="129592"/>
                        <a:pt x="350135" y="87523"/>
                      </a:cubicBezTo>
                      <a:cubicBezTo>
                        <a:pt x="335451" y="45454"/>
                        <a:pt x="335451" y="22832"/>
                        <a:pt x="321560" y="11323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84" name="Oval 283">
                  <a:extLst>
                    <a:ext uri="{FF2B5EF4-FFF2-40B4-BE49-F238E27FC236}">
                      <a16:creationId xmlns:a16="http://schemas.microsoft.com/office/drawing/2014/main" id="{C4C8E62F-4873-41BE-8E5C-015A51EACDCD}"/>
                    </a:ext>
                  </a:extLst>
                </p:cNvPr>
                <p:cNvSpPr/>
                <p:nvPr/>
              </p:nvSpPr>
              <p:spPr>
                <a:xfrm>
                  <a:off x="1334427" y="4568037"/>
                  <a:ext cx="573881" cy="573881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pic>
              <p:nvPicPr>
                <p:cNvPr id="285" name="Graphic 284" descr="Glasses">
                  <a:extLst>
                    <a:ext uri="{FF2B5EF4-FFF2-40B4-BE49-F238E27FC236}">
                      <a16:creationId xmlns:a16="http://schemas.microsoft.com/office/drawing/2014/main" id="{C72A3EAF-9F4D-404A-808C-83676362F6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10611" y="4577346"/>
                  <a:ext cx="619127" cy="573881"/>
                </a:xfrm>
                <a:prstGeom prst="rect">
                  <a:avLst/>
                </a:prstGeom>
              </p:spPr>
            </p:pic>
            <p:grpSp>
              <p:nvGrpSpPr>
                <p:cNvPr id="286" name="Group 285">
                  <a:extLst>
                    <a:ext uri="{FF2B5EF4-FFF2-40B4-BE49-F238E27FC236}">
                      <a16:creationId xmlns:a16="http://schemas.microsoft.com/office/drawing/2014/main" id="{D752C95B-5BF4-41DB-9502-2C7279E585A5}"/>
                    </a:ext>
                  </a:extLst>
                </p:cNvPr>
                <p:cNvGrpSpPr/>
                <p:nvPr/>
              </p:nvGrpSpPr>
              <p:grpSpPr>
                <a:xfrm>
                  <a:off x="1552002" y="5184571"/>
                  <a:ext cx="123376" cy="425053"/>
                  <a:chOff x="5180644" y="5807424"/>
                  <a:chExt cx="124070" cy="338013"/>
                </a:xfrm>
                <a:solidFill>
                  <a:schemeClr val="accent1"/>
                </a:solidFill>
              </p:grpSpPr>
              <p:sp>
                <p:nvSpPr>
                  <p:cNvPr id="290" name="Freeform: Shape 289">
                    <a:extLst>
                      <a:ext uri="{FF2B5EF4-FFF2-40B4-BE49-F238E27FC236}">
                        <a16:creationId xmlns:a16="http://schemas.microsoft.com/office/drawing/2014/main" id="{A5AE4D6A-3E08-4703-B79C-1707E895BCEB}"/>
                      </a:ext>
                    </a:extLst>
                  </p:cNvPr>
                  <p:cNvSpPr/>
                  <p:nvPr/>
                </p:nvSpPr>
                <p:spPr>
                  <a:xfrm>
                    <a:off x="5180644" y="5807424"/>
                    <a:ext cx="121689" cy="52931"/>
                  </a:xfrm>
                  <a:custGeom>
                    <a:avLst/>
                    <a:gdLst>
                      <a:gd name="connsiteX0" fmla="*/ 103428 w 121689"/>
                      <a:gd name="connsiteY0" fmla="*/ 54437 h 52930"/>
                      <a:gd name="connsiteX1" fmla="*/ 123709 w 121689"/>
                      <a:gd name="connsiteY1" fmla="*/ 1506 h 52930"/>
                      <a:gd name="connsiteX2" fmla="*/ 2020 w 121689"/>
                      <a:gd name="connsiteY2" fmla="*/ 1506 h 52930"/>
                      <a:gd name="connsiteX3" fmla="*/ 22302 w 121689"/>
                      <a:gd name="connsiteY3" fmla="*/ 54437 h 529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21689" h="52930">
                        <a:moveTo>
                          <a:pt x="103428" y="54437"/>
                        </a:moveTo>
                        <a:lnTo>
                          <a:pt x="123709" y="1506"/>
                        </a:lnTo>
                        <a:lnTo>
                          <a:pt x="2020" y="1506"/>
                        </a:lnTo>
                        <a:lnTo>
                          <a:pt x="22302" y="54437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91" name="Freeform: Shape 290">
                    <a:extLst>
                      <a:ext uri="{FF2B5EF4-FFF2-40B4-BE49-F238E27FC236}">
                        <a16:creationId xmlns:a16="http://schemas.microsoft.com/office/drawing/2014/main" id="{5AD477FE-EEBE-4CD4-90DB-1A6A4DB097D4}"/>
                      </a:ext>
                    </a:extLst>
                  </p:cNvPr>
                  <p:cNvSpPr/>
                  <p:nvPr/>
                </p:nvSpPr>
                <p:spPr>
                  <a:xfrm>
                    <a:off x="5183025" y="5880783"/>
                    <a:ext cx="121689" cy="264654"/>
                  </a:xfrm>
                  <a:custGeom>
                    <a:avLst/>
                    <a:gdLst>
                      <a:gd name="connsiteX0" fmla="*/ 62865 w 121689"/>
                      <a:gd name="connsiteY0" fmla="*/ 148956 h 264653"/>
                      <a:gd name="connsiteX1" fmla="*/ 62865 w 121689"/>
                      <a:gd name="connsiteY1" fmla="*/ 133833 h 264653"/>
                      <a:gd name="connsiteX2" fmla="*/ 115597 w 121689"/>
                      <a:gd name="connsiteY2" fmla="*/ 133833 h 264653"/>
                      <a:gd name="connsiteX3" fmla="*/ 103428 w 121689"/>
                      <a:gd name="connsiteY3" fmla="*/ 1506 h 264653"/>
                      <a:gd name="connsiteX4" fmla="*/ 22302 w 121689"/>
                      <a:gd name="connsiteY4" fmla="*/ 1506 h 264653"/>
                      <a:gd name="connsiteX5" fmla="*/ 2020 w 121689"/>
                      <a:gd name="connsiteY5" fmla="*/ 220791 h 264653"/>
                      <a:gd name="connsiteX6" fmla="*/ 62865 w 121689"/>
                      <a:gd name="connsiteY6" fmla="*/ 266160 h 264653"/>
                      <a:gd name="connsiteX7" fmla="*/ 123709 w 121689"/>
                      <a:gd name="connsiteY7" fmla="*/ 220791 h 264653"/>
                      <a:gd name="connsiteX8" fmla="*/ 117118 w 121689"/>
                      <a:gd name="connsiteY8" fmla="*/ 148956 h 264653"/>
                      <a:gd name="connsiteX0" fmla="*/ 115098 w 121689"/>
                      <a:gd name="connsiteY0" fmla="*/ 147450 h 264654"/>
                      <a:gd name="connsiteX1" fmla="*/ 60845 w 121689"/>
                      <a:gd name="connsiteY1" fmla="*/ 132327 h 264654"/>
                      <a:gd name="connsiteX2" fmla="*/ 113577 w 121689"/>
                      <a:gd name="connsiteY2" fmla="*/ 132327 h 264654"/>
                      <a:gd name="connsiteX3" fmla="*/ 101408 w 121689"/>
                      <a:gd name="connsiteY3" fmla="*/ 0 h 264654"/>
                      <a:gd name="connsiteX4" fmla="*/ 20282 w 121689"/>
                      <a:gd name="connsiteY4" fmla="*/ 0 h 264654"/>
                      <a:gd name="connsiteX5" fmla="*/ 0 w 121689"/>
                      <a:gd name="connsiteY5" fmla="*/ 219285 h 264654"/>
                      <a:gd name="connsiteX6" fmla="*/ 60845 w 121689"/>
                      <a:gd name="connsiteY6" fmla="*/ 264654 h 264654"/>
                      <a:gd name="connsiteX7" fmla="*/ 121689 w 121689"/>
                      <a:gd name="connsiteY7" fmla="*/ 219285 h 264654"/>
                      <a:gd name="connsiteX8" fmla="*/ 115098 w 121689"/>
                      <a:gd name="connsiteY8" fmla="*/ 147450 h 264654"/>
                      <a:gd name="connsiteX0" fmla="*/ 115098 w 121689"/>
                      <a:gd name="connsiteY0" fmla="*/ 147450 h 264654"/>
                      <a:gd name="connsiteX1" fmla="*/ 113577 w 121689"/>
                      <a:gd name="connsiteY1" fmla="*/ 132327 h 264654"/>
                      <a:gd name="connsiteX2" fmla="*/ 101408 w 121689"/>
                      <a:gd name="connsiteY2" fmla="*/ 0 h 264654"/>
                      <a:gd name="connsiteX3" fmla="*/ 20282 w 121689"/>
                      <a:gd name="connsiteY3" fmla="*/ 0 h 264654"/>
                      <a:gd name="connsiteX4" fmla="*/ 0 w 121689"/>
                      <a:gd name="connsiteY4" fmla="*/ 219285 h 264654"/>
                      <a:gd name="connsiteX5" fmla="*/ 60845 w 121689"/>
                      <a:gd name="connsiteY5" fmla="*/ 264654 h 264654"/>
                      <a:gd name="connsiteX6" fmla="*/ 121689 w 121689"/>
                      <a:gd name="connsiteY6" fmla="*/ 219285 h 264654"/>
                      <a:gd name="connsiteX7" fmla="*/ 115098 w 121689"/>
                      <a:gd name="connsiteY7" fmla="*/ 147450 h 264654"/>
                      <a:gd name="connsiteX0" fmla="*/ 121689 w 121689"/>
                      <a:gd name="connsiteY0" fmla="*/ 219285 h 264654"/>
                      <a:gd name="connsiteX1" fmla="*/ 113577 w 121689"/>
                      <a:gd name="connsiteY1" fmla="*/ 132327 h 264654"/>
                      <a:gd name="connsiteX2" fmla="*/ 101408 w 121689"/>
                      <a:gd name="connsiteY2" fmla="*/ 0 h 264654"/>
                      <a:gd name="connsiteX3" fmla="*/ 20282 w 121689"/>
                      <a:gd name="connsiteY3" fmla="*/ 0 h 264654"/>
                      <a:gd name="connsiteX4" fmla="*/ 0 w 121689"/>
                      <a:gd name="connsiteY4" fmla="*/ 219285 h 264654"/>
                      <a:gd name="connsiteX5" fmla="*/ 60845 w 121689"/>
                      <a:gd name="connsiteY5" fmla="*/ 264654 h 264654"/>
                      <a:gd name="connsiteX6" fmla="*/ 121689 w 121689"/>
                      <a:gd name="connsiteY6" fmla="*/ 219285 h 264654"/>
                      <a:gd name="connsiteX0" fmla="*/ 121689 w 121689"/>
                      <a:gd name="connsiteY0" fmla="*/ 219285 h 264654"/>
                      <a:gd name="connsiteX1" fmla="*/ 101408 w 121689"/>
                      <a:gd name="connsiteY1" fmla="*/ 0 h 264654"/>
                      <a:gd name="connsiteX2" fmla="*/ 20282 w 121689"/>
                      <a:gd name="connsiteY2" fmla="*/ 0 h 264654"/>
                      <a:gd name="connsiteX3" fmla="*/ 0 w 121689"/>
                      <a:gd name="connsiteY3" fmla="*/ 219285 h 264654"/>
                      <a:gd name="connsiteX4" fmla="*/ 60845 w 121689"/>
                      <a:gd name="connsiteY4" fmla="*/ 264654 h 264654"/>
                      <a:gd name="connsiteX5" fmla="*/ 121689 w 121689"/>
                      <a:gd name="connsiteY5" fmla="*/ 219285 h 264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1689" h="264654">
                        <a:moveTo>
                          <a:pt x="121689" y="219285"/>
                        </a:moveTo>
                        <a:lnTo>
                          <a:pt x="101408" y="0"/>
                        </a:lnTo>
                        <a:lnTo>
                          <a:pt x="20282" y="0"/>
                        </a:lnTo>
                        <a:lnTo>
                          <a:pt x="0" y="219285"/>
                        </a:lnTo>
                        <a:lnTo>
                          <a:pt x="60845" y="264654"/>
                        </a:lnTo>
                        <a:lnTo>
                          <a:pt x="121689" y="21928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lt1"/>
                      </a:solidFill>
                    </a:endParaRPr>
                  </a:p>
                </p:txBody>
              </p:sp>
            </p:grp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B8B88ADD-25C1-4A6E-95E9-89D5638E0305}"/>
                    </a:ext>
                  </a:extLst>
                </p:cNvPr>
                <p:cNvCxnSpPr/>
                <p:nvPr/>
              </p:nvCxnSpPr>
              <p:spPr>
                <a:xfrm>
                  <a:off x="1859757" y="5443221"/>
                  <a:ext cx="0" cy="145256"/>
                </a:xfrm>
                <a:prstGeom prst="line">
                  <a:avLst/>
                </a:prstGeom>
                <a:ln w="38100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>
                  <a:extLst>
                    <a:ext uri="{FF2B5EF4-FFF2-40B4-BE49-F238E27FC236}">
                      <a16:creationId xmlns:a16="http://schemas.microsoft.com/office/drawing/2014/main" id="{D04E9C16-7393-439A-A642-537E2E6747A5}"/>
                    </a:ext>
                  </a:extLst>
                </p:cNvPr>
                <p:cNvCxnSpPr/>
                <p:nvPr/>
              </p:nvCxnSpPr>
              <p:spPr>
                <a:xfrm>
                  <a:off x="1903546" y="5461987"/>
                  <a:ext cx="0" cy="145256"/>
                </a:xfrm>
                <a:prstGeom prst="line">
                  <a:avLst/>
                </a:prstGeom>
                <a:ln w="38100" cap="rnd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9" name="Freeform: Shape 288">
                  <a:extLst>
                    <a:ext uri="{FF2B5EF4-FFF2-40B4-BE49-F238E27FC236}">
                      <a16:creationId xmlns:a16="http://schemas.microsoft.com/office/drawing/2014/main" id="{DBE4B42E-9464-4603-A784-B88D9B4E93CD}"/>
                    </a:ext>
                  </a:extLst>
                </p:cNvPr>
                <p:cNvSpPr/>
                <p:nvPr/>
              </p:nvSpPr>
              <p:spPr>
                <a:xfrm rot="10800000">
                  <a:off x="1800372" y="5499160"/>
                  <a:ext cx="181849" cy="140442"/>
                </a:xfrm>
                <a:custGeom>
                  <a:avLst/>
                  <a:gdLst>
                    <a:gd name="connsiteX0" fmla="*/ 213770 w 509364"/>
                    <a:gd name="connsiteY0" fmla="*/ 0 h 386625"/>
                    <a:gd name="connsiteX1" fmla="*/ 295594 w 509364"/>
                    <a:gd name="connsiteY1" fmla="*/ 0 h 386625"/>
                    <a:gd name="connsiteX2" fmla="*/ 509364 w 509364"/>
                    <a:gd name="connsiteY2" fmla="*/ 213770 h 386625"/>
                    <a:gd name="connsiteX3" fmla="*/ 509364 w 509364"/>
                    <a:gd name="connsiteY3" fmla="*/ 386625 h 386625"/>
                    <a:gd name="connsiteX4" fmla="*/ 0 w 509364"/>
                    <a:gd name="connsiteY4" fmla="*/ 386625 h 386625"/>
                    <a:gd name="connsiteX5" fmla="*/ 0 w 509364"/>
                    <a:gd name="connsiteY5" fmla="*/ 213770 h 386625"/>
                    <a:gd name="connsiteX6" fmla="*/ 213770 w 509364"/>
                    <a:gd name="connsiteY6" fmla="*/ 0 h 38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09364" h="386625">
                      <a:moveTo>
                        <a:pt x="213770" y="0"/>
                      </a:moveTo>
                      <a:lnTo>
                        <a:pt x="295594" y="0"/>
                      </a:lnTo>
                      <a:cubicBezTo>
                        <a:pt x="413656" y="0"/>
                        <a:pt x="509364" y="95708"/>
                        <a:pt x="509364" y="213770"/>
                      </a:cubicBezTo>
                      <a:lnTo>
                        <a:pt x="509364" y="386625"/>
                      </a:lnTo>
                      <a:lnTo>
                        <a:pt x="0" y="386625"/>
                      </a:lnTo>
                      <a:lnTo>
                        <a:pt x="0" y="213770"/>
                      </a:lnTo>
                      <a:cubicBezTo>
                        <a:pt x="0" y="95708"/>
                        <a:pt x="95708" y="0"/>
                        <a:pt x="213770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DE91FE79-91E0-4726-B758-38D20AA97BF1}"/>
                </a:ext>
              </a:extLst>
            </p:cNvPr>
            <p:cNvGrpSpPr/>
            <p:nvPr/>
          </p:nvGrpSpPr>
          <p:grpSpPr>
            <a:xfrm>
              <a:off x="3420961" y="2963008"/>
              <a:ext cx="3423457" cy="1047172"/>
              <a:chOff x="3420961" y="2963008"/>
              <a:chExt cx="3423457" cy="1047172"/>
            </a:xfrm>
          </p:grpSpPr>
          <p:sp>
            <p:nvSpPr>
              <p:cNvPr id="273" name="Rectangle: Rounded Corners 272">
                <a:extLst>
                  <a:ext uri="{FF2B5EF4-FFF2-40B4-BE49-F238E27FC236}">
                    <a16:creationId xmlns:a16="http://schemas.microsoft.com/office/drawing/2014/main" id="{EA291A8A-B892-4227-AD2D-BB3428A1048E}"/>
                  </a:ext>
                </a:extLst>
              </p:cNvPr>
              <p:cNvSpPr/>
              <p:nvPr/>
            </p:nvSpPr>
            <p:spPr>
              <a:xfrm>
                <a:off x="3420961" y="2963008"/>
                <a:ext cx="3423457" cy="615461"/>
              </a:xfrm>
              <a:prstGeom prst="roundRect">
                <a:avLst>
                  <a:gd name="adj" fmla="val 3332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405572C6-6626-4F04-B4F8-0F2DAEB42863}"/>
                  </a:ext>
                </a:extLst>
              </p:cNvPr>
              <p:cNvSpPr/>
              <p:nvPr/>
            </p:nvSpPr>
            <p:spPr>
              <a:xfrm>
                <a:off x="3687578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179AE757-83F5-4F79-9109-DD1C31F505D2}"/>
                  </a:ext>
                </a:extLst>
              </p:cNvPr>
              <p:cNvSpPr/>
              <p:nvPr/>
            </p:nvSpPr>
            <p:spPr>
              <a:xfrm>
                <a:off x="4323555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FCA99298-B015-406C-B8E6-4AC8C188516F}"/>
                  </a:ext>
                </a:extLst>
              </p:cNvPr>
              <p:cNvSpPr/>
              <p:nvPr/>
            </p:nvSpPr>
            <p:spPr>
              <a:xfrm>
                <a:off x="4959532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A58940FB-CF80-4399-B169-9304ABB09511}"/>
                  </a:ext>
                </a:extLst>
              </p:cNvPr>
              <p:cNvSpPr/>
              <p:nvPr/>
            </p:nvSpPr>
            <p:spPr>
              <a:xfrm>
                <a:off x="5595509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28FAFC65-DE2E-4FED-92CD-10C1EB8ACC0C}"/>
                  </a:ext>
                </a:extLst>
              </p:cNvPr>
              <p:cNvSpPr/>
              <p:nvPr/>
            </p:nvSpPr>
            <p:spPr>
              <a:xfrm>
                <a:off x="3760931" y="3578469"/>
                <a:ext cx="211015" cy="4308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79" name="Oval 278">
                <a:extLst>
                  <a:ext uri="{FF2B5EF4-FFF2-40B4-BE49-F238E27FC236}">
                    <a16:creationId xmlns:a16="http://schemas.microsoft.com/office/drawing/2014/main" id="{BED090F4-E58F-44FB-9286-882C34FAA477}"/>
                  </a:ext>
                </a:extLst>
              </p:cNvPr>
              <p:cNvSpPr/>
              <p:nvPr/>
            </p:nvSpPr>
            <p:spPr>
              <a:xfrm>
                <a:off x="6241405" y="3095781"/>
                <a:ext cx="359595" cy="359595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6EAAA7D5-0001-4559-97AC-2F750967FD36}"/>
                  </a:ext>
                </a:extLst>
              </p:cNvPr>
              <p:cNvSpPr/>
              <p:nvPr/>
            </p:nvSpPr>
            <p:spPr>
              <a:xfrm>
                <a:off x="6241491" y="3579357"/>
                <a:ext cx="211015" cy="43082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180FA7B6-B312-413F-8AE1-F44D417F0413}"/>
                </a:ext>
              </a:extLst>
            </p:cNvPr>
            <p:cNvGrpSpPr/>
            <p:nvPr/>
          </p:nvGrpSpPr>
          <p:grpSpPr>
            <a:xfrm>
              <a:off x="5522664" y="1866060"/>
              <a:ext cx="996554" cy="966522"/>
              <a:chOff x="3797857" y="1266136"/>
              <a:chExt cx="3940810" cy="3822043"/>
            </a:xfrm>
          </p:grpSpPr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C08C1CD1-C8BC-4620-A8BC-20E36BAA23A0}"/>
                  </a:ext>
                </a:extLst>
              </p:cNvPr>
              <p:cNvGrpSpPr/>
              <p:nvPr/>
            </p:nvGrpSpPr>
            <p:grpSpPr>
              <a:xfrm>
                <a:off x="5901449" y="3824529"/>
                <a:ext cx="1367306" cy="1263650"/>
                <a:chOff x="5901449" y="3824529"/>
                <a:chExt cx="1367306" cy="1263650"/>
              </a:xfrm>
            </p:grpSpPr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DC22F4DA-AD8D-41E1-85EA-B90E9E13E845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71" name="Rectangle 270">
                  <a:extLst>
                    <a:ext uri="{FF2B5EF4-FFF2-40B4-BE49-F238E27FC236}">
                      <a16:creationId xmlns:a16="http://schemas.microsoft.com/office/drawing/2014/main" id="{1C86AD1D-27D2-4906-938E-4274A5C23FEC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72" name="Rectangle 271">
                  <a:extLst>
                    <a:ext uri="{FF2B5EF4-FFF2-40B4-BE49-F238E27FC236}">
                      <a16:creationId xmlns:a16="http://schemas.microsoft.com/office/drawing/2014/main" id="{D36B0672-54C4-47BD-8942-16E7CFD57E10}"/>
                    </a:ext>
                  </a:extLst>
                </p:cNvPr>
                <p:cNvSpPr/>
                <p:nvPr/>
              </p:nvSpPr>
              <p:spPr>
                <a:xfrm>
                  <a:off x="6865367" y="3824529"/>
                  <a:ext cx="403388" cy="126365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D3863354-4FB9-438E-997D-36D5602BE8B6}"/>
                  </a:ext>
                </a:extLst>
              </p:cNvPr>
              <p:cNvGrpSpPr/>
              <p:nvPr/>
            </p:nvGrpSpPr>
            <p:grpSpPr>
              <a:xfrm>
                <a:off x="4507445" y="2258793"/>
                <a:ext cx="2618923" cy="2400175"/>
                <a:chOff x="4507445" y="2258793"/>
                <a:chExt cx="2618923" cy="2400175"/>
              </a:xfrm>
            </p:grpSpPr>
            <p:sp>
              <p:nvSpPr>
                <p:cNvPr id="267" name="Arc 266">
                  <a:extLst>
                    <a:ext uri="{FF2B5EF4-FFF2-40B4-BE49-F238E27FC236}">
                      <a16:creationId xmlns:a16="http://schemas.microsoft.com/office/drawing/2014/main" id="{64ACD296-337B-440A-800C-5530FA590E5E}"/>
                    </a:ext>
                  </a:extLst>
                </p:cNvPr>
                <p:cNvSpPr/>
                <p:nvPr/>
              </p:nvSpPr>
              <p:spPr>
                <a:xfrm rot="9662448">
                  <a:off x="4507445" y="2258793"/>
                  <a:ext cx="2400175" cy="2400175"/>
                </a:xfrm>
                <a:prstGeom prst="arc">
                  <a:avLst>
                    <a:gd name="adj1" fmla="val 17277820"/>
                    <a:gd name="adj2" fmla="val 12136397"/>
                  </a:avLst>
                </a:prstGeom>
                <a:ln w="19050" cap="rnd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975033EE-70BA-48D5-B96F-070F7395DF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886798" y="3323741"/>
                  <a:ext cx="239570" cy="264759"/>
                </a:xfrm>
                <a:prstGeom prst="line">
                  <a:avLst/>
                </a:prstGeom>
                <a:ln w="19050" cap="rnd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D67EFD61-88DD-4678-AC0D-E503349D2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6632252" y="3335578"/>
                  <a:ext cx="239570" cy="264759"/>
                </a:xfrm>
                <a:prstGeom prst="line">
                  <a:avLst/>
                </a:prstGeom>
                <a:ln w="19050" cap="rnd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D09F3456-DCD2-434E-8B9A-8AD25AEE3B17}"/>
                  </a:ext>
                </a:extLst>
              </p:cNvPr>
              <p:cNvGrpSpPr/>
              <p:nvPr/>
            </p:nvGrpSpPr>
            <p:grpSpPr>
              <a:xfrm>
                <a:off x="5085481" y="2856370"/>
                <a:ext cx="1202748" cy="1174906"/>
                <a:chOff x="3896723" y="1685569"/>
                <a:chExt cx="2702070" cy="2377086"/>
              </a:xfrm>
            </p:grpSpPr>
            <p:sp>
              <p:nvSpPr>
                <p:cNvPr id="265" name="Freeform: Shape 264">
                  <a:extLst>
                    <a:ext uri="{FF2B5EF4-FFF2-40B4-BE49-F238E27FC236}">
                      <a16:creationId xmlns:a16="http://schemas.microsoft.com/office/drawing/2014/main" id="{009F1352-4335-465E-A492-559A70CF743A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6" name="Freeform: Shape 265">
                  <a:extLst>
                    <a:ext uri="{FF2B5EF4-FFF2-40B4-BE49-F238E27FC236}">
                      <a16:creationId xmlns:a16="http://schemas.microsoft.com/office/drawing/2014/main" id="{B6A1E13A-71EF-4AF3-A546-DA89030950B4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5AECBA05-9160-4039-A051-4CC609E61A1E}"/>
                  </a:ext>
                </a:extLst>
              </p:cNvPr>
              <p:cNvGrpSpPr/>
              <p:nvPr/>
            </p:nvGrpSpPr>
            <p:grpSpPr>
              <a:xfrm>
                <a:off x="3797857" y="2077992"/>
                <a:ext cx="1184950" cy="884717"/>
                <a:chOff x="3797857" y="2077992"/>
                <a:chExt cx="1184950" cy="884717"/>
              </a:xfrm>
            </p:grpSpPr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D5BBBB16-6179-4B18-A5FB-8189E117D393}"/>
                    </a:ext>
                  </a:extLst>
                </p:cNvPr>
                <p:cNvSpPr/>
                <p:nvPr/>
              </p:nvSpPr>
              <p:spPr>
                <a:xfrm>
                  <a:off x="3797857" y="2077992"/>
                  <a:ext cx="556260" cy="25090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B5183806-0BE7-4381-A26A-4F0456EDAED2}"/>
                    </a:ext>
                  </a:extLst>
                </p:cNvPr>
                <p:cNvCxnSpPr>
                  <a:cxnSpLocks/>
                  <a:stCxn id="262" idx="3"/>
                </p:cNvCxnSpPr>
                <p:nvPr/>
              </p:nvCxnSpPr>
              <p:spPr>
                <a:xfrm>
                  <a:off x="4354117" y="2203442"/>
                  <a:ext cx="44196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3CB5C928-E1D8-49B7-A628-F33B2713A7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6077" y="2203442"/>
                  <a:ext cx="186730" cy="75926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3" name="Group 252">
                <a:extLst>
                  <a:ext uri="{FF2B5EF4-FFF2-40B4-BE49-F238E27FC236}">
                    <a16:creationId xmlns:a16="http://schemas.microsoft.com/office/drawing/2014/main" id="{73FD5D0D-4318-4870-A915-948731E00582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9C113E77-2CC3-4B06-8883-1BCF2ED20B93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99D26690-4F1F-454F-BFDB-E1BE463AD9AE}"/>
                    </a:ext>
                  </a:extLst>
                </p:cNvPr>
                <p:cNvCxnSpPr>
                  <a:cxnSpLocks/>
                  <a:stCxn id="259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9D8BCD48-0711-4628-81E9-CFDF5B125A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5116B55D-3970-4228-9C20-B43EAF6DB029}"/>
                  </a:ext>
                </a:extLst>
              </p:cNvPr>
              <p:cNvGrpSpPr/>
              <p:nvPr/>
            </p:nvGrpSpPr>
            <p:grpSpPr>
              <a:xfrm>
                <a:off x="6065785" y="2563410"/>
                <a:ext cx="1672882" cy="561427"/>
                <a:chOff x="6065785" y="2563410"/>
                <a:chExt cx="1672882" cy="561427"/>
              </a:xfrm>
            </p:grpSpPr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F737DBD7-F7B1-4B92-826A-A0F208091F56}"/>
                    </a:ext>
                  </a:extLst>
                </p:cNvPr>
                <p:cNvSpPr/>
                <p:nvPr/>
              </p:nvSpPr>
              <p:spPr>
                <a:xfrm>
                  <a:off x="7182407" y="2563410"/>
                  <a:ext cx="556260" cy="25090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5A92153C-1256-440F-8161-A511B89C1D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84417" y="2688860"/>
                  <a:ext cx="29037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5C82DCE3-7847-46DD-B4D2-BF7D273F2F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65785" y="2688860"/>
                  <a:ext cx="818632" cy="43597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Freeform: Shape 254" descr="Magnifying glass">
                <a:extLst>
                  <a:ext uri="{FF2B5EF4-FFF2-40B4-BE49-F238E27FC236}">
                    <a16:creationId xmlns:a16="http://schemas.microsoft.com/office/drawing/2014/main" id="{63C389BC-4779-4964-8B24-54BFD2C21972}"/>
                  </a:ext>
                </a:extLst>
              </p:cNvPr>
              <p:cNvSpPr/>
              <p:nvPr/>
            </p:nvSpPr>
            <p:spPr>
              <a:xfrm rot="15596802">
                <a:off x="6289588" y="1265465"/>
                <a:ext cx="1151556" cy="1152898"/>
              </a:xfrm>
              <a:custGeom>
                <a:avLst/>
                <a:gdLst>
                  <a:gd name="connsiteX0" fmla="*/ 1146867 w 1151556"/>
                  <a:gd name="connsiteY0" fmla="*/ 918023 h 1152898"/>
                  <a:gd name="connsiteX1" fmla="*/ 1072420 w 1151556"/>
                  <a:gd name="connsiteY1" fmla="*/ 1067135 h 1152898"/>
                  <a:gd name="connsiteX2" fmla="*/ 868216 w 1151556"/>
                  <a:gd name="connsiteY2" fmla="*/ 1152898 h 1152898"/>
                  <a:gd name="connsiteX3" fmla="*/ 664011 w 1151556"/>
                  <a:gd name="connsiteY3" fmla="*/ 1067134 h 1152898"/>
                  <a:gd name="connsiteX4" fmla="*/ 153498 w 1151556"/>
                  <a:gd name="connsiteY4" fmla="*/ 556621 h 1152898"/>
                  <a:gd name="connsiteX5" fmla="*/ 75902 w 1151556"/>
                  <a:gd name="connsiteY5" fmla="*/ 303408 h 1152898"/>
                  <a:gd name="connsiteX6" fmla="*/ 0 w 1151556"/>
                  <a:gd name="connsiteY6" fmla="*/ 227505 h 1152898"/>
                  <a:gd name="connsiteX7" fmla="*/ 31670 w 1151556"/>
                  <a:gd name="connsiteY7" fmla="*/ 203045 h 1152898"/>
                  <a:gd name="connsiteX8" fmla="*/ 143826 w 1151556"/>
                  <a:gd name="connsiteY8" fmla="*/ 97878 h 1152898"/>
                  <a:gd name="connsiteX9" fmla="*/ 229913 w 1151556"/>
                  <a:gd name="connsiteY9" fmla="*/ 0 h 1152898"/>
                  <a:gd name="connsiteX10" fmla="*/ 304612 w 1151556"/>
                  <a:gd name="connsiteY10" fmla="*/ 74699 h 1152898"/>
                  <a:gd name="connsiteX11" fmla="*/ 557825 w 1151556"/>
                  <a:gd name="connsiteY11" fmla="*/ 152294 h 1152898"/>
                  <a:gd name="connsiteX12" fmla="*/ 1068338 w 1151556"/>
                  <a:gd name="connsiteY12" fmla="*/ 662807 h 1152898"/>
                  <a:gd name="connsiteX13" fmla="*/ 1146867 w 1151556"/>
                  <a:gd name="connsiteY13" fmla="*/ 918023 h 1152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151556" h="1152898">
                    <a:moveTo>
                      <a:pt x="1146867" y="918023"/>
                    </a:moveTo>
                    <a:cubicBezTo>
                      <a:pt x="1137127" y="972177"/>
                      <a:pt x="1112240" y="1024250"/>
                      <a:pt x="1072420" y="1067135"/>
                    </a:cubicBezTo>
                    <a:cubicBezTo>
                      <a:pt x="1015243" y="1124312"/>
                      <a:pt x="941729" y="1152898"/>
                      <a:pt x="868216" y="1152898"/>
                    </a:cubicBezTo>
                    <a:cubicBezTo>
                      <a:pt x="794702" y="1152898"/>
                      <a:pt x="721188" y="1124312"/>
                      <a:pt x="664011" y="1067134"/>
                    </a:cubicBezTo>
                    <a:lnTo>
                      <a:pt x="153498" y="556621"/>
                    </a:lnTo>
                    <a:cubicBezTo>
                      <a:pt x="84071" y="487194"/>
                      <a:pt x="59566" y="393258"/>
                      <a:pt x="75902" y="303408"/>
                    </a:cubicBezTo>
                    <a:lnTo>
                      <a:pt x="0" y="227505"/>
                    </a:lnTo>
                    <a:lnTo>
                      <a:pt x="31670" y="203045"/>
                    </a:lnTo>
                    <a:cubicBezTo>
                      <a:pt x="70660" y="169845"/>
                      <a:pt x="108097" y="134753"/>
                      <a:pt x="143826" y="97878"/>
                    </a:cubicBezTo>
                    <a:lnTo>
                      <a:pt x="229913" y="0"/>
                    </a:lnTo>
                    <a:lnTo>
                      <a:pt x="304612" y="74699"/>
                    </a:lnTo>
                    <a:cubicBezTo>
                      <a:pt x="394462" y="58362"/>
                      <a:pt x="488398" y="82867"/>
                      <a:pt x="557825" y="152294"/>
                    </a:cubicBezTo>
                    <a:lnTo>
                      <a:pt x="1068338" y="662807"/>
                    </a:lnTo>
                    <a:cubicBezTo>
                      <a:pt x="1137256" y="731728"/>
                      <a:pt x="1163100" y="827767"/>
                      <a:pt x="1146867" y="918023"/>
                    </a:cubicBezTo>
                    <a:close/>
                  </a:path>
                </a:pathLst>
              </a:custGeom>
              <a:ln w="19050" cap="rnd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91A30C6D-DF97-4EBE-B3AA-16CE0A2C9285}"/>
                </a:ext>
              </a:extLst>
            </p:cNvPr>
            <p:cNvGrpSpPr/>
            <p:nvPr/>
          </p:nvGrpSpPr>
          <p:grpSpPr>
            <a:xfrm>
              <a:off x="2565186" y="2272777"/>
              <a:ext cx="304152" cy="297111"/>
              <a:chOff x="3896723" y="1685569"/>
              <a:chExt cx="2702070" cy="2377086"/>
            </a:xfrm>
          </p:grpSpPr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9565AA62-62A5-4379-8BCF-3A61A0DCF3F2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ln w="19050" cap="rnd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F7585407-E057-4060-9B83-50350497CA00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ln w="19050" cap="rnd">
                <a:solidFill>
                  <a:schemeClr val="accent3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941BE88F-4F26-42B8-959B-A7BBDBE29016}"/>
                </a:ext>
              </a:extLst>
            </p:cNvPr>
            <p:cNvGrpSpPr/>
            <p:nvPr/>
          </p:nvGrpSpPr>
          <p:grpSpPr>
            <a:xfrm>
              <a:off x="3898932" y="2262476"/>
              <a:ext cx="774256" cy="564380"/>
              <a:chOff x="4207006" y="2856370"/>
              <a:chExt cx="3061749" cy="2231809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88CC2B2C-110F-4688-A71F-CA76A706A114}"/>
                  </a:ext>
                </a:extLst>
              </p:cNvPr>
              <p:cNvGrpSpPr/>
              <p:nvPr/>
            </p:nvGrpSpPr>
            <p:grpSpPr>
              <a:xfrm>
                <a:off x="5901449" y="3824529"/>
                <a:ext cx="1367306" cy="1263650"/>
                <a:chOff x="5901449" y="3824529"/>
                <a:chExt cx="1367306" cy="1263650"/>
              </a:xfrm>
            </p:grpSpPr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EE5B601A-62E7-49A5-93AC-E24E56D533A9}"/>
                    </a:ext>
                  </a:extLst>
                </p:cNvPr>
                <p:cNvSpPr/>
                <p:nvPr/>
              </p:nvSpPr>
              <p:spPr>
                <a:xfrm>
                  <a:off x="5901449" y="4256753"/>
                  <a:ext cx="403388" cy="83142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7E252693-8A67-4EF1-9E7F-95DE2AAA4D80}"/>
                    </a:ext>
                  </a:extLst>
                </p:cNvPr>
                <p:cNvSpPr/>
                <p:nvPr/>
              </p:nvSpPr>
              <p:spPr>
                <a:xfrm>
                  <a:off x="6386583" y="4040852"/>
                  <a:ext cx="403388" cy="104732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396AB215-7BAB-47FE-AB76-6CEE946F399F}"/>
                    </a:ext>
                  </a:extLst>
                </p:cNvPr>
                <p:cNvSpPr/>
                <p:nvPr/>
              </p:nvSpPr>
              <p:spPr>
                <a:xfrm>
                  <a:off x="6865367" y="3824529"/>
                  <a:ext cx="403388" cy="126365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D9984045-00F2-43D1-BD3B-353655B183E9}"/>
                  </a:ext>
                </a:extLst>
              </p:cNvPr>
              <p:cNvGrpSpPr/>
              <p:nvPr/>
            </p:nvGrpSpPr>
            <p:grpSpPr>
              <a:xfrm>
                <a:off x="5085481" y="2856370"/>
                <a:ext cx="1202748" cy="1174906"/>
                <a:chOff x="3896723" y="1685569"/>
                <a:chExt cx="2702070" cy="2377086"/>
              </a:xfrm>
            </p:grpSpPr>
            <p:sp>
              <p:nvSpPr>
                <p:cNvPr id="240" name="Freeform: Shape 239">
                  <a:extLst>
                    <a:ext uri="{FF2B5EF4-FFF2-40B4-BE49-F238E27FC236}">
                      <a16:creationId xmlns:a16="http://schemas.microsoft.com/office/drawing/2014/main" id="{13F3C7B7-024E-4B2B-B28A-958D4490332A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1" name="Freeform: Shape 240">
                  <a:extLst>
                    <a:ext uri="{FF2B5EF4-FFF2-40B4-BE49-F238E27FC236}">
                      <a16:creationId xmlns:a16="http://schemas.microsoft.com/office/drawing/2014/main" id="{9EC18A19-76DA-4A2E-9FAA-2B60332668FC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7B5A4DF3-22C3-4CBC-841D-37E740D2DD2B}"/>
                  </a:ext>
                </a:extLst>
              </p:cNvPr>
              <p:cNvGrpSpPr/>
              <p:nvPr/>
            </p:nvGrpSpPr>
            <p:grpSpPr>
              <a:xfrm>
                <a:off x="4207006" y="3990474"/>
                <a:ext cx="1140532" cy="884717"/>
                <a:chOff x="4207006" y="3990474"/>
                <a:chExt cx="1140532" cy="884717"/>
              </a:xfrm>
            </p:grpSpPr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21602D2E-813C-4510-9248-19333D8FA038}"/>
                    </a:ext>
                  </a:extLst>
                </p:cNvPr>
                <p:cNvSpPr/>
                <p:nvPr/>
              </p:nvSpPr>
              <p:spPr>
                <a:xfrm>
                  <a:off x="4207006" y="4624291"/>
                  <a:ext cx="556260" cy="250900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238" name="Straight Connector 237">
                  <a:extLst>
                    <a:ext uri="{FF2B5EF4-FFF2-40B4-BE49-F238E27FC236}">
                      <a16:creationId xmlns:a16="http://schemas.microsoft.com/office/drawing/2014/main" id="{5883335E-25F3-4397-BBA0-810506903857}"/>
                    </a:ext>
                  </a:extLst>
                </p:cNvPr>
                <p:cNvCxnSpPr>
                  <a:cxnSpLocks/>
                  <a:stCxn id="237" idx="3"/>
                </p:cNvCxnSpPr>
                <p:nvPr/>
              </p:nvCxnSpPr>
              <p:spPr>
                <a:xfrm>
                  <a:off x="4763266" y="4749741"/>
                  <a:ext cx="397542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Straight Connector 238">
                  <a:extLst>
                    <a:ext uri="{FF2B5EF4-FFF2-40B4-BE49-F238E27FC236}">
                      <a16:creationId xmlns:a16="http://schemas.microsoft.com/office/drawing/2014/main" id="{FEACF38B-BB33-48D2-9589-05ACB0320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60808" y="3990474"/>
                  <a:ext cx="186730" cy="759267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5" name="Arrow: Right 154">
              <a:extLst>
                <a:ext uri="{FF2B5EF4-FFF2-40B4-BE49-F238E27FC236}">
                  <a16:creationId xmlns:a16="http://schemas.microsoft.com/office/drawing/2014/main" id="{B4D89EEE-7E66-4D5E-AB23-61838B497633}"/>
                </a:ext>
              </a:extLst>
            </p:cNvPr>
            <p:cNvSpPr/>
            <p:nvPr/>
          </p:nvSpPr>
          <p:spPr>
            <a:xfrm>
              <a:off x="3359334" y="2358141"/>
              <a:ext cx="236329" cy="1471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6" name="Arrow: Right 155">
              <a:extLst>
                <a:ext uri="{FF2B5EF4-FFF2-40B4-BE49-F238E27FC236}">
                  <a16:creationId xmlns:a16="http://schemas.microsoft.com/office/drawing/2014/main" id="{836C3C2F-0857-4875-8661-FD203B048E36}"/>
                </a:ext>
              </a:extLst>
            </p:cNvPr>
            <p:cNvSpPr/>
            <p:nvPr/>
          </p:nvSpPr>
          <p:spPr>
            <a:xfrm>
              <a:off x="5005277" y="2383289"/>
              <a:ext cx="236329" cy="14714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BBBF12E8-051E-498A-84B5-E6ADBE1D8409}"/>
              </a:ext>
            </a:extLst>
          </p:cNvPr>
          <p:cNvCxnSpPr>
            <a:cxnSpLocks/>
          </p:cNvCxnSpPr>
          <p:nvPr/>
        </p:nvCxnSpPr>
        <p:spPr>
          <a:xfrm flipH="1">
            <a:off x="6887411" y="3170444"/>
            <a:ext cx="1424893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0AD3C1E5-6B8B-444E-99FC-656BDEB9A247}"/>
              </a:ext>
            </a:extLst>
          </p:cNvPr>
          <p:cNvSpPr txBox="1"/>
          <p:nvPr/>
        </p:nvSpPr>
        <p:spPr>
          <a:xfrm>
            <a:off x="6944526" y="2368233"/>
            <a:ext cx="1475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personal</a:t>
            </a:r>
          </a:p>
        </p:txBody>
      </p:sp>
      <p:sp>
        <p:nvSpPr>
          <p:cNvPr id="297" name="Content Placeholder 8">
            <a:extLst>
              <a:ext uri="{FF2B5EF4-FFF2-40B4-BE49-F238E27FC236}">
                <a16:creationId xmlns:a16="http://schemas.microsoft.com/office/drawing/2014/main" id="{6C712901-9000-4F73-BCC6-F04E7A8891F2}"/>
              </a:ext>
            </a:extLst>
          </p:cNvPr>
          <p:cNvSpPr txBox="1">
            <a:spLocks/>
          </p:cNvSpPr>
          <p:nvPr/>
        </p:nvSpPr>
        <p:spPr>
          <a:xfrm>
            <a:off x="1721278" y="5501280"/>
            <a:ext cx="9243591" cy="1101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/>
              <a:t>Tools to facilitate creation and management of ARCs</a:t>
            </a:r>
          </a:p>
          <a:p>
            <a:r>
              <a:rPr lang="en-US" sz="3200"/>
              <a:t>On-site personnel assistance</a:t>
            </a:r>
          </a:p>
        </p:txBody>
      </p:sp>
    </p:spTree>
    <p:extLst>
      <p:ext uri="{BB962C8B-B14F-4D97-AF65-F5344CB8AC3E}">
        <p14:creationId xmlns:p14="http://schemas.microsoft.com/office/powerpoint/2010/main" val="4151643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>
            <a:extLst>
              <a:ext uri="{FF2B5EF4-FFF2-40B4-BE49-F238E27FC236}">
                <a16:creationId xmlns:a16="http://schemas.microsoft.com/office/drawing/2014/main" id="{51CDA56C-F865-4730-978C-8CCB0BAF6A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1070102" cy="1325563"/>
          </a:xfrm>
          <a:prstGeom prst="rect">
            <a:avLst/>
          </a:prstGeom>
        </p:spPr>
        <p:txBody>
          <a:bodyPr/>
          <a:lstStyle/>
          <a:p>
            <a:r>
              <a:rPr lang="en-US" spc="-1">
                <a:solidFill>
                  <a:srgbClr val="595959"/>
                </a:solidFill>
                <a:latin typeface="Calibri Light"/>
              </a:rPr>
              <a:t>DataPLANT service 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06875038-CD18-4008-A4BA-07FE5B775A45}"/>
              </a:ext>
            </a:extLst>
          </p:cNvPr>
          <p:cNvGrpSpPr/>
          <p:nvPr/>
        </p:nvGrpSpPr>
        <p:grpSpPr>
          <a:xfrm>
            <a:off x="1630765" y="1584893"/>
            <a:ext cx="2021123" cy="4580058"/>
            <a:chOff x="1630765" y="1584893"/>
            <a:chExt cx="2021123" cy="458005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21BE55-66C4-4967-9A35-EE4522465D11}"/>
                </a:ext>
              </a:extLst>
            </p:cNvPr>
            <p:cNvGrpSpPr/>
            <p:nvPr/>
          </p:nvGrpSpPr>
          <p:grpSpPr>
            <a:xfrm>
              <a:off x="2039361" y="4973248"/>
              <a:ext cx="1191704" cy="1191703"/>
              <a:chOff x="8133118" y="1603813"/>
              <a:chExt cx="1459546" cy="1459546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9AB4264-F038-4BC7-A023-E6847ABFC28D}"/>
                  </a:ext>
                </a:extLst>
              </p:cNvPr>
              <p:cNvSpPr/>
              <p:nvPr/>
            </p:nvSpPr>
            <p:spPr>
              <a:xfrm>
                <a:off x="8133118" y="1603813"/>
                <a:ext cx="1459546" cy="14595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2CD30776-CF10-41E7-9609-0AA3AAF6BE17}"/>
                  </a:ext>
                </a:extLst>
              </p:cNvPr>
              <p:cNvGrpSpPr/>
              <p:nvPr/>
            </p:nvGrpSpPr>
            <p:grpSpPr>
              <a:xfrm flipH="1">
                <a:off x="8233054" y="1887045"/>
                <a:ext cx="1324608" cy="893079"/>
                <a:chOff x="6588827" y="562265"/>
                <a:chExt cx="1727860" cy="1164963"/>
              </a:xfrm>
              <a:solidFill>
                <a:schemeClr val="accent1"/>
              </a:solidFill>
            </p:grpSpPr>
            <p:pic>
              <p:nvPicPr>
                <p:cNvPr id="104" name="Graphic 103" descr="User">
                  <a:extLst>
                    <a:ext uri="{FF2B5EF4-FFF2-40B4-BE49-F238E27FC236}">
                      <a16:creationId xmlns:a16="http://schemas.microsoft.com/office/drawing/2014/main" id="{5B6E4351-D01C-4B14-865B-84D63C7963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2287" y="56226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6" name="Graphic 105" descr="Scientist">
                  <a:extLst>
                    <a:ext uri="{FF2B5EF4-FFF2-40B4-BE49-F238E27FC236}">
                      <a16:creationId xmlns:a16="http://schemas.microsoft.com/office/drawing/2014/main" id="{6B51A187-6C1A-4563-B93F-0DC1DA0B35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8827" y="56385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7" name="Graphic 106" descr="User">
                  <a:extLst>
                    <a:ext uri="{FF2B5EF4-FFF2-40B4-BE49-F238E27FC236}">
                      <a16:creationId xmlns:a16="http://schemas.microsoft.com/office/drawing/2014/main" id="{9383EBF7-4B0C-470E-B1B2-C4B567EBCA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11009" y="726047"/>
                  <a:ext cx="1001181" cy="10011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A7FB8B0-E768-4CF1-9BD1-4DD8A41C6753}"/>
                </a:ext>
              </a:extLst>
            </p:cNvPr>
            <p:cNvGrpSpPr/>
            <p:nvPr/>
          </p:nvGrpSpPr>
          <p:grpSpPr>
            <a:xfrm>
              <a:off x="1783474" y="1584893"/>
              <a:ext cx="1703479" cy="1362633"/>
              <a:chOff x="2565186" y="968108"/>
              <a:chExt cx="4279232" cy="342301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D8E115D3-763E-4CEF-894B-2F88EFF9E352}"/>
                  </a:ext>
                </a:extLst>
              </p:cNvPr>
              <p:cNvSpPr/>
              <p:nvPr/>
            </p:nvSpPr>
            <p:spPr>
              <a:xfrm>
                <a:off x="3132353" y="1221237"/>
                <a:ext cx="3169881" cy="3169881"/>
              </a:xfrm>
              <a:prstGeom prst="ellipse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15A8F983-8475-4142-899E-2C59AA0D252E}"/>
                  </a:ext>
                </a:extLst>
              </p:cNvPr>
              <p:cNvGrpSpPr/>
              <p:nvPr/>
            </p:nvGrpSpPr>
            <p:grpSpPr>
              <a:xfrm>
                <a:off x="3293696" y="968108"/>
                <a:ext cx="1156410" cy="1156410"/>
                <a:chOff x="3302605" y="3088690"/>
                <a:chExt cx="1236184" cy="1236184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02D61FC1-9D38-46EF-B400-DC5F440E5759}"/>
                    </a:ext>
                  </a:extLst>
                </p:cNvPr>
                <p:cNvSpPr/>
                <p:nvPr/>
              </p:nvSpPr>
              <p:spPr>
                <a:xfrm>
                  <a:off x="3302605" y="3088690"/>
                  <a:ext cx="1236184" cy="1236184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254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sz="200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69AB1065-DBE1-461E-9122-F095B75A9D53}"/>
                    </a:ext>
                  </a:extLst>
                </p:cNvPr>
                <p:cNvGrpSpPr/>
                <p:nvPr/>
              </p:nvGrpSpPr>
              <p:grpSpPr>
                <a:xfrm>
                  <a:off x="3516011" y="3199475"/>
                  <a:ext cx="792927" cy="1027601"/>
                  <a:chOff x="1100974" y="4568037"/>
                  <a:chExt cx="1060541" cy="1374417"/>
                </a:xfrm>
              </p:grpSpPr>
              <p:sp>
                <p:nvSpPr>
                  <p:cNvPr id="99" name="Freeform: Shape 98">
                    <a:extLst>
                      <a:ext uri="{FF2B5EF4-FFF2-40B4-BE49-F238E27FC236}">
                        <a16:creationId xmlns:a16="http://schemas.microsoft.com/office/drawing/2014/main" id="{B12F6B85-CBC3-4624-A4D5-8F6463B060AC}"/>
                      </a:ext>
                    </a:extLst>
                  </p:cNvPr>
                  <p:cNvSpPr/>
                  <p:nvPr/>
                </p:nvSpPr>
                <p:spPr>
                  <a:xfrm>
                    <a:off x="1100974" y="5184571"/>
                    <a:ext cx="1060541" cy="757883"/>
                  </a:xfrm>
                  <a:custGeom>
                    <a:avLst/>
                    <a:gdLst>
                      <a:gd name="connsiteX0" fmla="*/ 318821 w 1049154"/>
                      <a:gd name="connsiteY0" fmla="*/ 11323 h 758051"/>
                      <a:gd name="connsiteX1" fmla="*/ 264052 w 1049154"/>
                      <a:gd name="connsiteY1" fmla="*/ 18467 h 758051"/>
                      <a:gd name="connsiteX2" fmla="*/ 114033 w 1049154"/>
                      <a:gd name="connsiteY2" fmla="*/ 180392 h 758051"/>
                      <a:gd name="connsiteX3" fmla="*/ 11639 w 1049154"/>
                      <a:gd name="connsiteY3" fmla="*/ 385180 h 758051"/>
                      <a:gd name="connsiteX4" fmla="*/ 11639 w 1049154"/>
                      <a:gd name="connsiteY4" fmla="*/ 458998 h 758051"/>
                      <a:gd name="connsiteX5" fmla="*/ 94983 w 1049154"/>
                      <a:gd name="connsiteY5" fmla="*/ 556630 h 758051"/>
                      <a:gd name="connsiteX6" fmla="*/ 318821 w 1049154"/>
                      <a:gd name="connsiteY6" fmla="*/ 668548 h 758051"/>
                      <a:gd name="connsiteX7" fmla="*/ 485508 w 1049154"/>
                      <a:gd name="connsiteY7" fmla="*/ 754273 h 758051"/>
                      <a:gd name="connsiteX8" fmla="*/ 621239 w 1049154"/>
                      <a:gd name="connsiteY8" fmla="*/ 728080 h 758051"/>
                      <a:gd name="connsiteX9" fmla="*/ 859364 w 1049154"/>
                      <a:gd name="connsiteY9" fmla="*/ 597111 h 758051"/>
                      <a:gd name="connsiteX10" fmla="*/ 1028433 w 1049154"/>
                      <a:gd name="connsiteY10" fmla="*/ 497098 h 758051"/>
                      <a:gd name="connsiteX11" fmla="*/ 1042721 w 1049154"/>
                      <a:gd name="connsiteY11" fmla="*/ 439948 h 758051"/>
                      <a:gd name="connsiteX12" fmla="*/ 995096 w 1049154"/>
                      <a:gd name="connsiteY12" fmla="*/ 278023 h 758051"/>
                      <a:gd name="connsiteX13" fmla="*/ 821264 w 1049154"/>
                      <a:gd name="connsiteY13" fmla="*/ 63711 h 758051"/>
                      <a:gd name="connsiteX14" fmla="*/ 723633 w 1049154"/>
                      <a:gd name="connsiteY14" fmla="*/ 8942 h 758051"/>
                      <a:gd name="connsiteX15" fmla="*/ 656958 w 1049154"/>
                      <a:gd name="connsiteY15" fmla="*/ 151817 h 758051"/>
                      <a:gd name="connsiteX16" fmla="*/ 547421 w 1049154"/>
                      <a:gd name="connsiteY16" fmla="*/ 385180 h 758051"/>
                      <a:gd name="connsiteX17" fmla="*/ 518846 w 1049154"/>
                      <a:gd name="connsiteY17" fmla="*/ 420898 h 758051"/>
                      <a:gd name="connsiteX18" fmla="*/ 421214 w 1049154"/>
                      <a:gd name="connsiteY18" fmla="*/ 258973 h 758051"/>
                      <a:gd name="connsiteX19" fmla="*/ 347396 w 1049154"/>
                      <a:gd name="connsiteY19" fmla="*/ 87523 h 758051"/>
                      <a:gd name="connsiteX20" fmla="*/ 318821 w 1049154"/>
                      <a:gd name="connsiteY20" fmla="*/ 11323 h 758051"/>
                      <a:gd name="connsiteX0" fmla="*/ 318821 w 1052210"/>
                      <a:gd name="connsiteY0" fmla="*/ 11323 h 758051"/>
                      <a:gd name="connsiteX1" fmla="*/ 264052 w 1052210"/>
                      <a:gd name="connsiteY1" fmla="*/ 18467 h 758051"/>
                      <a:gd name="connsiteX2" fmla="*/ 114033 w 1052210"/>
                      <a:gd name="connsiteY2" fmla="*/ 180392 h 758051"/>
                      <a:gd name="connsiteX3" fmla="*/ 11639 w 1052210"/>
                      <a:gd name="connsiteY3" fmla="*/ 385180 h 758051"/>
                      <a:gd name="connsiteX4" fmla="*/ 11639 w 1052210"/>
                      <a:gd name="connsiteY4" fmla="*/ 458998 h 758051"/>
                      <a:gd name="connsiteX5" fmla="*/ 94983 w 1052210"/>
                      <a:gd name="connsiteY5" fmla="*/ 556630 h 758051"/>
                      <a:gd name="connsiteX6" fmla="*/ 318821 w 1052210"/>
                      <a:gd name="connsiteY6" fmla="*/ 668548 h 758051"/>
                      <a:gd name="connsiteX7" fmla="*/ 485508 w 1052210"/>
                      <a:gd name="connsiteY7" fmla="*/ 754273 h 758051"/>
                      <a:gd name="connsiteX8" fmla="*/ 621239 w 1052210"/>
                      <a:gd name="connsiteY8" fmla="*/ 728080 h 758051"/>
                      <a:gd name="connsiteX9" fmla="*/ 859364 w 1052210"/>
                      <a:gd name="connsiteY9" fmla="*/ 597111 h 758051"/>
                      <a:gd name="connsiteX10" fmla="*/ 1028433 w 1052210"/>
                      <a:gd name="connsiteY10" fmla="*/ 497098 h 758051"/>
                      <a:gd name="connsiteX11" fmla="*/ 1047484 w 1052210"/>
                      <a:gd name="connsiteY11" fmla="*/ 416136 h 758051"/>
                      <a:gd name="connsiteX12" fmla="*/ 995096 w 1052210"/>
                      <a:gd name="connsiteY12" fmla="*/ 278023 h 758051"/>
                      <a:gd name="connsiteX13" fmla="*/ 821264 w 1052210"/>
                      <a:gd name="connsiteY13" fmla="*/ 63711 h 758051"/>
                      <a:gd name="connsiteX14" fmla="*/ 723633 w 1052210"/>
                      <a:gd name="connsiteY14" fmla="*/ 8942 h 758051"/>
                      <a:gd name="connsiteX15" fmla="*/ 656958 w 1052210"/>
                      <a:gd name="connsiteY15" fmla="*/ 151817 h 758051"/>
                      <a:gd name="connsiteX16" fmla="*/ 547421 w 1052210"/>
                      <a:gd name="connsiteY16" fmla="*/ 385180 h 758051"/>
                      <a:gd name="connsiteX17" fmla="*/ 518846 w 1052210"/>
                      <a:gd name="connsiteY17" fmla="*/ 420898 h 758051"/>
                      <a:gd name="connsiteX18" fmla="*/ 421214 w 1052210"/>
                      <a:gd name="connsiteY18" fmla="*/ 258973 h 758051"/>
                      <a:gd name="connsiteX19" fmla="*/ 347396 w 1052210"/>
                      <a:gd name="connsiteY19" fmla="*/ 87523 h 758051"/>
                      <a:gd name="connsiteX20" fmla="*/ 318821 w 1052210"/>
                      <a:gd name="connsiteY20" fmla="*/ 11323 h 758051"/>
                      <a:gd name="connsiteX0" fmla="*/ 321560 w 1054949"/>
                      <a:gd name="connsiteY0" fmla="*/ 11323 h 758051"/>
                      <a:gd name="connsiteX1" fmla="*/ 266791 w 1054949"/>
                      <a:gd name="connsiteY1" fmla="*/ 18467 h 758051"/>
                      <a:gd name="connsiteX2" fmla="*/ 116772 w 1054949"/>
                      <a:gd name="connsiteY2" fmla="*/ 180392 h 758051"/>
                      <a:gd name="connsiteX3" fmla="*/ 14378 w 1054949"/>
                      <a:gd name="connsiteY3" fmla="*/ 385180 h 758051"/>
                      <a:gd name="connsiteX4" fmla="*/ 9616 w 1054949"/>
                      <a:gd name="connsiteY4" fmla="*/ 482810 h 758051"/>
                      <a:gd name="connsiteX5" fmla="*/ 97722 w 1054949"/>
                      <a:gd name="connsiteY5" fmla="*/ 556630 h 758051"/>
                      <a:gd name="connsiteX6" fmla="*/ 321560 w 1054949"/>
                      <a:gd name="connsiteY6" fmla="*/ 668548 h 758051"/>
                      <a:gd name="connsiteX7" fmla="*/ 488247 w 1054949"/>
                      <a:gd name="connsiteY7" fmla="*/ 754273 h 758051"/>
                      <a:gd name="connsiteX8" fmla="*/ 623978 w 1054949"/>
                      <a:gd name="connsiteY8" fmla="*/ 728080 h 758051"/>
                      <a:gd name="connsiteX9" fmla="*/ 862103 w 1054949"/>
                      <a:gd name="connsiteY9" fmla="*/ 597111 h 758051"/>
                      <a:gd name="connsiteX10" fmla="*/ 1031172 w 1054949"/>
                      <a:gd name="connsiteY10" fmla="*/ 497098 h 758051"/>
                      <a:gd name="connsiteX11" fmla="*/ 1050223 w 1054949"/>
                      <a:gd name="connsiteY11" fmla="*/ 416136 h 758051"/>
                      <a:gd name="connsiteX12" fmla="*/ 997835 w 1054949"/>
                      <a:gd name="connsiteY12" fmla="*/ 278023 h 758051"/>
                      <a:gd name="connsiteX13" fmla="*/ 824003 w 1054949"/>
                      <a:gd name="connsiteY13" fmla="*/ 63711 h 758051"/>
                      <a:gd name="connsiteX14" fmla="*/ 726372 w 1054949"/>
                      <a:gd name="connsiteY14" fmla="*/ 8942 h 758051"/>
                      <a:gd name="connsiteX15" fmla="*/ 659697 w 1054949"/>
                      <a:gd name="connsiteY15" fmla="*/ 151817 h 758051"/>
                      <a:gd name="connsiteX16" fmla="*/ 550160 w 1054949"/>
                      <a:gd name="connsiteY16" fmla="*/ 385180 h 758051"/>
                      <a:gd name="connsiteX17" fmla="*/ 521585 w 1054949"/>
                      <a:gd name="connsiteY17" fmla="*/ 420898 h 758051"/>
                      <a:gd name="connsiteX18" fmla="*/ 423953 w 1054949"/>
                      <a:gd name="connsiteY18" fmla="*/ 258973 h 758051"/>
                      <a:gd name="connsiteX19" fmla="*/ 350135 w 1054949"/>
                      <a:gd name="connsiteY19" fmla="*/ 87523 h 758051"/>
                      <a:gd name="connsiteX20" fmla="*/ 321560 w 1054949"/>
                      <a:gd name="connsiteY20" fmla="*/ 11323 h 758051"/>
                      <a:gd name="connsiteX0" fmla="*/ 321560 w 1054949"/>
                      <a:gd name="connsiteY0" fmla="*/ 11323 h 758051"/>
                      <a:gd name="connsiteX1" fmla="*/ 266791 w 1054949"/>
                      <a:gd name="connsiteY1" fmla="*/ 18467 h 758051"/>
                      <a:gd name="connsiteX2" fmla="*/ 116772 w 1054949"/>
                      <a:gd name="connsiteY2" fmla="*/ 180392 h 758051"/>
                      <a:gd name="connsiteX3" fmla="*/ 14378 w 1054949"/>
                      <a:gd name="connsiteY3" fmla="*/ 385180 h 758051"/>
                      <a:gd name="connsiteX4" fmla="*/ 9616 w 1054949"/>
                      <a:gd name="connsiteY4" fmla="*/ 482810 h 758051"/>
                      <a:gd name="connsiteX5" fmla="*/ 97722 w 1054949"/>
                      <a:gd name="connsiteY5" fmla="*/ 556630 h 758051"/>
                      <a:gd name="connsiteX6" fmla="*/ 321560 w 1054949"/>
                      <a:gd name="connsiteY6" fmla="*/ 668548 h 758051"/>
                      <a:gd name="connsiteX7" fmla="*/ 488247 w 1054949"/>
                      <a:gd name="connsiteY7" fmla="*/ 754273 h 758051"/>
                      <a:gd name="connsiteX8" fmla="*/ 623978 w 1054949"/>
                      <a:gd name="connsiteY8" fmla="*/ 728080 h 758051"/>
                      <a:gd name="connsiteX9" fmla="*/ 862103 w 1054949"/>
                      <a:gd name="connsiteY9" fmla="*/ 597111 h 758051"/>
                      <a:gd name="connsiteX10" fmla="*/ 1031172 w 1054949"/>
                      <a:gd name="connsiteY10" fmla="*/ 497098 h 758051"/>
                      <a:gd name="connsiteX11" fmla="*/ 1050223 w 1054949"/>
                      <a:gd name="connsiteY11" fmla="*/ 416136 h 758051"/>
                      <a:gd name="connsiteX12" fmla="*/ 997835 w 1054949"/>
                      <a:gd name="connsiteY12" fmla="*/ 278023 h 758051"/>
                      <a:gd name="connsiteX13" fmla="*/ 824003 w 1054949"/>
                      <a:gd name="connsiteY13" fmla="*/ 63711 h 758051"/>
                      <a:gd name="connsiteX14" fmla="*/ 726372 w 1054949"/>
                      <a:gd name="connsiteY14" fmla="*/ 8942 h 758051"/>
                      <a:gd name="connsiteX15" fmla="*/ 659697 w 1054949"/>
                      <a:gd name="connsiteY15" fmla="*/ 151817 h 758051"/>
                      <a:gd name="connsiteX16" fmla="*/ 550160 w 1054949"/>
                      <a:gd name="connsiteY16" fmla="*/ 385180 h 758051"/>
                      <a:gd name="connsiteX17" fmla="*/ 521585 w 1054949"/>
                      <a:gd name="connsiteY17" fmla="*/ 420898 h 758051"/>
                      <a:gd name="connsiteX18" fmla="*/ 423953 w 1054949"/>
                      <a:gd name="connsiteY18" fmla="*/ 258973 h 758051"/>
                      <a:gd name="connsiteX19" fmla="*/ 350135 w 1054949"/>
                      <a:gd name="connsiteY19" fmla="*/ 87523 h 758051"/>
                      <a:gd name="connsiteX20" fmla="*/ 321560 w 1054949"/>
                      <a:gd name="connsiteY20" fmla="*/ 11323 h 758051"/>
                      <a:gd name="connsiteX0" fmla="*/ 321560 w 1054949"/>
                      <a:gd name="connsiteY0" fmla="*/ 11323 h 758051"/>
                      <a:gd name="connsiteX1" fmla="*/ 266791 w 1054949"/>
                      <a:gd name="connsiteY1" fmla="*/ 18467 h 758051"/>
                      <a:gd name="connsiteX2" fmla="*/ 116772 w 1054949"/>
                      <a:gd name="connsiteY2" fmla="*/ 180392 h 758051"/>
                      <a:gd name="connsiteX3" fmla="*/ 14378 w 1054949"/>
                      <a:gd name="connsiteY3" fmla="*/ 385180 h 758051"/>
                      <a:gd name="connsiteX4" fmla="*/ 9616 w 1054949"/>
                      <a:gd name="connsiteY4" fmla="*/ 482810 h 758051"/>
                      <a:gd name="connsiteX5" fmla="*/ 97722 w 1054949"/>
                      <a:gd name="connsiteY5" fmla="*/ 556630 h 758051"/>
                      <a:gd name="connsiteX6" fmla="*/ 321560 w 1054949"/>
                      <a:gd name="connsiteY6" fmla="*/ 668548 h 758051"/>
                      <a:gd name="connsiteX7" fmla="*/ 488247 w 1054949"/>
                      <a:gd name="connsiteY7" fmla="*/ 754273 h 758051"/>
                      <a:gd name="connsiteX8" fmla="*/ 623978 w 1054949"/>
                      <a:gd name="connsiteY8" fmla="*/ 728080 h 758051"/>
                      <a:gd name="connsiteX9" fmla="*/ 862103 w 1054949"/>
                      <a:gd name="connsiteY9" fmla="*/ 597111 h 758051"/>
                      <a:gd name="connsiteX10" fmla="*/ 1031172 w 1054949"/>
                      <a:gd name="connsiteY10" fmla="*/ 497098 h 758051"/>
                      <a:gd name="connsiteX11" fmla="*/ 1050223 w 1054949"/>
                      <a:gd name="connsiteY11" fmla="*/ 416136 h 758051"/>
                      <a:gd name="connsiteX12" fmla="*/ 997835 w 1054949"/>
                      <a:gd name="connsiteY12" fmla="*/ 278023 h 758051"/>
                      <a:gd name="connsiteX13" fmla="*/ 824003 w 1054949"/>
                      <a:gd name="connsiteY13" fmla="*/ 63711 h 758051"/>
                      <a:gd name="connsiteX14" fmla="*/ 726372 w 1054949"/>
                      <a:gd name="connsiteY14" fmla="*/ 8942 h 758051"/>
                      <a:gd name="connsiteX15" fmla="*/ 659697 w 1054949"/>
                      <a:gd name="connsiteY15" fmla="*/ 151817 h 758051"/>
                      <a:gd name="connsiteX16" fmla="*/ 550160 w 1054949"/>
                      <a:gd name="connsiteY16" fmla="*/ 385180 h 758051"/>
                      <a:gd name="connsiteX17" fmla="*/ 504917 w 1054949"/>
                      <a:gd name="connsiteY17" fmla="*/ 406611 h 758051"/>
                      <a:gd name="connsiteX18" fmla="*/ 423953 w 1054949"/>
                      <a:gd name="connsiteY18" fmla="*/ 258973 h 758051"/>
                      <a:gd name="connsiteX19" fmla="*/ 350135 w 1054949"/>
                      <a:gd name="connsiteY19" fmla="*/ 87523 h 758051"/>
                      <a:gd name="connsiteX20" fmla="*/ 321560 w 1054949"/>
                      <a:gd name="connsiteY20" fmla="*/ 11323 h 758051"/>
                      <a:gd name="connsiteX0" fmla="*/ 321560 w 1054949"/>
                      <a:gd name="connsiteY0" fmla="*/ 11323 h 757883"/>
                      <a:gd name="connsiteX1" fmla="*/ 266791 w 1054949"/>
                      <a:gd name="connsiteY1" fmla="*/ 18467 h 757883"/>
                      <a:gd name="connsiteX2" fmla="*/ 116772 w 1054949"/>
                      <a:gd name="connsiteY2" fmla="*/ 180392 h 757883"/>
                      <a:gd name="connsiteX3" fmla="*/ 14378 w 1054949"/>
                      <a:gd name="connsiteY3" fmla="*/ 385180 h 757883"/>
                      <a:gd name="connsiteX4" fmla="*/ 9616 w 1054949"/>
                      <a:gd name="connsiteY4" fmla="*/ 482810 h 757883"/>
                      <a:gd name="connsiteX5" fmla="*/ 97722 w 1054949"/>
                      <a:gd name="connsiteY5" fmla="*/ 556630 h 757883"/>
                      <a:gd name="connsiteX6" fmla="*/ 319179 w 1054949"/>
                      <a:gd name="connsiteY6" fmla="*/ 670929 h 757883"/>
                      <a:gd name="connsiteX7" fmla="*/ 488247 w 1054949"/>
                      <a:gd name="connsiteY7" fmla="*/ 754273 h 757883"/>
                      <a:gd name="connsiteX8" fmla="*/ 623978 w 1054949"/>
                      <a:gd name="connsiteY8" fmla="*/ 728080 h 757883"/>
                      <a:gd name="connsiteX9" fmla="*/ 862103 w 1054949"/>
                      <a:gd name="connsiteY9" fmla="*/ 597111 h 757883"/>
                      <a:gd name="connsiteX10" fmla="*/ 1031172 w 1054949"/>
                      <a:gd name="connsiteY10" fmla="*/ 497098 h 757883"/>
                      <a:gd name="connsiteX11" fmla="*/ 1050223 w 1054949"/>
                      <a:gd name="connsiteY11" fmla="*/ 416136 h 757883"/>
                      <a:gd name="connsiteX12" fmla="*/ 997835 w 1054949"/>
                      <a:gd name="connsiteY12" fmla="*/ 278023 h 757883"/>
                      <a:gd name="connsiteX13" fmla="*/ 824003 w 1054949"/>
                      <a:gd name="connsiteY13" fmla="*/ 63711 h 757883"/>
                      <a:gd name="connsiteX14" fmla="*/ 726372 w 1054949"/>
                      <a:gd name="connsiteY14" fmla="*/ 8942 h 757883"/>
                      <a:gd name="connsiteX15" fmla="*/ 659697 w 1054949"/>
                      <a:gd name="connsiteY15" fmla="*/ 151817 h 757883"/>
                      <a:gd name="connsiteX16" fmla="*/ 550160 w 1054949"/>
                      <a:gd name="connsiteY16" fmla="*/ 385180 h 757883"/>
                      <a:gd name="connsiteX17" fmla="*/ 504917 w 1054949"/>
                      <a:gd name="connsiteY17" fmla="*/ 406611 h 757883"/>
                      <a:gd name="connsiteX18" fmla="*/ 423953 w 1054949"/>
                      <a:gd name="connsiteY18" fmla="*/ 258973 h 757883"/>
                      <a:gd name="connsiteX19" fmla="*/ 350135 w 1054949"/>
                      <a:gd name="connsiteY19" fmla="*/ 87523 h 757883"/>
                      <a:gd name="connsiteX20" fmla="*/ 321560 w 1054949"/>
                      <a:gd name="connsiteY20" fmla="*/ 11323 h 757883"/>
                      <a:gd name="connsiteX0" fmla="*/ 321560 w 1058425"/>
                      <a:gd name="connsiteY0" fmla="*/ 11323 h 757883"/>
                      <a:gd name="connsiteX1" fmla="*/ 266791 w 1058425"/>
                      <a:gd name="connsiteY1" fmla="*/ 18467 h 757883"/>
                      <a:gd name="connsiteX2" fmla="*/ 116772 w 1058425"/>
                      <a:gd name="connsiteY2" fmla="*/ 180392 h 757883"/>
                      <a:gd name="connsiteX3" fmla="*/ 14378 w 1058425"/>
                      <a:gd name="connsiteY3" fmla="*/ 385180 h 757883"/>
                      <a:gd name="connsiteX4" fmla="*/ 9616 w 1058425"/>
                      <a:gd name="connsiteY4" fmla="*/ 482810 h 757883"/>
                      <a:gd name="connsiteX5" fmla="*/ 97722 w 1058425"/>
                      <a:gd name="connsiteY5" fmla="*/ 556630 h 757883"/>
                      <a:gd name="connsiteX6" fmla="*/ 319179 w 1058425"/>
                      <a:gd name="connsiteY6" fmla="*/ 670929 h 757883"/>
                      <a:gd name="connsiteX7" fmla="*/ 488247 w 1058425"/>
                      <a:gd name="connsiteY7" fmla="*/ 754273 h 757883"/>
                      <a:gd name="connsiteX8" fmla="*/ 623978 w 1058425"/>
                      <a:gd name="connsiteY8" fmla="*/ 728080 h 757883"/>
                      <a:gd name="connsiteX9" fmla="*/ 862103 w 1058425"/>
                      <a:gd name="connsiteY9" fmla="*/ 597111 h 757883"/>
                      <a:gd name="connsiteX10" fmla="*/ 1031172 w 1058425"/>
                      <a:gd name="connsiteY10" fmla="*/ 497098 h 757883"/>
                      <a:gd name="connsiteX11" fmla="*/ 1054985 w 1058425"/>
                      <a:gd name="connsiteY11" fmla="*/ 406611 h 757883"/>
                      <a:gd name="connsiteX12" fmla="*/ 997835 w 1058425"/>
                      <a:gd name="connsiteY12" fmla="*/ 278023 h 757883"/>
                      <a:gd name="connsiteX13" fmla="*/ 824003 w 1058425"/>
                      <a:gd name="connsiteY13" fmla="*/ 63711 h 757883"/>
                      <a:gd name="connsiteX14" fmla="*/ 726372 w 1058425"/>
                      <a:gd name="connsiteY14" fmla="*/ 8942 h 757883"/>
                      <a:gd name="connsiteX15" fmla="*/ 659697 w 1058425"/>
                      <a:gd name="connsiteY15" fmla="*/ 151817 h 757883"/>
                      <a:gd name="connsiteX16" fmla="*/ 550160 w 1058425"/>
                      <a:gd name="connsiteY16" fmla="*/ 385180 h 757883"/>
                      <a:gd name="connsiteX17" fmla="*/ 504917 w 1058425"/>
                      <a:gd name="connsiteY17" fmla="*/ 406611 h 757883"/>
                      <a:gd name="connsiteX18" fmla="*/ 423953 w 1058425"/>
                      <a:gd name="connsiteY18" fmla="*/ 258973 h 757883"/>
                      <a:gd name="connsiteX19" fmla="*/ 350135 w 1058425"/>
                      <a:gd name="connsiteY19" fmla="*/ 87523 h 757883"/>
                      <a:gd name="connsiteX20" fmla="*/ 321560 w 1058425"/>
                      <a:gd name="connsiteY20" fmla="*/ 11323 h 757883"/>
                      <a:gd name="connsiteX0" fmla="*/ 321560 w 1060541"/>
                      <a:gd name="connsiteY0" fmla="*/ 11323 h 757883"/>
                      <a:gd name="connsiteX1" fmla="*/ 266791 w 1060541"/>
                      <a:gd name="connsiteY1" fmla="*/ 18467 h 757883"/>
                      <a:gd name="connsiteX2" fmla="*/ 116772 w 1060541"/>
                      <a:gd name="connsiteY2" fmla="*/ 180392 h 757883"/>
                      <a:gd name="connsiteX3" fmla="*/ 14378 w 1060541"/>
                      <a:gd name="connsiteY3" fmla="*/ 385180 h 757883"/>
                      <a:gd name="connsiteX4" fmla="*/ 9616 w 1060541"/>
                      <a:gd name="connsiteY4" fmla="*/ 482810 h 757883"/>
                      <a:gd name="connsiteX5" fmla="*/ 97722 w 1060541"/>
                      <a:gd name="connsiteY5" fmla="*/ 556630 h 757883"/>
                      <a:gd name="connsiteX6" fmla="*/ 319179 w 1060541"/>
                      <a:gd name="connsiteY6" fmla="*/ 670929 h 757883"/>
                      <a:gd name="connsiteX7" fmla="*/ 488247 w 1060541"/>
                      <a:gd name="connsiteY7" fmla="*/ 754273 h 757883"/>
                      <a:gd name="connsiteX8" fmla="*/ 623978 w 1060541"/>
                      <a:gd name="connsiteY8" fmla="*/ 728080 h 757883"/>
                      <a:gd name="connsiteX9" fmla="*/ 862103 w 1060541"/>
                      <a:gd name="connsiteY9" fmla="*/ 597111 h 757883"/>
                      <a:gd name="connsiteX10" fmla="*/ 1031172 w 1060541"/>
                      <a:gd name="connsiteY10" fmla="*/ 497098 h 757883"/>
                      <a:gd name="connsiteX11" fmla="*/ 1054985 w 1060541"/>
                      <a:gd name="connsiteY11" fmla="*/ 406611 h 757883"/>
                      <a:gd name="connsiteX12" fmla="*/ 997835 w 1060541"/>
                      <a:gd name="connsiteY12" fmla="*/ 278023 h 757883"/>
                      <a:gd name="connsiteX13" fmla="*/ 824003 w 1060541"/>
                      <a:gd name="connsiteY13" fmla="*/ 63711 h 757883"/>
                      <a:gd name="connsiteX14" fmla="*/ 726372 w 1060541"/>
                      <a:gd name="connsiteY14" fmla="*/ 8942 h 757883"/>
                      <a:gd name="connsiteX15" fmla="*/ 659697 w 1060541"/>
                      <a:gd name="connsiteY15" fmla="*/ 151817 h 757883"/>
                      <a:gd name="connsiteX16" fmla="*/ 550160 w 1060541"/>
                      <a:gd name="connsiteY16" fmla="*/ 385180 h 757883"/>
                      <a:gd name="connsiteX17" fmla="*/ 504917 w 1060541"/>
                      <a:gd name="connsiteY17" fmla="*/ 406611 h 757883"/>
                      <a:gd name="connsiteX18" fmla="*/ 423953 w 1060541"/>
                      <a:gd name="connsiteY18" fmla="*/ 258973 h 757883"/>
                      <a:gd name="connsiteX19" fmla="*/ 350135 w 1060541"/>
                      <a:gd name="connsiteY19" fmla="*/ 87523 h 757883"/>
                      <a:gd name="connsiteX20" fmla="*/ 321560 w 1060541"/>
                      <a:gd name="connsiteY20" fmla="*/ 11323 h 757883"/>
                      <a:gd name="connsiteX0" fmla="*/ 321560 w 1060541"/>
                      <a:gd name="connsiteY0" fmla="*/ 11323 h 757883"/>
                      <a:gd name="connsiteX1" fmla="*/ 266791 w 1060541"/>
                      <a:gd name="connsiteY1" fmla="*/ 18467 h 757883"/>
                      <a:gd name="connsiteX2" fmla="*/ 116772 w 1060541"/>
                      <a:gd name="connsiteY2" fmla="*/ 180392 h 757883"/>
                      <a:gd name="connsiteX3" fmla="*/ 14378 w 1060541"/>
                      <a:gd name="connsiteY3" fmla="*/ 385180 h 757883"/>
                      <a:gd name="connsiteX4" fmla="*/ 9616 w 1060541"/>
                      <a:gd name="connsiteY4" fmla="*/ 482810 h 757883"/>
                      <a:gd name="connsiteX5" fmla="*/ 97722 w 1060541"/>
                      <a:gd name="connsiteY5" fmla="*/ 556630 h 757883"/>
                      <a:gd name="connsiteX6" fmla="*/ 319179 w 1060541"/>
                      <a:gd name="connsiteY6" fmla="*/ 670929 h 757883"/>
                      <a:gd name="connsiteX7" fmla="*/ 488247 w 1060541"/>
                      <a:gd name="connsiteY7" fmla="*/ 754273 h 757883"/>
                      <a:gd name="connsiteX8" fmla="*/ 623978 w 1060541"/>
                      <a:gd name="connsiteY8" fmla="*/ 728080 h 757883"/>
                      <a:gd name="connsiteX9" fmla="*/ 862103 w 1060541"/>
                      <a:gd name="connsiteY9" fmla="*/ 597111 h 757883"/>
                      <a:gd name="connsiteX10" fmla="*/ 1031172 w 1060541"/>
                      <a:gd name="connsiteY10" fmla="*/ 497098 h 757883"/>
                      <a:gd name="connsiteX11" fmla="*/ 1054985 w 1060541"/>
                      <a:gd name="connsiteY11" fmla="*/ 406611 h 757883"/>
                      <a:gd name="connsiteX12" fmla="*/ 997835 w 1060541"/>
                      <a:gd name="connsiteY12" fmla="*/ 278023 h 757883"/>
                      <a:gd name="connsiteX13" fmla="*/ 824003 w 1060541"/>
                      <a:gd name="connsiteY13" fmla="*/ 63711 h 757883"/>
                      <a:gd name="connsiteX14" fmla="*/ 726372 w 1060541"/>
                      <a:gd name="connsiteY14" fmla="*/ 8942 h 757883"/>
                      <a:gd name="connsiteX15" fmla="*/ 659697 w 1060541"/>
                      <a:gd name="connsiteY15" fmla="*/ 151817 h 757883"/>
                      <a:gd name="connsiteX16" fmla="*/ 550160 w 1060541"/>
                      <a:gd name="connsiteY16" fmla="*/ 385180 h 757883"/>
                      <a:gd name="connsiteX17" fmla="*/ 507298 w 1060541"/>
                      <a:gd name="connsiteY17" fmla="*/ 394705 h 757883"/>
                      <a:gd name="connsiteX18" fmla="*/ 423953 w 1060541"/>
                      <a:gd name="connsiteY18" fmla="*/ 258973 h 757883"/>
                      <a:gd name="connsiteX19" fmla="*/ 350135 w 1060541"/>
                      <a:gd name="connsiteY19" fmla="*/ 87523 h 757883"/>
                      <a:gd name="connsiteX20" fmla="*/ 321560 w 1060541"/>
                      <a:gd name="connsiteY20" fmla="*/ 11323 h 757883"/>
                      <a:gd name="connsiteX0" fmla="*/ 321560 w 1060541"/>
                      <a:gd name="connsiteY0" fmla="*/ 11323 h 757883"/>
                      <a:gd name="connsiteX1" fmla="*/ 266791 w 1060541"/>
                      <a:gd name="connsiteY1" fmla="*/ 18467 h 757883"/>
                      <a:gd name="connsiteX2" fmla="*/ 116772 w 1060541"/>
                      <a:gd name="connsiteY2" fmla="*/ 180392 h 757883"/>
                      <a:gd name="connsiteX3" fmla="*/ 14378 w 1060541"/>
                      <a:gd name="connsiteY3" fmla="*/ 385180 h 757883"/>
                      <a:gd name="connsiteX4" fmla="*/ 9616 w 1060541"/>
                      <a:gd name="connsiteY4" fmla="*/ 482810 h 757883"/>
                      <a:gd name="connsiteX5" fmla="*/ 97722 w 1060541"/>
                      <a:gd name="connsiteY5" fmla="*/ 556630 h 757883"/>
                      <a:gd name="connsiteX6" fmla="*/ 319179 w 1060541"/>
                      <a:gd name="connsiteY6" fmla="*/ 670929 h 757883"/>
                      <a:gd name="connsiteX7" fmla="*/ 488247 w 1060541"/>
                      <a:gd name="connsiteY7" fmla="*/ 754273 h 757883"/>
                      <a:gd name="connsiteX8" fmla="*/ 623978 w 1060541"/>
                      <a:gd name="connsiteY8" fmla="*/ 728080 h 757883"/>
                      <a:gd name="connsiteX9" fmla="*/ 862103 w 1060541"/>
                      <a:gd name="connsiteY9" fmla="*/ 597111 h 757883"/>
                      <a:gd name="connsiteX10" fmla="*/ 1031172 w 1060541"/>
                      <a:gd name="connsiteY10" fmla="*/ 497098 h 757883"/>
                      <a:gd name="connsiteX11" fmla="*/ 1054985 w 1060541"/>
                      <a:gd name="connsiteY11" fmla="*/ 406611 h 757883"/>
                      <a:gd name="connsiteX12" fmla="*/ 997835 w 1060541"/>
                      <a:gd name="connsiteY12" fmla="*/ 278023 h 757883"/>
                      <a:gd name="connsiteX13" fmla="*/ 824003 w 1060541"/>
                      <a:gd name="connsiteY13" fmla="*/ 63711 h 757883"/>
                      <a:gd name="connsiteX14" fmla="*/ 726372 w 1060541"/>
                      <a:gd name="connsiteY14" fmla="*/ 8942 h 757883"/>
                      <a:gd name="connsiteX15" fmla="*/ 659697 w 1060541"/>
                      <a:gd name="connsiteY15" fmla="*/ 151817 h 757883"/>
                      <a:gd name="connsiteX16" fmla="*/ 550160 w 1060541"/>
                      <a:gd name="connsiteY16" fmla="*/ 373274 h 757883"/>
                      <a:gd name="connsiteX17" fmla="*/ 507298 w 1060541"/>
                      <a:gd name="connsiteY17" fmla="*/ 394705 h 757883"/>
                      <a:gd name="connsiteX18" fmla="*/ 423953 w 1060541"/>
                      <a:gd name="connsiteY18" fmla="*/ 258973 h 757883"/>
                      <a:gd name="connsiteX19" fmla="*/ 350135 w 1060541"/>
                      <a:gd name="connsiteY19" fmla="*/ 87523 h 757883"/>
                      <a:gd name="connsiteX20" fmla="*/ 321560 w 1060541"/>
                      <a:gd name="connsiteY20" fmla="*/ 11323 h 757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60541" h="757883">
                        <a:moveTo>
                          <a:pt x="321560" y="11323"/>
                        </a:moveTo>
                        <a:cubicBezTo>
                          <a:pt x="307669" y="-186"/>
                          <a:pt x="300922" y="-9711"/>
                          <a:pt x="266791" y="18467"/>
                        </a:cubicBezTo>
                        <a:cubicBezTo>
                          <a:pt x="232660" y="46645"/>
                          <a:pt x="158841" y="119273"/>
                          <a:pt x="116772" y="180392"/>
                        </a:cubicBezTo>
                        <a:cubicBezTo>
                          <a:pt x="74703" y="241511"/>
                          <a:pt x="32237" y="334777"/>
                          <a:pt x="14378" y="385180"/>
                        </a:cubicBezTo>
                        <a:cubicBezTo>
                          <a:pt x="-3481" y="435583"/>
                          <a:pt x="-4275" y="454235"/>
                          <a:pt x="9616" y="482810"/>
                        </a:cubicBezTo>
                        <a:cubicBezTo>
                          <a:pt x="23507" y="511385"/>
                          <a:pt x="46128" y="525277"/>
                          <a:pt x="97722" y="556630"/>
                        </a:cubicBezTo>
                        <a:cubicBezTo>
                          <a:pt x="149316" y="587983"/>
                          <a:pt x="319179" y="670929"/>
                          <a:pt x="319179" y="670929"/>
                        </a:cubicBezTo>
                        <a:cubicBezTo>
                          <a:pt x="384266" y="703869"/>
                          <a:pt x="437447" y="744748"/>
                          <a:pt x="488247" y="754273"/>
                        </a:cubicBezTo>
                        <a:cubicBezTo>
                          <a:pt x="539047" y="763798"/>
                          <a:pt x="561669" y="754274"/>
                          <a:pt x="623978" y="728080"/>
                        </a:cubicBezTo>
                        <a:cubicBezTo>
                          <a:pt x="686287" y="701886"/>
                          <a:pt x="794237" y="635608"/>
                          <a:pt x="862103" y="597111"/>
                        </a:cubicBezTo>
                        <a:cubicBezTo>
                          <a:pt x="929969" y="558614"/>
                          <a:pt x="999025" y="528848"/>
                          <a:pt x="1031172" y="497098"/>
                        </a:cubicBezTo>
                        <a:cubicBezTo>
                          <a:pt x="1063319" y="465348"/>
                          <a:pt x="1065304" y="443123"/>
                          <a:pt x="1054985" y="406611"/>
                        </a:cubicBezTo>
                        <a:cubicBezTo>
                          <a:pt x="1044666" y="370099"/>
                          <a:pt x="1036332" y="335173"/>
                          <a:pt x="997835" y="278023"/>
                        </a:cubicBezTo>
                        <a:cubicBezTo>
                          <a:pt x="959338" y="220873"/>
                          <a:pt x="869247" y="108558"/>
                          <a:pt x="824003" y="63711"/>
                        </a:cubicBezTo>
                        <a:cubicBezTo>
                          <a:pt x="778759" y="18864"/>
                          <a:pt x="753756" y="-5742"/>
                          <a:pt x="726372" y="8942"/>
                        </a:cubicBezTo>
                        <a:cubicBezTo>
                          <a:pt x="698988" y="23626"/>
                          <a:pt x="689066" y="91095"/>
                          <a:pt x="659697" y="151817"/>
                        </a:cubicBezTo>
                        <a:cubicBezTo>
                          <a:pt x="630328" y="212539"/>
                          <a:pt x="575560" y="332793"/>
                          <a:pt x="550160" y="373274"/>
                        </a:cubicBezTo>
                        <a:cubicBezTo>
                          <a:pt x="524760" y="413755"/>
                          <a:pt x="528333" y="413755"/>
                          <a:pt x="507298" y="394705"/>
                        </a:cubicBezTo>
                        <a:cubicBezTo>
                          <a:pt x="486264" y="375655"/>
                          <a:pt x="452528" y="314536"/>
                          <a:pt x="423953" y="258973"/>
                        </a:cubicBezTo>
                        <a:cubicBezTo>
                          <a:pt x="395378" y="203411"/>
                          <a:pt x="364819" y="129592"/>
                          <a:pt x="350135" y="87523"/>
                        </a:cubicBezTo>
                        <a:cubicBezTo>
                          <a:pt x="335451" y="45454"/>
                          <a:pt x="335451" y="22832"/>
                          <a:pt x="321560" y="11323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2B16EA9A-616D-49AD-80AA-B171C1C806FE}"/>
                      </a:ext>
                    </a:extLst>
                  </p:cNvPr>
                  <p:cNvSpPr/>
                  <p:nvPr/>
                </p:nvSpPr>
                <p:spPr>
                  <a:xfrm>
                    <a:off x="1334427" y="4568037"/>
                    <a:ext cx="573881" cy="573881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pic>
                <p:nvPicPr>
                  <p:cNvPr id="101" name="Graphic 100" descr="Glasses">
                    <a:extLst>
                      <a:ext uri="{FF2B5EF4-FFF2-40B4-BE49-F238E27FC236}">
                        <a16:creationId xmlns:a16="http://schemas.microsoft.com/office/drawing/2014/main" id="{904F44BA-9ECA-4F6E-8310-199E27E2CEF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10611" y="4577346"/>
                    <a:ext cx="619127" cy="573881"/>
                  </a:xfrm>
                  <a:prstGeom prst="rect">
                    <a:avLst/>
                  </a:prstGeom>
                </p:spPr>
              </p:pic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8DDC5356-FD27-400A-A79A-119C563D4949}"/>
                      </a:ext>
                    </a:extLst>
                  </p:cNvPr>
                  <p:cNvGrpSpPr/>
                  <p:nvPr/>
                </p:nvGrpSpPr>
                <p:grpSpPr>
                  <a:xfrm>
                    <a:off x="1552002" y="5184571"/>
                    <a:ext cx="123376" cy="425053"/>
                    <a:chOff x="5180644" y="5807424"/>
                    <a:chExt cx="124070" cy="338013"/>
                  </a:xfrm>
                  <a:solidFill>
                    <a:schemeClr val="accent1"/>
                  </a:solidFill>
                </p:grpSpPr>
                <p:sp>
                  <p:nvSpPr>
                    <p:cNvPr id="111" name="Freeform: Shape 110">
                      <a:extLst>
                        <a:ext uri="{FF2B5EF4-FFF2-40B4-BE49-F238E27FC236}">
                          <a16:creationId xmlns:a16="http://schemas.microsoft.com/office/drawing/2014/main" id="{FF241688-F84D-4C01-B75F-557997C4D2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0644" y="5807424"/>
                      <a:ext cx="121689" cy="52931"/>
                    </a:xfrm>
                    <a:custGeom>
                      <a:avLst/>
                      <a:gdLst>
                        <a:gd name="connsiteX0" fmla="*/ 103428 w 121689"/>
                        <a:gd name="connsiteY0" fmla="*/ 54437 h 52930"/>
                        <a:gd name="connsiteX1" fmla="*/ 123709 w 121689"/>
                        <a:gd name="connsiteY1" fmla="*/ 1506 h 52930"/>
                        <a:gd name="connsiteX2" fmla="*/ 2020 w 121689"/>
                        <a:gd name="connsiteY2" fmla="*/ 1506 h 52930"/>
                        <a:gd name="connsiteX3" fmla="*/ 22302 w 121689"/>
                        <a:gd name="connsiteY3" fmla="*/ 54437 h 529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1689" h="52930">
                          <a:moveTo>
                            <a:pt x="103428" y="54437"/>
                          </a:moveTo>
                          <a:lnTo>
                            <a:pt x="123709" y="1506"/>
                          </a:lnTo>
                          <a:lnTo>
                            <a:pt x="2020" y="1506"/>
                          </a:lnTo>
                          <a:lnTo>
                            <a:pt x="22302" y="54437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solidFill>
                          <a:schemeClr val="lt1"/>
                        </a:solidFill>
                      </a:endParaRPr>
                    </a:p>
                  </p:txBody>
                </p:sp>
                <p:sp>
                  <p:nvSpPr>
                    <p:cNvPr id="112" name="Freeform: Shape 111">
                      <a:extLst>
                        <a:ext uri="{FF2B5EF4-FFF2-40B4-BE49-F238E27FC236}">
                          <a16:creationId xmlns:a16="http://schemas.microsoft.com/office/drawing/2014/main" id="{DF4E8F57-85FE-4755-8C56-17ED78263C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3025" y="5880783"/>
                      <a:ext cx="121689" cy="264654"/>
                    </a:xfrm>
                    <a:custGeom>
                      <a:avLst/>
                      <a:gdLst>
                        <a:gd name="connsiteX0" fmla="*/ 62865 w 121689"/>
                        <a:gd name="connsiteY0" fmla="*/ 148956 h 264653"/>
                        <a:gd name="connsiteX1" fmla="*/ 62865 w 121689"/>
                        <a:gd name="connsiteY1" fmla="*/ 133833 h 264653"/>
                        <a:gd name="connsiteX2" fmla="*/ 115597 w 121689"/>
                        <a:gd name="connsiteY2" fmla="*/ 133833 h 264653"/>
                        <a:gd name="connsiteX3" fmla="*/ 103428 w 121689"/>
                        <a:gd name="connsiteY3" fmla="*/ 1506 h 264653"/>
                        <a:gd name="connsiteX4" fmla="*/ 22302 w 121689"/>
                        <a:gd name="connsiteY4" fmla="*/ 1506 h 264653"/>
                        <a:gd name="connsiteX5" fmla="*/ 2020 w 121689"/>
                        <a:gd name="connsiteY5" fmla="*/ 220791 h 264653"/>
                        <a:gd name="connsiteX6" fmla="*/ 62865 w 121689"/>
                        <a:gd name="connsiteY6" fmla="*/ 266160 h 264653"/>
                        <a:gd name="connsiteX7" fmla="*/ 123709 w 121689"/>
                        <a:gd name="connsiteY7" fmla="*/ 220791 h 264653"/>
                        <a:gd name="connsiteX8" fmla="*/ 117118 w 121689"/>
                        <a:gd name="connsiteY8" fmla="*/ 148956 h 264653"/>
                        <a:gd name="connsiteX0" fmla="*/ 115098 w 121689"/>
                        <a:gd name="connsiteY0" fmla="*/ 147450 h 264654"/>
                        <a:gd name="connsiteX1" fmla="*/ 60845 w 121689"/>
                        <a:gd name="connsiteY1" fmla="*/ 132327 h 264654"/>
                        <a:gd name="connsiteX2" fmla="*/ 113577 w 121689"/>
                        <a:gd name="connsiteY2" fmla="*/ 132327 h 264654"/>
                        <a:gd name="connsiteX3" fmla="*/ 101408 w 121689"/>
                        <a:gd name="connsiteY3" fmla="*/ 0 h 264654"/>
                        <a:gd name="connsiteX4" fmla="*/ 20282 w 121689"/>
                        <a:gd name="connsiteY4" fmla="*/ 0 h 264654"/>
                        <a:gd name="connsiteX5" fmla="*/ 0 w 121689"/>
                        <a:gd name="connsiteY5" fmla="*/ 219285 h 264654"/>
                        <a:gd name="connsiteX6" fmla="*/ 60845 w 121689"/>
                        <a:gd name="connsiteY6" fmla="*/ 264654 h 264654"/>
                        <a:gd name="connsiteX7" fmla="*/ 121689 w 121689"/>
                        <a:gd name="connsiteY7" fmla="*/ 219285 h 264654"/>
                        <a:gd name="connsiteX8" fmla="*/ 115098 w 121689"/>
                        <a:gd name="connsiteY8" fmla="*/ 147450 h 264654"/>
                        <a:gd name="connsiteX0" fmla="*/ 115098 w 121689"/>
                        <a:gd name="connsiteY0" fmla="*/ 147450 h 264654"/>
                        <a:gd name="connsiteX1" fmla="*/ 113577 w 121689"/>
                        <a:gd name="connsiteY1" fmla="*/ 132327 h 264654"/>
                        <a:gd name="connsiteX2" fmla="*/ 101408 w 121689"/>
                        <a:gd name="connsiteY2" fmla="*/ 0 h 264654"/>
                        <a:gd name="connsiteX3" fmla="*/ 20282 w 121689"/>
                        <a:gd name="connsiteY3" fmla="*/ 0 h 264654"/>
                        <a:gd name="connsiteX4" fmla="*/ 0 w 121689"/>
                        <a:gd name="connsiteY4" fmla="*/ 219285 h 264654"/>
                        <a:gd name="connsiteX5" fmla="*/ 60845 w 121689"/>
                        <a:gd name="connsiteY5" fmla="*/ 264654 h 264654"/>
                        <a:gd name="connsiteX6" fmla="*/ 121689 w 121689"/>
                        <a:gd name="connsiteY6" fmla="*/ 219285 h 264654"/>
                        <a:gd name="connsiteX7" fmla="*/ 115098 w 121689"/>
                        <a:gd name="connsiteY7" fmla="*/ 147450 h 264654"/>
                        <a:gd name="connsiteX0" fmla="*/ 121689 w 121689"/>
                        <a:gd name="connsiteY0" fmla="*/ 219285 h 264654"/>
                        <a:gd name="connsiteX1" fmla="*/ 113577 w 121689"/>
                        <a:gd name="connsiteY1" fmla="*/ 132327 h 264654"/>
                        <a:gd name="connsiteX2" fmla="*/ 101408 w 121689"/>
                        <a:gd name="connsiteY2" fmla="*/ 0 h 264654"/>
                        <a:gd name="connsiteX3" fmla="*/ 20282 w 121689"/>
                        <a:gd name="connsiteY3" fmla="*/ 0 h 264654"/>
                        <a:gd name="connsiteX4" fmla="*/ 0 w 121689"/>
                        <a:gd name="connsiteY4" fmla="*/ 219285 h 264654"/>
                        <a:gd name="connsiteX5" fmla="*/ 60845 w 121689"/>
                        <a:gd name="connsiteY5" fmla="*/ 264654 h 264654"/>
                        <a:gd name="connsiteX6" fmla="*/ 121689 w 121689"/>
                        <a:gd name="connsiteY6" fmla="*/ 219285 h 264654"/>
                        <a:gd name="connsiteX0" fmla="*/ 121689 w 121689"/>
                        <a:gd name="connsiteY0" fmla="*/ 219285 h 264654"/>
                        <a:gd name="connsiteX1" fmla="*/ 101408 w 121689"/>
                        <a:gd name="connsiteY1" fmla="*/ 0 h 264654"/>
                        <a:gd name="connsiteX2" fmla="*/ 20282 w 121689"/>
                        <a:gd name="connsiteY2" fmla="*/ 0 h 264654"/>
                        <a:gd name="connsiteX3" fmla="*/ 0 w 121689"/>
                        <a:gd name="connsiteY3" fmla="*/ 219285 h 264654"/>
                        <a:gd name="connsiteX4" fmla="*/ 60845 w 121689"/>
                        <a:gd name="connsiteY4" fmla="*/ 264654 h 264654"/>
                        <a:gd name="connsiteX5" fmla="*/ 121689 w 121689"/>
                        <a:gd name="connsiteY5" fmla="*/ 219285 h 264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1689" h="264654">
                          <a:moveTo>
                            <a:pt x="121689" y="219285"/>
                          </a:moveTo>
                          <a:lnTo>
                            <a:pt x="101408" y="0"/>
                          </a:lnTo>
                          <a:lnTo>
                            <a:pt x="20282" y="0"/>
                          </a:lnTo>
                          <a:lnTo>
                            <a:pt x="0" y="219285"/>
                          </a:lnTo>
                          <a:lnTo>
                            <a:pt x="60845" y="264654"/>
                          </a:lnTo>
                          <a:lnTo>
                            <a:pt x="121689" y="219285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600">
                        <a:solidFill>
                          <a:schemeClr val="lt1"/>
                        </a:solidFill>
                      </a:endParaRPr>
                    </a:p>
                  </p:txBody>
                </p:sp>
              </p:grpSp>
              <p:cxnSp>
                <p:nvCxnSpPr>
                  <p:cNvPr id="105" name="Straight Connector 104">
                    <a:extLst>
                      <a:ext uri="{FF2B5EF4-FFF2-40B4-BE49-F238E27FC236}">
                        <a16:creationId xmlns:a16="http://schemas.microsoft.com/office/drawing/2014/main" id="{D2F44B42-725C-43C0-82D6-7862D6BD478C}"/>
                      </a:ext>
                    </a:extLst>
                  </p:cNvPr>
                  <p:cNvCxnSpPr/>
                  <p:nvPr/>
                </p:nvCxnSpPr>
                <p:spPr>
                  <a:xfrm>
                    <a:off x="1859757" y="5443221"/>
                    <a:ext cx="0" cy="145256"/>
                  </a:xfrm>
                  <a:prstGeom prst="line">
                    <a:avLst/>
                  </a:prstGeom>
                  <a:ln w="38100" cap="rnd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04489CAD-1E5B-445C-9362-FA8DDBFB22AD}"/>
                      </a:ext>
                    </a:extLst>
                  </p:cNvPr>
                  <p:cNvCxnSpPr/>
                  <p:nvPr/>
                </p:nvCxnSpPr>
                <p:spPr>
                  <a:xfrm>
                    <a:off x="1903546" y="5461987"/>
                    <a:ext cx="0" cy="145256"/>
                  </a:xfrm>
                  <a:prstGeom prst="line">
                    <a:avLst/>
                  </a:prstGeom>
                  <a:ln w="38100" cap="rnd"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0" name="Freeform: Shape 109">
                    <a:extLst>
                      <a:ext uri="{FF2B5EF4-FFF2-40B4-BE49-F238E27FC236}">
                        <a16:creationId xmlns:a16="http://schemas.microsoft.com/office/drawing/2014/main" id="{340A9344-2A7A-4684-81C0-67EEF2D14AB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00372" y="5499160"/>
                    <a:ext cx="181849" cy="140442"/>
                  </a:xfrm>
                  <a:custGeom>
                    <a:avLst/>
                    <a:gdLst>
                      <a:gd name="connsiteX0" fmla="*/ 213770 w 509364"/>
                      <a:gd name="connsiteY0" fmla="*/ 0 h 386625"/>
                      <a:gd name="connsiteX1" fmla="*/ 295594 w 509364"/>
                      <a:gd name="connsiteY1" fmla="*/ 0 h 386625"/>
                      <a:gd name="connsiteX2" fmla="*/ 509364 w 509364"/>
                      <a:gd name="connsiteY2" fmla="*/ 213770 h 386625"/>
                      <a:gd name="connsiteX3" fmla="*/ 509364 w 509364"/>
                      <a:gd name="connsiteY3" fmla="*/ 386625 h 386625"/>
                      <a:gd name="connsiteX4" fmla="*/ 0 w 509364"/>
                      <a:gd name="connsiteY4" fmla="*/ 386625 h 386625"/>
                      <a:gd name="connsiteX5" fmla="*/ 0 w 509364"/>
                      <a:gd name="connsiteY5" fmla="*/ 213770 h 386625"/>
                      <a:gd name="connsiteX6" fmla="*/ 213770 w 509364"/>
                      <a:gd name="connsiteY6" fmla="*/ 0 h 386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09364" h="386625">
                        <a:moveTo>
                          <a:pt x="213770" y="0"/>
                        </a:moveTo>
                        <a:lnTo>
                          <a:pt x="295594" y="0"/>
                        </a:lnTo>
                        <a:cubicBezTo>
                          <a:pt x="413656" y="0"/>
                          <a:pt x="509364" y="95708"/>
                          <a:pt x="509364" y="213770"/>
                        </a:cubicBezTo>
                        <a:lnTo>
                          <a:pt x="509364" y="386625"/>
                        </a:lnTo>
                        <a:lnTo>
                          <a:pt x="0" y="386625"/>
                        </a:lnTo>
                        <a:lnTo>
                          <a:pt x="0" y="213770"/>
                        </a:lnTo>
                        <a:cubicBezTo>
                          <a:pt x="0" y="95708"/>
                          <a:pt x="95708" y="0"/>
                          <a:pt x="213770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397C0EF-263D-4D9B-A3C3-06FE725169B4}"/>
                  </a:ext>
                </a:extLst>
              </p:cNvPr>
              <p:cNvGrpSpPr/>
              <p:nvPr/>
            </p:nvGrpSpPr>
            <p:grpSpPr>
              <a:xfrm>
                <a:off x="3420961" y="2963008"/>
                <a:ext cx="3423457" cy="1047172"/>
                <a:chOff x="3420961" y="2963008"/>
                <a:chExt cx="3423457" cy="1047172"/>
              </a:xfrm>
            </p:grpSpPr>
            <p:sp>
              <p:nvSpPr>
                <p:cNvPr id="89" name="Rectangle: Rounded Corners 88">
                  <a:extLst>
                    <a:ext uri="{FF2B5EF4-FFF2-40B4-BE49-F238E27FC236}">
                      <a16:creationId xmlns:a16="http://schemas.microsoft.com/office/drawing/2014/main" id="{486FD444-8898-4D80-9E59-C870865C452A}"/>
                    </a:ext>
                  </a:extLst>
                </p:cNvPr>
                <p:cNvSpPr/>
                <p:nvPr/>
              </p:nvSpPr>
              <p:spPr>
                <a:xfrm>
                  <a:off x="3420961" y="2963008"/>
                  <a:ext cx="3423457" cy="615461"/>
                </a:xfrm>
                <a:prstGeom prst="roundRect">
                  <a:avLst>
                    <a:gd name="adj" fmla="val 33322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094E6A08-F3D2-43DB-9694-4EC9A26D77F6}"/>
                    </a:ext>
                  </a:extLst>
                </p:cNvPr>
                <p:cNvSpPr/>
                <p:nvPr/>
              </p:nvSpPr>
              <p:spPr>
                <a:xfrm>
                  <a:off x="3687578" y="3095781"/>
                  <a:ext cx="359595" cy="3595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46A5FB90-897C-4525-896B-43CA84EC177A}"/>
                    </a:ext>
                  </a:extLst>
                </p:cNvPr>
                <p:cNvSpPr/>
                <p:nvPr/>
              </p:nvSpPr>
              <p:spPr>
                <a:xfrm>
                  <a:off x="4323555" y="3095781"/>
                  <a:ext cx="359595" cy="3595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5BD09BF1-6149-43D5-BCE2-35D3F9F839DA}"/>
                    </a:ext>
                  </a:extLst>
                </p:cNvPr>
                <p:cNvSpPr/>
                <p:nvPr/>
              </p:nvSpPr>
              <p:spPr>
                <a:xfrm>
                  <a:off x="4959532" y="3095781"/>
                  <a:ext cx="359595" cy="3595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FA46752D-2EB3-4C82-A529-B1FCB3319DA5}"/>
                    </a:ext>
                  </a:extLst>
                </p:cNvPr>
                <p:cNvSpPr/>
                <p:nvPr/>
              </p:nvSpPr>
              <p:spPr>
                <a:xfrm>
                  <a:off x="5595509" y="3095781"/>
                  <a:ext cx="359595" cy="3595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B73CB38B-A7E7-4671-A575-D6FA01F0CEAA}"/>
                    </a:ext>
                  </a:extLst>
                </p:cNvPr>
                <p:cNvSpPr/>
                <p:nvPr/>
              </p:nvSpPr>
              <p:spPr>
                <a:xfrm>
                  <a:off x="3760931" y="3578469"/>
                  <a:ext cx="211015" cy="4308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D5A6C7B2-3389-4EF8-AA72-D78763B1B578}"/>
                    </a:ext>
                  </a:extLst>
                </p:cNvPr>
                <p:cNvSpPr/>
                <p:nvPr/>
              </p:nvSpPr>
              <p:spPr>
                <a:xfrm>
                  <a:off x="6241405" y="3095781"/>
                  <a:ext cx="359595" cy="359595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1D2F8F73-AE8B-4C40-BECA-2E9B6B44569B}"/>
                    </a:ext>
                  </a:extLst>
                </p:cNvPr>
                <p:cNvSpPr/>
                <p:nvPr/>
              </p:nvSpPr>
              <p:spPr>
                <a:xfrm>
                  <a:off x="6241491" y="3579357"/>
                  <a:ext cx="211015" cy="43082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E2635CE-7FF9-4E61-BC72-92800AB88DF3}"/>
                  </a:ext>
                </a:extLst>
              </p:cNvPr>
              <p:cNvGrpSpPr/>
              <p:nvPr/>
            </p:nvGrpSpPr>
            <p:grpSpPr>
              <a:xfrm>
                <a:off x="5522664" y="1866060"/>
                <a:ext cx="996554" cy="966522"/>
                <a:chOff x="3797857" y="1266136"/>
                <a:chExt cx="3940810" cy="3822043"/>
              </a:xfrm>
            </p:grpSpPr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B9661386-D088-43B6-8F65-D628A1704401}"/>
                    </a:ext>
                  </a:extLst>
                </p:cNvPr>
                <p:cNvGrpSpPr/>
                <p:nvPr/>
              </p:nvGrpSpPr>
              <p:grpSpPr>
                <a:xfrm>
                  <a:off x="5901449" y="3824529"/>
                  <a:ext cx="1367306" cy="1263650"/>
                  <a:chOff x="5901449" y="3824529"/>
                  <a:chExt cx="1367306" cy="1263650"/>
                </a:xfrm>
              </p:grpSpPr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5D8AF0BA-2B4C-41ED-9BB0-E10E69AD5667}"/>
                      </a:ext>
                    </a:extLst>
                  </p:cNvPr>
                  <p:cNvSpPr/>
                  <p:nvPr/>
                </p:nvSpPr>
                <p:spPr>
                  <a:xfrm>
                    <a:off x="5901449" y="4256753"/>
                    <a:ext cx="403388" cy="831426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5BB6BC96-F04E-499B-AA1A-6C48592108E9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EC860F48-7F95-4286-ACD5-9BEE6B2B6317}"/>
                      </a:ext>
                    </a:extLst>
                  </p:cNvPr>
                  <p:cNvSpPr/>
                  <p:nvPr/>
                </p:nvSpPr>
                <p:spPr>
                  <a:xfrm>
                    <a:off x="6865367" y="3824529"/>
                    <a:ext cx="403388" cy="126365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77AE96EB-F686-4A34-9F86-B224B099FDCD}"/>
                    </a:ext>
                  </a:extLst>
                </p:cNvPr>
                <p:cNvGrpSpPr/>
                <p:nvPr/>
              </p:nvGrpSpPr>
              <p:grpSpPr>
                <a:xfrm>
                  <a:off x="4507445" y="2258793"/>
                  <a:ext cx="2618923" cy="2400175"/>
                  <a:chOff x="4507445" y="2258793"/>
                  <a:chExt cx="2618923" cy="2400175"/>
                </a:xfrm>
              </p:grpSpPr>
              <p:sp>
                <p:nvSpPr>
                  <p:cNvPr id="83" name="Arc 82">
                    <a:extLst>
                      <a:ext uri="{FF2B5EF4-FFF2-40B4-BE49-F238E27FC236}">
                        <a16:creationId xmlns:a16="http://schemas.microsoft.com/office/drawing/2014/main" id="{AB0589F1-A4EC-4EC7-B253-0EF04FD3A059}"/>
                      </a:ext>
                    </a:extLst>
                  </p:cNvPr>
                  <p:cNvSpPr/>
                  <p:nvPr/>
                </p:nvSpPr>
                <p:spPr>
                  <a:xfrm rot="9662448">
                    <a:off x="4507445" y="2258793"/>
                    <a:ext cx="2400175" cy="2400175"/>
                  </a:xfrm>
                  <a:prstGeom prst="arc">
                    <a:avLst>
                      <a:gd name="adj1" fmla="val 17277820"/>
                      <a:gd name="adj2" fmla="val 12136397"/>
                    </a:avLst>
                  </a:prstGeom>
                  <a:ln w="19050" cap="rnd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76E93F7B-40D3-4EC4-A211-742BB45E47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86798" y="3323741"/>
                    <a:ext cx="239570" cy="264759"/>
                  </a:xfrm>
                  <a:prstGeom prst="line">
                    <a:avLst/>
                  </a:prstGeom>
                  <a:ln w="19050" cap="rnd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E800C428-2A56-473F-B507-8D53C00297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6632252" y="3335578"/>
                    <a:ext cx="239570" cy="264759"/>
                  </a:xfrm>
                  <a:prstGeom prst="line">
                    <a:avLst/>
                  </a:prstGeom>
                  <a:ln w="19050" cap="rnd"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1A6F54B4-6AA7-45E1-B870-A50551217A5D}"/>
                    </a:ext>
                  </a:extLst>
                </p:cNvPr>
                <p:cNvGrpSpPr/>
                <p:nvPr/>
              </p:nvGrpSpPr>
              <p:grpSpPr>
                <a:xfrm>
                  <a:off x="5085481" y="2856370"/>
                  <a:ext cx="1202748" cy="1174906"/>
                  <a:chOff x="3896723" y="1685569"/>
                  <a:chExt cx="2702070" cy="2377086"/>
                </a:xfrm>
              </p:grpSpPr>
              <p:sp>
                <p:nvSpPr>
                  <p:cNvPr id="81" name="Freeform: Shape 80">
                    <a:extLst>
                      <a:ext uri="{FF2B5EF4-FFF2-40B4-BE49-F238E27FC236}">
                        <a16:creationId xmlns:a16="http://schemas.microsoft.com/office/drawing/2014/main" id="{7C175758-FC5E-4717-BB63-A22EA891E5E3}"/>
                      </a:ext>
                    </a:extLst>
                  </p:cNvPr>
                  <p:cNvSpPr/>
                  <p:nvPr/>
                </p:nvSpPr>
                <p:spPr>
                  <a:xfrm>
                    <a:off x="4065951" y="1685569"/>
                    <a:ext cx="2532842" cy="2060093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ln w="19050" cap="rnd"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2" name="Freeform: Shape 81">
                    <a:extLst>
                      <a:ext uri="{FF2B5EF4-FFF2-40B4-BE49-F238E27FC236}">
                        <a16:creationId xmlns:a16="http://schemas.microsoft.com/office/drawing/2014/main" id="{D479DC7D-4DF8-4434-A3CB-841C0848F78F}"/>
                      </a:ext>
                    </a:extLst>
                  </p:cNvPr>
                  <p:cNvSpPr/>
                  <p:nvPr/>
                </p:nvSpPr>
                <p:spPr>
                  <a:xfrm>
                    <a:off x="3896723" y="2885365"/>
                    <a:ext cx="1234440" cy="1177290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ln w="19050" cap="rnd"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DA5C0C21-05DE-41ED-AF92-DB359F4C5A5E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78" name="Rectangle 77">
                    <a:extLst>
                      <a:ext uri="{FF2B5EF4-FFF2-40B4-BE49-F238E27FC236}">
                        <a16:creationId xmlns:a16="http://schemas.microsoft.com/office/drawing/2014/main" id="{54EED017-3A02-4EB7-B829-3FD70B985F3D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997558E2-1EFA-4EA7-9D70-936898DE36A7}"/>
                      </a:ext>
                    </a:extLst>
                  </p:cNvPr>
                  <p:cNvCxnSpPr>
                    <a:cxnSpLocks/>
                    <a:stCxn id="78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CE7C43B2-21A8-4D5E-903A-A309D0D71F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3BB728BF-91AF-4291-9FA7-41C585A0D806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1E8782B6-822C-4846-ADF6-E27573A8C6C4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EA66943D-0513-4F52-9761-889C498CBEAD}"/>
                      </a:ext>
                    </a:extLst>
                  </p:cNvPr>
                  <p:cNvCxnSpPr>
                    <a:cxnSpLocks/>
                    <a:stCxn id="75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1AB0F23A-CF63-4A05-8AA4-93B2788E0B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34EE644B-8034-4BB6-AF51-A58F8C599984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E8306BEE-D851-457D-8BFE-983E8F5FC329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F70B8B05-C866-4355-B05A-2B406826F4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2E1D35C7-B8C0-4FAB-96E7-3B3F43D498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1" name="Freeform: Shape 70" descr="Magnifying glass">
                  <a:extLst>
                    <a:ext uri="{FF2B5EF4-FFF2-40B4-BE49-F238E27FC236}">
                      <a16:creationId xmlns:a16="http://schemas.microsoft.com/office/drawing/2014/main" id="{69D558DC-34CD-433C-9381-90FA2DEBC107}"/>
                    </a:ext>
                  </a:extLst>
                </p:cNvPr>
                <p:cNvSpPr/>
                <p:nvPr/>
              </p:nvSpPr>
              <p:spPr>
                <a:xfrm rot="15596802">
                  <a:off x="6289588" y="1265465"/>
                  <a:ext cx="1151556" cy="1152898"/>
                </a:xfrm>
                <a:custGeom>
                  <a:avLst/>
                  <a:gdLst>
                    <a:gd name="connsiteX0" fmla="*/ 1146867 w 1151556"/>
                    <a:gd name="connsiteY0" fmla="*/ 918023 h 1152898"/>
                    <a:gd name="connsiteX1" fmla="*/ 1072420 w 1151556"/>
                    <a:gd name="connsiteY1" fmla="*/ 1067135 h 1152898"/>
                    <a:gd name="connsiteX2" fmla="*/ 868216 w 1151556"/>
                    <a:gd name="connsiteY2" fmla="*/ 1152898 h 1152898"/>
                    <a:gd name="connsiteX3" fmla="*/ 664011 w 1151556"/>
                    <a:gd name="connsiteY3" fmla="*/ 1067134 h 1152898"/>
                    <a:gd name="connsiteX4" fmla="*/ 153498 w 1151556"/>
                    <a:gd name="connsiteY4" fmla="*/ 556621 h 1152898"/>
                    <a:gd name="connsiteX5" fmla="*/ 75902 w 1151556"/>
                    <a:gd name="connsiteY5" fmla="*/ 303408 h 1152898"/>
                    <a:gd name="connsiteX6" fmla="*/ 0 w 1151556"/>
                    <a:gd name="connsiteY6" fmla="*/ 227505 h 1152898"/>
                    <a:gd name="connsiteX7" fmla="*/ 31670 w 1151556"/>
                    <a:gd name="connsiteY7" fmla="*/ 203045 h 1152898"/>
                    <a:gd name="connsiteX8" fmla="*/ 143826 w 1151556"/>
                    <a:gd name="connsiteY8" fmla="*/ 97878 h 1152898"/>
                    <a:gd name="connsiteX9" fmla="*/ 229913 w 1151556"/>
                    <a:gd name="connsiteY9" fmla="*/ 0 h 1152898"/>
                    <a:gd name="connsiteX10" fmla="*/ 304612 w 1151556"/>
                    <a:gd name="connsiteY10" fmla="*/ 74699 h 1152898"/>
                    <a:gd name="connsiteX11" fmla="*/ 557825 w 1151556"/>
                    <a:gd name="connsiteY11" fmla="*/ 152294 h 1152898"/>
                    <a:gd name="connsiteX12" fmla="*/ 1068338 w 1151556"/>
                    <a:gd name="connsiteY12" fmla="*/ 662807 h 1152898"/>
                    <a:gd name="connsiteX13" fmla="*/ 1146867 w 1151556"/>
                    <a:gd name="connsiteY13" fmla="*/ 918023 h 1152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51556" h="1152898">
                      <a:moveTo>
                        <a:pt x="1146867" y="918023"/>
                      </a:moveTo>
                      <a:cubicBezTo>
                        <a:pt x="1137127" y="972177"/>
                        <a:pt x="1112240" y="1024250"/>
                        <a:pt x="1072420" y="1067135"/>
                      </a:cubicBezTo>
                      <a:cubicBezTo>
                        <a:pt x="1015243" y="1124312"/>
                        <a:pt x="941729" y="1152898"/>
                        <a:pt x="868216" y="1152898"/>
                      </a:cubicBezTo>
                      <a:cubicBezTo>
                        <a:pt x="794702" y="1152898"/>
                        <a:pt x="721188" y="1124312"/>
                        <a:pt x="664011" y="1067134"/>
                      </a:cubicBezTo>
                      <a:lnTo>
                        <a:pt x="153498" y="556621"/>
                      </a:lnTo>
                      <a:cubicBezTo>
                        <a:pt x="84071" y="487194"/>
                        <a:pt x="59566" y="393258"/>
                        <a:pt x="75902" y="303408"/>
                      </a:cubicBezTo>
                      <a:lnTo>
                        <a:pt x="0" y="227505"/>
                      </a:lnTo>
                      <a:lnTo>
                        <a:pt x="31670" y="203045"/>
                      </a:lnTo>
                      <a:cubicBezTo>
                        <a:pt x="70660" y="169845"/>
                        <a:pt x="108097" y="134753"/>
                        <a:pt x="143826" y="97878"/>
                      </a:cubicBezTo>
                      <a:lnTo>
                        <a:pt x="229913" y="0"/>
                      </a:lnTo>
                      <a:lnTo>
                        <a:pt x="304612" y="74699"/>
                      </a:lnTo>
                      <a:cubicBezTo>
                        <a:pt x="394462" y="58362"/>
                        <a:pt x="488398" y="82867"/>
                        <a:pt x="557825" y="152294"/>
                      </a:cubicBezTo>
                      <a:lnTo>
                        <a:pt x="1068338" y="662807"/>
                      </a:lnTo>
                      <a:cubicBezTo>
                        <a:pt x="1137256" y="731728"/>
                        <a:pt x="1163100" y="827767"/>
                        <a:pt x="1146867" y="918023"/>
                      </a:cubicBezTo>
                      <a:close/>
                    </a:path>
                  </a:pathLst>
                </a:custGeom>
                <a:ln w="19050" cap="rnd"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BE383C7-3029-41FC-A02B-EA05DE4E5CC3}"/>
                  </a:ext>
                </a:extLst>
              </p:cNvPr>
              <p:cNvGrpSpPr/>
              <p:nvPr/>
            </p:nvGrpSpPr>
            <p:grpSpPr>
              <a:xfrm>
                <a:off x="2565186" y="2272777"/>
                <a:ext cx="304152" cy="297111"/>
                <a:chOff x="3896723" y="1685569"/>
                <a:chExt cx="2702070" cy="2377086"/>
              </a:xfrm>
            </p:grpSpPr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29E2204D-4D0E-4FC5-9DD4-382131A156E5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7EE77154-1C50-4E1D-A1FE-E81EBAF06657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1905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2154537-265C-4F85-A2F7-D9D612047D38}"/>
                  </a:ext>
                </a:extLst>
              </p:cNvPr>
              <p:cNvGrpSpPr/>
              <p:nvPr/>
            </p:nvGrpSpPr>
            <p:grpSpPr>
              <a:xfrm>
                <a:off x="3898932" y="2262476"/>
                <a:ext cx="774256" cy="564380"/>
                <a:chOff x="4207006" y="2856370"/>
                <a:chExt cx="3061749" cy="2231809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385A0D0-B76E-4671-BCEB-2614147928F9}"/>
                    </a:ext>
                  </a:extLst>
                </p:cNvPr>
                <p:cNvGrpSpPr/>
                <p:nvPr/>
              </p:nvGrpSpPr>
              <p:grpSpPr>
                <a:xfrm>
                  <a:off x="5901449" y="3824529"/>
                  <a:ext cx="1367306" cy="1263650"/>
                  <a:chOff x="5901449" y="3824529"/>
                  <a:chExt cx="1367306" cy="1263650"/>
                </a:xfrm>
              </p:grpSpPr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090BBEF-7570-475D-8881-1733916AAA21}"/>
                      </a:ext>
                    </a:extLst>
                  </p:cNvPr>
                  <p:cNvSpPr/>
                  <p:nvPr/>
                </p:nvSpPr>
                <p:spPr>
                  <a:xfrm>
                    <a:off x="5901449" y="4256753"/>
                    <a:ext cx="403388" cy="831426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0092B929-E642-4B92-8C2D-C7E1CB97CF82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2738926A-70D4-42C5-8174-685390B0BA2E}"/>
                      </a:ext>
                    </a:extLst>
                  </p:cNvPr>
                  <p:cNvSpPr/>
                  <p:nvPr/>
                </p:nvSpPr>
                <p:spPr>
                  <a:xfrm>
                    <a:off x="6865367" y="3824529"/>
                    <a:ext cx="403388" cy="126365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986F0CF8-7C4E-4FD2-8E8E-4505DFF33370}"/>
                    </a:ext>
                  </a:extLst>
                </p:cNvPr>
                <p:cNvGrpSpPr/>
                <p:nvPr/>
              </p:nvGrpSpPr>
              <p:grpSpPr>
                <a:xfrm>
                  <a:off x="5085481" y="2856370"/>
                  <a:ext cx="1202748" cy="1174906"/>
                  <a:chOff x="3896723" y="1685569"/>
                  <a:chExt cx="2702070" cy="2377086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33A34830-A7BA-470E-85AC-207B5C296A0B}"/>
                      </a:ext>
                    </a:extLst>
                  </p:cNvPr>
                  <p:cNvSpPr/>
                  <p:nvPr/>
                </p:nvSpPr>
                <p:spPr>
                  <a:xfrm>
                    <a:off x="4065951" y="1685569"/>
                    <a:ext cx="2532842" cy="2060093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ln w="19050" cap="rnd"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FC811958-E715-4171-94D1-C590105667D9}"/>
                      </a:ext>
                    </a:extLst>
                  </p:cNvPr>
                  <p:cNvSpPr/>
                  <p:nvPr/>
                </p:nvSpPr>
                <p:spPr>
                  <a:xfrm>
                    <a:off x="3896723" y="2885365"/>
                    <a:ext cx="1234440" cy="1177290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ln w="19050" cap="rnd">
                    <a:solidFill>
                      <a:schemeClr val="accent3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8D772E4C-253A-4706-80E2-9ECD9428F80D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C17C12A4-2429-4246-8A5E-679485A4C689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6A14DA39-A5E8-42E7-8BE5-D2945D99AB83}"/>
                      </a:ext>
                    </a:extLst>
                  </p:cNvPr>
                  <p:cNvCxnSpPr>
                    <a:cxnSpLocks/>
                    <a:stCxn id="55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2BB2AFAC-469F-4668-A4E4-1A6CE0D80D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ln w="1905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0" name="Arrow: Right 49">
                <a:extLst>
                  <a:ext uri="{FF2B5EF4-FFF2-40B4-BE49-F238E27FC236}">
                    <a16:creationId xmlns:a16="http://schemas.microsoft.com/office/drawing/2014/main" id="{CE1EB92D-D84D-413D-A034-E20C8EFCE34D}"/>
                  </a:ext>
                </a:extLst>
              </p:cNvPr>
              <p:cNvSpPr/>
              <p:nvPr/>
            </p:nvSpPr>
            <p:spPr>
              <a:xfrm>
                <a:off x="3359334" y="2358141"/>
                <a:ext cx="236329" cy="14714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1" name="Arrow: Right 50">
                <a:extLst>
                  <a:ext uri="{FF2B5EF4-FFF2-40B4-BE49-F238E27FC236}">
                    <a16:creationId xmlns:a16="http://schemas.microsoft.com/office/drawing/2014/main" id="{A7C7E1F6-23DB-4496-8A5D-0A014F1B3CC3}"/>
                  </a:ext>
                </a:extLst>
              </p:cNvPr>
              <p:cNvSpPr/>
              <p:nvPr/>
            </p:nvSpPr>
            <p:spPr>
              <a:xfrm>
                <a:off x="5005277" y="2383289"/>
                <a:ext cx="236329" cy="14714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79037EFA-0F4B-4388-95F1-D83D774B17DD}"/>
                </a:ext>
              </a:extLst>
            </p:cNvPr>
            <p:cNvSpPr/>
            <p:nvPr/>
          </p:nvSpPr>
          <p:spPr>
            <a:xfrm rot="17466083" flipH="1">
              <a:off x="1747014" y="2922837"/>
              <a:ext cx="1960516" cy="1849232"/>
            </a:xfrm>
            <a:prstGeom prst="arc">
              <a:avLst>
                <a:gd name="adj1" fmla="val 14507218"/>
                <a:gd name="adj2" fmla="val 20770273"/>
              </a:avLst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23" name="Graphic 17" descr="Run">
              <a:extLst>
                <a:ext uri="{FF2B5EF4-FFF2-40B4-BE49-F238E27FC236}">
                  <a16:creationId xmlns:a16="http://schemas.microsoft.com/office/drawing/2014/main" id="{477C72A1-1402-4422-AC89-3CA14E8980C7}"/>
                </a:ext>
              </a:extLst>
            </p:cNvPr>
            <p:cNvGrpSpPr/>
            <p:nvPr/>
          </p:nvGrpSpPr>
          <p:grpSpPr>
            <a:xfrm>
              <a:off x="2462135" y="3154955"/>
              <a:ext cx="346156" cy="394195"/>
              <a:chOff x="7904254" y="2272600"/>
              <a:chExt cx="423958" cy="482794"/>
            </a:xfrm>
            <a:solidFill>
              <a:srgbClr val="000000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1DD9602-4FB0-4783-8C2C-48F86DFE5C32}"/>
                  </a:ext>
                </a:extLst>
              </p:cNvPr>
              <p:cNvSpPr/>
              <p:nvPr/>
            </p:nvSpPr>
            <p:spPr>
              <a:xfrm>
                <a:off x="8162493" y="2272600"/>
                <a:ext cx="89822" cy="89822"/>
              </a:xfrm>
              <a:custGeom>
                <a:avLst/>
                <a:gdLst>
                  <a:gd name="connsiteX0" fmla="*/ 89822 w 89822"/>
                  <a:gd name="connsiteY0" fmla="*/ 44911 h 89822"/>
                  <a:gd name="connsiteX1" fmla="*/ 44911 w 89822"/>
                  <a:gd name="connsiteY1" fmla="*/ 89822 h 89822"/>
                  <a:gd name="connsiteX2" fmla="*/ 0 w 89822"/>
                  <a:gd name="connsiteY2" fmla="*/ 44911 h 89822"/>
                  <a:gd name="connsiteX3" fmla="*/ 44911 w 89822"/>
                  <a:gd name="connsiteY3" fmla="*/ 0 h 89822"/>
                  <a:gd name="connsiteX4" fmla="*/ 89822 w 89822"/>
                  <a:gd name="connsiteY4" fmla="*/ 44911 h 89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9822" h="89822">
                    <a:moveTo>
                      <a:pt x="89822" y="44911"/>
                    </a:moveTo>
                    <a:cubicBezTo>
                      <a:pt x="89822" y="69715"/>
                      <a:pt x="69715" y="89822"/>
                      <a:pt x="44911" y="89822"/>
                    </a:cubicBezTo>
                    <a:cubicBezTo>
                      <a:pt x="20107" y="89822"/>
                      <a:pt x="0" y="69715"/>
                      <a:pt x="0" y="44911"/>
                    </a:cubicBezTo>
                    <a:cubicBezTo>
                      <a:pt x="0" y="20107"/>
                      <a:pt x="20107" y="0"/>
                      <a:pt x="44911" y="0"/>
                    </a:cubicBezTo>
                    <a:cubicBezTo>
                      <a:pt x="69715" y="0"/>
                      <a:pt x="89822" y="20107"/>
                      <a:pt x="89822" y="44911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33D23A48-45E7-44EB-9D69-2C334E2C9F4C}"/>
                  </a:ext>
                </a:extLst>
              </p:cNvPr>
              <p:cNvSpPr/>
              <p:nvPr/>
            </p:nvSpPr>
            <p:spPr>
              <a:xfrm>
                <a:off x="7904254" y="2368036"/>
                <a:ext cx="423958" cy="387358"/>
              </a:xfrm>
              <a:custGeom>
                <a:avLst/>
                <a:gdLst>
                  <a:gd name="connsiteX0" fmla="*/ 412060 w 423958"/>
                  <a:gd name="connsiteY0" fmla="*/ 11228 h 387358"/>
                  <a:gd name="connsiteX1" fmla="*/ 381745 w 423958"/>
                  <a:gd name="connsiteY1" fmla="*/ 20771 h 387358"/>
                  <a:gd name="connsiteX2" fmla="*/ 362096 w 423958"/>
                  <a:gd name="connsiteY2" fmla="*/ 57823 h 387358"/>
                  <a:gd name="connsiteX3" fmla="*/ 275642 w 423958"/>
                  <a:gd name="connsiteY3" fmla="*/ 3368 h 387358"/>
                  <a:gd name="connsiteX4" fmla="*/ 263853 w 423958"/>
                  <a:gd name="connsiteY4" fmla="*/ 0 h 387358"/>
                  <a:gd name="connsiteX5" fmla="*/ 168417 w 423958"/>
                  <a:gd name="connsiteY5" fmla="*/ 0 h 387358"/>
                  <a:gd name="connsiteX6" fmla="*/ 148768 w 423958"/>
                  <a:gd name="connsiteY6" fmla="*/ 11789 h 387358"/>
                  <a:gd name="connsiteX7" fmla="*/ 112278 w 423958"/>
                  <a:gd name="connsiteY7" fmla="*/ 79156 h 387358"/>
                  <a:gd name="connsiteX8" fmla="*/ 121260 w 423958"/>
                  <a:gd name="connsiteY8" fmla="*/ 109471 h 387358"/>
                  <a:gd name="connsiteX9" fmla="*/ 131927 w 423958"/>
                  <a:gd name="connsiteY9" fmla="*/ 112278 h 387358"/>
                  <a:gd name="connsiteX10" fmla="*/ 151575 w 423958"/>
                  <a:gd name="connsiteY10" fmla="*/ 100489 h 387358"/>
                  <a:gd name="connsiteX11" fmla="*/ 181890 w 423958"/>
                  <a:gd name="connsiteY11" fmla="*/ 44911 h 387358"/>
                  <a:gd name="connsiteX12" fmla="*/ 215012 w 423958"/>
                  <a:gd name="connsiteY12" fmla="*/ 44911 h 387358"/>
                  <a:gd name="connsiteX13" fmla="*/ 115646 w 423958"/>
                  <a:gd name="connsiteY13" fmla="*/ 230170 h 387358"/>
                  <a:gd name="connsiteX14" fmla="*/ 22456 w 423958"/>
                  <a:gd name="connsiteY14" fmla="*/ 230170 h 387358"/>
                  <a:gd name="connsiteX15" fmla="*/ 0 w 423958"/>
                  <a:gd name="connsiteY15" fmla="*/ 252625 h 387358"/>
                  <a:gd name="connsiteX16" fmla="*/ 22456 w 423958"/>
                  <a:gd name="connsiteY16" fmla="*/ 275081 h 387358"/>
                  <a:gd name="connsiteX17" fmla="*/ 129120 w 423958"/>
                  <a:gd name="connsiteY17" fmla="*/ 275081 h 387358"/>
                  <a:gd name="connsiteX18" fmla="*/ 148768 w 423958"/>
                  <a:gd name="connsiteY18" fmla="*/ 263292 h 387358"/>
                  <a:gd name="connsiteX19" fmla="*/ 188066 w 423958"/>
                  <a:gd name="connsiteY19" fmla="*/ 190872 h 387358"/>
                  <a:gd name="connsiteX20" fmla="*/ 252625 w 423958"/>
                  <a:gd name="connsiteY20" fmla="*/ 250941 h 387358"/>
                  <a:gd name="connsiteX21" fmla="*/ 247573 w 423958"/>
                  <a:gd name="connsiteY21" fmla="*/ 363780 h 387358"/>
                  <a:gd name="connsiteX22" fmla="*/ 268344 w 423958"/>
                  <a:gd name="connsiteY22" fmla="*/ 387359 h 387358"/>
                  <a:gd name="connsiteX23" fmla="*/ 269467 w 423958"/>
                  <a:gd name="connsiteY23" fmla="*/ 387359 h 387358"/>
                  <a:gd name="connsiteX24" fmla="*/ 291923 w 423958"/>
                  <a:gd name="connsiteY24" fmla="*/ 366026 h 387358"/>
                  <a:gd name="connsiteX25" fmla="*/ 297537 w 423958"/>
                  <a:gd name="connsiteY25" fmla="*/ 242520 h 387358"/>
                  <a:gd name="connsiteX26" fmla="*/ 290238 w 423958"/>
                  <a:gd name="connsiteY26" fmla="*/ 225117 h 387358"/>
                  <a:gd name="connsiteX27" fmla="*/ 235784 w 423958"/>
                  <a:gd name="connsiteY27" fmla="*/ 174592 h 387358"/>
                  <a:gd name="connsiteX28" fmla="*/ 293045 w 423958"/>
                  <a:gd name="connsiteY28" fmla="*/ 67928 h 387358"/>
                  <a:gd name="connsiteX29" fmla="*/ 358167 w 423958"/>
                  <a:gd name="connsiteY29" fmla="*/ 108910 h 387358"/>
                  <a:gd name="connsiteX30" fmla="*/ 376131 w 423958"/>
                  <a:gd name="connsiteY30" fmla="*/ 111717 h 387358"/>
                  <a:gd name="connsiteX31" fmla="*/ 390166 w 423958"/>
                  <a:gd name="connsiteY31" fmla="*/ 100489 h 387358"/>
                  <a:gd name="connsiteX32" fmla="*/ 421042 w 423958"/>
                  <a:gd name="connsiteY32" fmla="*/ 41543 h 387358"/>
                  <a:gd name="connsiteX33" fmla="*/ 412060 w 423958"/>
                  <a:gd name="connsiteY33" fmla="*/ 11228 h 387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423958" h="387358">
                    <a:moveTo>
                      <a:pt x="412060" y="11228"/>
                    </a:moveTo>
                    <a:cubicBezTo>
                      <a:pt x="400832" y="5614"/>
                      <a:pt x="387359" y="9544"/>
                      <a:pt x="381745" y="20771"/>
                    </a:cubicBezTo>
                    <a:lnTo>
                      <a:pt x="362096" y="57823"/>
                    </a:lnTo>
                    <a:lnTo>
                      <a:pt x="275642" y="3368"/>
                    </a:lnTo>
                    <a:cubicBezTo>
                      <a:pt x="272274" y="1123"/>
                      <a:pt x="268344" y="0"/>
                      <a:pt x="263853" y="0"/>
                    </a:cubicBezTo>
                    <a:lnTo>
                      <a:pt x="168417" y="0"/>
                    </a:lnTo>
                    <a:cubicBezTo>
                      <a:pt x="159996" y="0"/>
                      <a:pt x="152698" y="4491"/>
                      <a:pt x="148768" y="11789"/>
                    </a:cubicBezTo>
                    <a:lnTo>
                      <a:pt x="112278" y="79156"/>
                    </a:lnTo>
                    <a:cubicBezTo>
                      <a:pt x="106103" y="89822"/>
                      <a:pt x="110594" y="103857"/>
                      <a:pt x="121260" y="109471"/>
                    </a:cubicBezTo>
                    <a:cubicBezTo>
                      <a:pt x="124629" y="111155"/>
                      <a:pt x="128558" y="112278"/>
                      <a:pt x="131927" y="112278"/>
                    </a:cubicBezTo>
                    <a:cubicBezTo>
                      <a:pt x="139786" y="112278"/>
                      <a:pt x="147645" y="107787"/>
                      <a:pt x="151575" y="100489"/>
                    </a:cubicBezTo>
                    <a:lnTo>
                      <a:pt x="181890" y="44911"/>
                    </a:lnTo>
                    <a:lnTo>
                      <a:pt x="215012" y="44911"/>
                    </a:lnTo>
                    <a:lnTo>
                      <a:pt x="115646" y="230170"/>
                    </a:lnTo>
                    <a:lnTo>
                      <a:pt x="22456" y="230170"/>
                    </a:lnTo>
                    <a:cubicBezTo>
                      <a:pt x="10105" y="230170"/>
                      <a:pt x="0" y="240275"/>
                      <a:pt x="0" y="252625"/>
                    </a:cubicBezTo>
                    <a:cubicBezTo>
                      <a:pt x="0" y="264976"/>
                      <a:pt x="10105" y="275081"/>
                      <a:pt x="22456" y="275081"/>
                    </a:cubicBezTo>
                    <a:lnTo>
                      <a:pt x="129120" y="275081"/>
                    </a:lnTo>
                    <a:cubicBezTo>
                      <a:pt x="137540" y="275081"/>
                      <a:pt x="144839" y="270590"/>
                      <a:pt x="148768" y="263292"/>
                    </a:cubicBezTo>
                    <a:lnTo>
                      <a:pt x="188066" y="190872"/>
                    </a:lnTo>
                    <a:lnTo>
                      <a:pt x="252625" y="250941"/>
                    </a:lnTo>
                    <a:lnTo>
                      <a:pt x="247573" y="363780"/>
                    </a:lnTo>
                    <a:cubicBezTo>
                      <a:pt x="246450" y="376131"/>
                      <a:pt x="255994" y="386797"/>
                      <a:pt x="268344" y="387359"/>
                    </a:cubicBezTo>
                    <a:cubicBezTo>
                      <a:pt x="268906" y="387359"/>
                      <a:pt x="268906" y="387359"/>
                      <a:pt x="269467" y="387359"/>
                    </a:cubicBezTo>
                    <a:cubicBezTo>
                      <a:pt x="281256" y="387359"/>
                      <a:pt x="291361" y="377815"/>
                      <a:pt x="291923" y="366026"/>
                    </a:cubicBezTo>
                    <a:lnTo>
                      <a:pt x="297537" y="242520"/>
                    </a:lnTo>
                    <a:cubicBezTo>
                      <a:pt x="298098" y="235784"/>
                      <a:pt x="295291" y="229608"/>
                      <a:pt x="290238" y="225117"/>
                    </a:cubicBezTo>
                    <a:lnTo>
                      <a:pt x="235784" y="174592"/>
                    </a:lnTo>
                    <a:lnTo>
                      <a:pt x="293045" y="67928"/>
                    </a:lnTo>
                    <a:lnTo>
                      <a:pt x="358167" y="108910"/>
                    </a:lnTo>
                    <a:cubicBezTo>
                      <a:pt x="363219" y="112278"/>
                      <a:pt x="369956" y="113401"/>
                      <a:pt x="376131" y="111717"/>
                    </a:cubicBezTo>
                    <a:cubicBezTo>
                      <a:pt x="382306" y="110032"/>
                      <a:pt x="387359" y="106103"/>
                      <a:pt x="390166" y="100489"/>
                    </a:cubicBezTo>
                    <a:lnTo>
                      <a:pt x="421042" y="41543"/>
                    </a:lnTo>
                    <a:cubicBezTo>
                      <a:pt x="427218" y="30876"/>
                      <a:pt x="423288" y="17403"/>
                      <a:pt x="412060" y="11228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26" name="Graphic 19" descr="Chat">
              <a:extLst>
                <a:ext uri="{FF2B5EF4-FFF2-40B4-BE49-F238E27FC236}">
                  <a16:creationId xmlns:a16="http://schemas.microsoft.com/office/drawing/2014/main" id="{73FA94E5-21E1-45F9-BBAE-8F8389AD35CE}"/>
                </a:ext>
              </a:extLst>
            </p:cNvPr>
            <p:cNvGrpSpPr/>
            <p:nvPr/>
          </p:nvGrpSpPr>
          <p:grpSpPr>
            <a:xfrm>
              <a:off x="2451866" y="3754638"/>
              <a:ext cx="366695" cy="256686"/>
              <a:chOff x="7891326" y="3007054"/>
              <a:chExt cx="449111" cy="314378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E0CDD38-435D-4C08-AEB6-46A69D8896CB}"/>
                  </a:ext>
                </a:extLst>
              </p:cNvPr>
              <p:cNvSpPr/>
              <p:nvPr/>
            </p:nvSpPr>
            <p:spPr>
              <a:xfrm>
                <a:off x="7891326" y="3007054"/>
                <a:ext cx="280694" cy="252625"/>
              </a:xfrm>
              <a:custGeom>
                <a:avLst/>
                <a:gdLst>
                  <a:gd name="connsiteX0" fmla="*/ 190872 w 280694"/>
                  <a:gd name="connsiteY0" fmla="*/ 39297 h 252625"/>
                  <a:gd name="connsiteX1" fmla="*/ 280695 w 280694"/>
                  <a:gd name="connsiteY1" fmla="*/ 39297 h 252625"/>
                  <a:gd name="connsiteX2" fmla="*/ 280695 w 280694"/>
                  <a:gd name="connsiteY2" fmla="*/ 22456 h 252625"/>
                  <a:gd name="connsiteX3" fmla="*/ 258239 w 280694"/>
                  <a:gd name="connsiteY3" fmla="*/ 0 h 252625"/>
                  <a:gd name="connsiteX4" fmla="*/ 22456 w 280694"/>
                  <a:gd name="connsiteY4" fmla="*/ 0 h 252625"/>
                  <a:gd name="connsiteX5" fmla="*/ 0 w 280694"/>
                  <a:gd name="connsiteY5" fmla="*/ 22456 h 252625"/>
                  <a:gd name="connsiteX6" fmla="*/ 0 w 280694"/>
                  <a:gd name="connsiteY6" fmla="*/ 174031 h 252625"/>
                  <a:gd name="connsiteX7" fmla="*/ 22456 w 280694"/>
                  <a:gd name="connsiteY7" fmla="*/ 196486 h 252625"/>
                  <a:gd name="connsiteX8" fmla="*/ 56139 w 280694"/>
                  <a:gd name="connsiteY8" fmla="*/ 196486 h 252625"/>
                  <a:gd name="connsiteX9" fmla="*/ 56139 w 280694"/>
                  <a:gd name="connsiteY9" fmla="*/ 252625 h 252625"/>
                  <a:gd name="connsiteX10" fmla="*/ 112278 w 280694"/>
                  <a:gd name="connsiteY10" fmla="*/ 196486 h 252625"/>
                  <a:gd name="connsiteX11" fmla="*/ 145961 w 280694"/>
                  <a:gd name="connsiteY11" fmla="*/ 196486 h 252625"/>
                  <a:gd name="connsiteX12" fmla="*/ 145961 w 280694"/>
                  <a:gd name="connsiteY12" fmla="*/ 84208 h 252625"/>
                  <a:gd name="connsiteX13" fmla="*/ 190872 w 280694"/>
                  <a:gd name="connsiteY13" fmla="*/ 39297 h 2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0694" h="252625">
                    <a:moveTo>
                      <a:pt x="190872" y="39297"/>
                    </a:moveTo>
                    <a:lnTo>
                      <a:pt x="280695" y="39297"/>
                    </a:lnTo>
                    <a:lnTo>
                      <a:pt x="280695" y="22456"/>
                    </a:lnTo>
                    <a:cubicBezTo>
                      <a:pt x="280695" y="10105"/>
                      <a:pt x="270590" y="0"/>
                      <a:pt x="258239" y="0"/>
                    </a:cubicBezTo>
                    <a:lnTo>
                      <a:pt x="22456" y="0"/>
                    </a:lnTo>
                    <a:cubicBezTo>
                      <a:pt x="10105" y="0"/>
                      <a:pt x="0" y="10105"/>
                      <a:pt x="0" y="22456"/>
                    </a:cubicBezTo>
                    <a:lnTo>
                      <a:pt x="0" y="174031"/>
                    </a:lnTo>
                    <a:cubicBezTo>
                      <a:pt x="0" y="186381"/>
                      <a:pt x="10105" y="196486"/>
                      <a:pt x="22456" y="196486"/>
                    </a:cubicBezTo>
                    <a:lnTo>
                      <a:pt x="56139" y="196486"/>
                    </a:lnTo>
                    <a:lnTo>
                      <a:pt x="56139" y="252625"/>
                    </a:lnTo>
                    <a:lnTo>
                      <a:pt x="112278" y="196486"/>
                    </a:lnTo>
                    <a:lnTo>
                      <a:pt x="145961" y="196486"/>
                    </a:lnTo>
                    <a:lnTo>
                      <a:pt x="145961" y="84208"/>
                    </a:lnTo>
                    <a:cubicBezTo>
                      <a:pt x="145961" y="59507"/>
                      <a:pt x="166171" y="39297"/>
                      <a:pt x="190872" y="39297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8A431A6-23E1-4EC6-96CC-82E86BE7591C}"/>
                  </a:ext>
                </a:extLst>
              </p:cNvPr>
              <p:cNvSpPr/>
              <p:nvPr/>
            </p:nvSpPr>
            <p:spPr>
              <a:xfrm>
                <a:off x="8059743" y="3068807"/>
                <a:ext cx="280694" cy="252625"/>
              </a:xfrm>
              <a:custGeom>
                <a:avLst/>
                <a:gdLst>
                  <a:gd name="connsiteX0" fmla="*/ 258239 w 280694"/>
                  <a:gd name="connsiteY0" fmla="*/ 0 h 252625"/>
                  <a:gd name="connsiteX1" fmla="*/ 22456 w 280694"/>
                  <a:gd name="connsiteY1" fmla="*/ 0 h 252625"/>
                  <a:gd name="connsiteX2" fmla="*/ 0 w 280694"/>
                  <a:gd name="connsiteY2" fmla="*/ 22456 h 252625"/>
                  <a:gd name="connsiteX3" fmla="*/ 0 w 280694"/>
                  <a:gd name="connsiteY3" fmla="*/ 174031 h 252625"/>
                  <a:gd name="connsiteX4" fmla="*/ 22456 w 280694"/>
                  <a:gd name="connsiteY4" fmla="*/ 196486 h 252625"/>
                  <a:gd name="connsiteX5" fmla="*/ 168417 w 280694"/>
                  <a:gd name="connsiteY5" fmla="*/ 196486 h 252625"/>
                  <a:gd name="connsiteX6" fmla="*/ 224556 w 280694"/>
                  <a:gd name="connsiteY6" fmla="*/ 252625 h 252625"/>
                  <a:gd name="connsiteX7" fmla="*/ 224556 w 280694"/>
                  <a:gd name="connsiteY7" fmla="*/ 196486 h 252625"/>
                  <a:gd name="connsiteX8" fmla="*/ 258239 w 280694"/>
                  <a:gd name="connsiteY8" fmla="*/ 196486 h 252625"/>
                  <a:gd name="connsiteX9" fmla="*/ 280695 w 280694"/>
                  <a:gd name="connsiteY9" fmla="*/ 174031 h 252625"/>
                  <a:gd name="connsiteX10" fmla="*/ 280695 w 280694"/>
                  <a:gd name="connsiteY10" fmla="*/ 22456 h 252625"/>
                  <a:gd name="connsiteX11" fmla="*/ 258239 w 280694"/>
                  <a:gd name="connsiteY11" fmla="*/ 0 h 252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0694" h="252625">
                    <a:moveTo>
                      <a:pt x="258239" y="0"/>
                    </a:moveTo>
                    <a:lnTo>
                      <a:pt x="22456" y="0"/>
                    </a:lnTo>
                    <a:cubicBezTo>
                      <a:pt x="10105" y="0"/>
                      <a:pt x="0" y="10105"/>
                      <a:pt x="0" y="22456"/>
                    </a:cubicBezTo>
                    <a:lnTo>
                      <a:pt x="0" y="174031"/>
                    </a:lnTo>
                    <a:cubicBezTo>
                      <a:pt x="0" y="186381"/>
                      <a:pt x="10105" y="196486"/>
                      <a:pt x="22456" y="196486"/>
                    </a:cubicBezTo>
                    <a:lnTo>
                      <a:pt x="168417" y="196486"/>
                    </a:lnTo>
                    <a:lnTo>
                      <a:pt x="224556" y="252625"/>
                    </a:lnTo>
                    <a:lnTo>
                      <a:pt x="224556" y="196486"/>
                    </a:lnTo>
                    <a:lnTo>
                      <a:pt x="258239" y="196486"/>
                    </a:lnTo>
                    <a:cubicBezTo>
                      <a:pt x="270590" y="196486"/>
                      <a:pt x="280695" y="186381"/>
                      <a:pt x="280695" y="174031"/>
                    </a:cubicBezTo>
                    <a:lnTo>
                      <a:pt x="280695" y="22456"/>
                    </a:lnTo>
                    <a:cubicBezTo>
                      <a:pt x="280695" y="10105"/>
                      <a:pt x="270590" y="0"/>
                      <a:pt x="258239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  <p:grpSp>
          <p:nvGrpSpPr>
            <p:cNvPr id="29" name="Graphic 21" descr="Call center">
              <a:extLst>
                <a:ext uri="{FF2B5EF4-FFF2-40B4-BE49-F238E27FC236}">
                  <a16:creationId xmlns:a16="http://schemas.microsoft.com/office/drawing/2014/main" id="{0AE54FAD-D7EF-473C-9A3B-4DB543E0608F}"/>
                </a:ext>
              </a:extLst>
            </p:cNvPr>
            <p:cNvGrpSpPr/>
            <p:nvPr/>
          </p:nvGrpSpPr>
          <p:grpSpPr>
            <a:xfrm>
              <a:off x="2488535" y="4193798"/>
              <a:ext cx="293356" cy="348359"/>
              <a:chOff x="7922824" y="3544931"/>
              <a:chExt cx="359289" cy="426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3171097-DA23-42E6-8001-AC8D9E9AE7D7}"/>
                  </a:ext>
                </a:extLst>
              </p:cNvPr>
              <p:cNvSpPr/>
              <p:nvPr/>
            </p:nvSpPr>
            <p:spPr>
              <a:xfrm>
                <a:off x="7922824" y="3791943"/>
                <a:ext cx="359289" cy="179644"/>
              </a:xfrm>
              <a:custGeom>
                <a:avLst/>
                <a:gdLst>
                  <a:gd name="connsiteX0" fmla="*/ 341325 w 359289"/>
                  <a:gd name="connsiteY0" fmla="*/ 53893 h 179644"/>
                  <a:gd name="connsiteX1" fmla="*/ 253748 w 359289"/>
                  <a:gd name="connsiteY1" fmla="*/ 11228 h 179644"/>
                  <a:gd name="connsiteX2" fmla="*/ 179645 w 359289"/>
                  <a:gd name="connsiteY2" fmla="*/ 0 h 179644"/>
                  <a:gd name="connsiteX3" fmla="*/ 105541 w 359289"/>
                  <a:gd name="connsiteY3" fmla="*/ 11228 h 179644"/>
                  <a:gd name="connsiteX4" fmla="*/ 17964 w 359289"/>
                  <a:gd name="connsiteY4" fmla="*/ 53893 h 179644"/>
                  <a:gd name="connsiteX5" fmla="*/ 0 w 359289"/>
                  <a:gd name="connsiteY5" fmla="*/ 89822 h 179644"/>
                  <a:gd name="connsiteX6" fmla="*/ 0 w 359289"/>
                  <a:gd name="connsiteY6" fmla="*/ 179645 h 179644"/>
                  <a:gd name="connsiteX7" fmla="*/ 359289 w 359289"/>
                  <a:gd name="connsiteY7" fmla="*/ 179645 h 179644"/>
                  <a:gd name="connsiteX8" fmla="*/ 359289 w 359289"/>
                  <a:gd name="connsiteY8" fmla="*/ 89822 h 179644"/>
                  <a:gd name="connsiteX9" fmla="*/ 341325 w 359289"/>
                  <a:gd name="connsiteY9" fmla="*/ 53893 h 1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9289" h="179644">
                    <a:moveTo>
                      <a:pt x="341325" y="53893"/>
                    </a:moveTo>
                    <a:cubicBezTo>
                      <a:pt x="316624" y="33683"/>
                      <a:pt x="285186" y="20210"/>
                      <a:pt x="253748" y="11228"/>
                    </a:cubicBezTo>
                    <a:cubicBezTo>
                      <a:pt x="231293" y="4491"/>
                      <a:pt x="206591" y="0"/>
                      <a:pt x="179645" y="0"/>
                    </a:cubicBezTo>
                    <a:cubicBezTo>
                      <a:pt x="154944" y="0"/>
                      <a:pt x="130242" y="4491"/>
                      <a:pt x="105541" y="11228"/>
                    </a:cubicBezTo>
                    <a:cubicBezTo>
                      <a:pt x="74103" y="20210"/>
                      <a:pt x="42666" y="35929"/>
                      <a:pt x="17964" y="53893"/>
                    </a:cubicBezTo>
                    <a:cubicBezTo>
                      <a:pt x="6737" y="62876"/>
                      <a:pt x="0" y="76349"/>
                      <a:pt x="0" y="89822"/>
                    </a:cubicBezTo>
                    <a:lnTo>
                      <a:pt x="0" y="179645"/>
                    </a:lnTo>
                    <a:lnTo>
                      <a:pt x="359289" y="179645"/>
                    </a:lnTo>
                    <a:lnTo>
                      <a:pt x="359289" y="89822"/>
                    </a:lnTo>
                    <a:cubicBezTo>
                      <a:pt x="359289" y="76349"/>
                      <a:pt x="352553" y="62876"/>
                      <a:pt x="341325" y="5389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EACCB37-EE6D-4C84-B3D8-86C93FED6F45}"/>
                  </a:ext>
                </a:extLst>
              </p:cNvPr>
              <p:cNvSpPr/>
              <p:nvPr/>
            </p:nvSpPr>
            <p:spPr>
              <a:xfrm>
                <a:off x="8003664" y="3544931"/>
                <a:ext cx="250941" cy="213328"/>
              </a:xfrm>
              <a:custGeom>
                <a:avLst/>
                <a:gdLst>
                  <a:gd name="connsiteX0" fmla="*/ 11228 w 250941"/>
                  <a:gd name="connsiteY0" fmla="*/ 58385 h 213328"/>
                  <a:gd name="connsiteX1" fmla="*/ 19087 w 250941"/>
                  <a:gd name="connsiteY1" fmla="*/ 55016 h 213328"/>
                  <a:gd name="connsiteX2" fmla="*/ 19087 w 250941"/>
                  <a:gd name="connsiteY2" fmla="*/ 55016 h 213328"/>
                  <a:gd name="connsiteX3" fmla="*/ 98805 w 250941"/>
                  <a:gd name="connsiteY3" fmla="*/ 22456 h 213328"/>
                  <a:gd name="connsiteX4" fmla="*/ 211082 w 250941"/>
                  <a:gd name="connsiteY4" fmla="*/ 134734 h 213328"/>
                  <a:gd name="connsiteX5" fmla="*/ 211082 w 250941"/>
                  <a:gd name="connsiteY5" fmla="*/ 160557 h 213328"/>
                  <a:gd name="connsiteX6" fmla="*/ 146523 w 250941"/>
                  <a:gd name="connsiteY6" fmla="*/ 181890 h 213328"/>
                  <a:gd name="connsiteX7" fmla="*/ 138102 w 250941"/>
                  <a:gd name="connsiteY7" fmla="*/ 179645 h 213328"/>
                  <a:gd name="connsiteX8" fmla="*/ 121260 w 250941"/>
                  <a:gd name="connsiteY8" fmla="*/ 196486 h 213328"/>
                  <a:gd name="connsiteX9" fmla="*/ 138102 w 250941"/>
                  <a:gd name="connsiteY9" fmla="*/ 213328 h 213328"/>
                  <a:gd name="connsiteX10" fmla="*/ 153821 w 250941"/>
                  <a:gd name="connsiteY10" fmla="*/ 203223 h 213328"/>
                  <a:gd name="connsiteX11" fmla="*/ 243082 w 250941"/>
                  <a:gd name="connsiteY11" fmla="*/ 173469 h 213328"/>
                  <a:gd name="connsiteX12" fmla="*/ 250941 w 250941"/>
                  <a:gd name="connsiteY12" fmla="*/ 162803 h 213328"/>
                  <a:gd name="connsiteX13" fmla="*/ 250941 w 250941"/>
                  <a:gd name="connsiteY13" fmla="*/ 112278 h 213328"/>
                  <a:gd name="connsiteX14" fmla="*/ 239713 w 250941"/>
                  <a:gd name="connsiteY14" fmla="*/ 101050 h 213328"/>
                  <a:gd name="connsiteX15" fmla="*/ 229608 w 250941"/>
                  <a:gd name="connsiteY15" fmla="*/ 101050 h 213328"/>
                  <a:gd name="connsiteX16" fmla="*/ 98805 w 250941"/>
                  <a:gd name="connsiteY16" fmla="*/ 0 h 213328"/>
                  <a:gd name="connsiteX17" fmla="*/ 4491 w 250941"/>
                  <a:gd name="connsiteY17" fmla="*/ 38174 h 213328"/>
                  <a:gd name="connsiteX18" fmla="*/ 0 w 250941"/>
                  <a:gd name="connsiteY18" fmla="*/ 47157 h 213328"/>
                  <a:gd name="connsiteX19" fmla="*/ 11228 w 250941"/>
                  <a:gd name="connsiteY19" fmla="*/ 58385 h 213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50941" h="213328">
                    <a:moveTo>
                      <a:pt x="11228" y="58385"/>
                    </a:moveTo>
                    <a:cubicBezTo>
                      <a:pt x="14596" y="58385"/>
                      <a:pt x="17403" y="57262"/>
                      <a:pt x="19087" y="55016"/>
                    </a:cubicBezTo>
                    <a:lnTo>
                      <a:pt x="19087" y="55016"/>
                    </a:lnTo>
                    <a:cubicBezTo>
                      <a:pt x="39859" y="34806"/>
                      <a:pt x="67928" y="22456"/>
                      <a:pt x="98805" y="22456"/>
                    </a:cubicBezTo>
                    <a:cubicBezTo>
                      <a:pt x="160557" y="22456"/>
                      <a:pt x="211082" y="72981"/>
                      <a:pt x="211082" y="134734"/>
                    </a:cubicBezTo>
                    <a:lnTo>
                      <a:pt x="211082" y="160557"/>
                    </a:lnTo>
                    <a:lnTo>
                      <a:pt x="146523" y="181890"/>
                    </a:lnTo>
                    <a:cubicBezTo>
                      <a:pt x="143716" y="180767"/>
                      <a:pt x="140909" y="179645"/>
                      <a:pt x="138102" y="179645"/>
                    </a:cubicBezTo>
                    <a:cubicBezTo>
                      <a:pt x="128558" y="179645"/>
                      <a:pt x="121260" y="186943"/>
                      <a:pt x="121260" y="196486"/>
                    </a:cubicBezTo>
                    <a:cubicBezTo>
                      <a:pt x="121260" y="206030"/>
                      <a:pt x="128558" y="213328"/>
                      <a:pt x="138102" y="213328"/>
                    </a:cubicBezTo>
                    <a:cubicBezTo>
                      <a:pt x="144839" y="213328"/>
                      <a:pt x="151014" y="209398"/>
                      <a:pt x="153821" y="203223"/>
                    </a:cubicBezTo>
                    <a:lnTo>
                      <a:pt x="243082" y="173469"/>
                    </a:lnTo>
                    <a:cubicBezTo>
                      <a:pt x="247573" y="171785"/>
                      <a:pt x="250941" y="167856"/>
                      <a:pt x="250941" y="162803"/>
                    </a:cubicBezTo>
                    <a:lnTo>
                      <a:pt x="250941" y="112278"/>
                    </a:lnTo>
                    <a:cubicBezTo>
                      <a:pt x="250941" y="106103"/>
                      <a:pt x="245889" y="101050"/>
                      <a:pt x="239713" y="101050"/>
                    </a:cubicBezTo>
                    <a:lnTo>
                      <a:pt x="229608" y="101050"/>
                    </a:lnTo>
                    <a:cubicBezTo>
                      <a:pt x="214451" y="43227"/>
                      <a:pt x="161680" y="0"/>
                      <a:pt x="98805" y="0"/>
                    </a:cubicBezTo>
                    <a:cubicBezTo>
                      <a:pt x="62314" y="0"/>
                      <a:pt x="29192" y="14596"/>
                      <a:pt x="4491" y="38174"/>
                    </a:cubicBezTo>
                    <a:cubicBezTo>
                      <a:pt x="1684" y="40420"/>
                      <a:pt x="0" y="43227"/>
                      <a:pt x="0" y="47157"/>
                    </a:cubicBezTo>
                    <a:cubicBezTo>
                      <a:pt x="0" y="53332"/>
                      <a:pt x="5053" y="58385"/>
                      <a:pt x="11228" y="58385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F18BF23-2E96-422B-BFF9-CA5312DE7B1C}"/>
                  </a:ext>
                </a:extLst>
              </p:cNvPr>
              <p:cNvSpPr/>
              <p:nvPr/>
            </p:nvSpPr>
            <p:spPr>
              <a:xfrm>
                <a:off x="8012646" y="3589843"/>
                <a:ext cx="179644" cy="179644"/>
              </a:xfrm>
              <a:custGeom>
                <a:avLst/>
                <a:gdLst>
                  <a:gd name="connsiteX0" fmla="*/ 179083 w 179644"/>
                  <a:gd name="connsiteY0" fmla="*/ 99366 h 179644"/>
                  <a:gd name="connsiteX1" fmla="*/ 179645 w 179644"/>
                  <a:gd name="connsiteY1" fmla="*/ 89822 h 179644"/>
                  <a:gd name="connsiteX2" fmla="*/ 89822 w 179644"/>
                  <a:gd name="connsiteY2" fmla="*/ 0 h 179644"/>
                  <a:gd name="connsiteX3" fmla="*/ 0 w 179644"/>
                  <a:gd name="connsiteY3" fmla="*/ 89822 h 179644"/>
                  <a:gd name="connsiteX4" fmla="*/ 89822 w 179644"/>
                  <a:gd name="connsiteY4" fmla="*/ 179645 h 179644"/>
                  <a:gd name="connsiteX5" fmla="*/ 95436 w 179644"/>
                  <a:gd name="connsiteY5" fmla="*/ 179083 h 179644"/>
                  <a:gd name="connsiteX6" fmla="*/ 95436 w 179644"/>
                  <a:gd name="connsiteY6" fmla="*/ 151575 h 179644"/>
                  <a:gd name="connsiteX7" fmla="*/ 95436 w 179644"/>
                  <a:gd name="connsiteY7" fmla="*/ 151575 h 179644"/>
                  <a:gd name="connsiteX8" fmla="*/ 98805 w 179644"/>
                  <a:gd name="connsiteY8" fmla="*/ 136418 h 179644"/>
                  <a:gd name="connsiteX9" fmla="*/ 118453 w 179644"/>
                  <a:gd name="connsiteY9" fmla="*/ 119576 h 179644"/>
                  <a:gd name="connsiteX10" fmla="*/ 179083 w 179644"/>
                  <a:gd name="connsiteY10" fmla="*/ 99366 h 1796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9644" h="179644">
                    <a:moveTo>
                      <a:pt x="179083" y="99366"/>
                    </a:moveTo>
                    <a:cubicBezTo>
                      <a:pt x="179645" y="95998"/>
                      <a:pt x="179645" y="93191"/>
                      <a:pt x="179645" y="89822"/>
                    </a:cubicBezTo>
                    <a:cubicBezTo>
                      <a:pt x="179645" y="40420"/>
                      <a:pt x="139225" y="0"/>
                      <a:pt x="89822" y="0"/>
                    </a:cubicBezTo>
                    <a:cubicBezTo>
                      <a:pt x="40420" y="0"/>
                      <a:pt x="0" y="40420"/>
                      <a:pt x="0" y="89822"/>
                    </a:cubicBezTo>
                    <a:cubicBezTo>
                      <a:pt x="0" y="139225"/>
                      <a:pt x="40420" y="179645"/>
                      <a:pt x="89822" y="179645"/>
                    </a:cubicBezTo>
                    <a:cubicBezTo>
                      <a:pt x="91507" y="179645"/>
                      <a:pt x="93752" y="179645"/>
                      <a:pt x="95436" y="179083"/>
                    </a:cubicBezTo>
                    <a:lnTo>
                      <a:pt x="95436" y="151575"/>
                    </a:lnTo>
                    <a:lnTo>
                      <a:pt x="95436" y="151575"/>
                    </a:lnTo>
                    <a:cubicBezTo>
                      <a:pt x="95436" y="146523"/>
                      <a:pt x="96559" y="141470"/>
                      <a:pt x="98805" y="136418"/>
                    </a:cubicBezTo>
                    <a:cubicBezTo>
                      <a:pt x="102734" y="128558"/>
                      <a:pt x="109471" y="122383"/>
                      <a:pt x="118453" y="119576"/>
                    </a:cubicBezTo>
                    <a:lnTo>
                      <a:pt x="179083" y="99366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114" name="Arc 3">
              <a:extLst>
                <a:ext uri="{FF2B5EF4-FFF2-40B4-BE49-F238E27FC236}">
                  <a16:creationId xmlns:a16="http://schemas.microsoft.com/office/drawing/2014/main" id="{4DA4C764-3099-42DB-AE33-1CF388202445}"/>
                </a:ext>
              </a:extLst>
            </p:cNvPr>
            <p:cNvSpPr/>
            <p:nvPr/>
          </p:nvSpPr>
          <p:spPr>
            <a:xfrm rot="17466083" flipV="1">
              <a:off x="1575123" y="3018339"/>
              <a:ext cx="1960516" cy="1849232"/>
            </a:xfrm>
            <a:prstGeom prst="arc">
              <a:avLst>
                <a:gd name="adj1" fmla="val 14507218"/>
                <a:gd name="adj2" fmla="val 20770273"/>
              </a:avLst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3" name="Content Placeholder 2">
            <a:extLst>
              <a:ext uri="{FF2B5EF4-FFF2-40B4-BE49-F238E27FC236}">
                <a16:creationId xmlns:a16="http://schemas.microsoft.com/office/drawing/2014/main" id="{FE5F65A2-FD02-4D9F-AC27-73EFC3461BB2}"/>
              </a:ext>
            </a:extLst>
          </p:cNvPr>
          <p:cNvSpPr txBox="1">
            <a:spLocks/>
          </p:cNvSpPr>
          <p:nvPr/>
        </p:nvSpPr>
        <p:spPr>
          <a:xfrm>
            <a:off x="4541019" y="2493192"/>
            <a:ext cx="6942337" cy="2763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595959"/>
                </a:solidFill>
                <a:cs typeface="Calibri"/>
              </a:rPr>
              <a:t>Helpdesk</a:t>
            </a:r>
            <a:endParaRPr lang="en-US">
              <a:solidFill>
                <a:srgbClr val="595959"/>
              </a:solidFill>
              <a:cs typeface="Calibri"/>
              <a:hlinkClick r:id="rId10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BB5DD"/>
                </a:solidFill>
                <a:cs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https://helpdesk.nfdi4plants.org/</a:t>
            </a:r>
            <a:endParaRPr lang="en-US">
              <a:solidFill>
                <a:srgbClr val="0BB5DD"/>
              </a:solidFill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rgbClr val="0BB5DD"/>
              </a:solidFill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595959"/>
                </a:solidFill>
                <a:cs typeface="Calibri"/>
              </a:rPr>
              <a:t>E-Mail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BB5DD"/>
                </a:solidFill>
                <a:cs typeface="Calibr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info@nfdi4plants.org</a:t>
            </a:r>
            <a:endParaRPr lang="en-US">
              <a:solidFill>
                <a:srgbClr val="0BB5DD"/>
              </a:solidFill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solidFill>
                <a:srgbClr val="0BB5DD"/>
              </a:solidFill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595959"/>
                </a:solidFill>
                <a:cs typeface="Calibri"/>
              </a:rPr>
              <a:t>Website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>
                <a:solidFill>
                  <a:srgbClr val="0BB5DD"/>
                </a:solidFill>
                <a:cs typeface="Calibri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https://www.nfdi4plants.org/</a:t>
            </a:r>
            <a:endParaRPr lang="en-US">
              <a:solidFill>
                <a:srgbClr val="0BB5DD"/>
              </a:solidFill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cs typeface="Calibri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A86C7FF-8C4C-4ADB-87C6-CAD43C21719D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9500" t="7583" r="48734" b="9283"/>
          <a:stretch/>
        </p:blipFill>
        <p:spPr>
          <a:xfrm>
            <a:off x="5665510" y="2460046"/>
            <a:ext cx="324000" cy="322453"/>
          </a:xfrm>
          <a:prstGeom prst="ellipse">
            <a:avLst/>
          </a:prstGeom>
        </p:spPr>
      </p:pic>
      <p:pic>
        <p:nvPicPr>
          <p:cNvPr id="115" name="Grafik 114">
            <a:extLst>
              <a:ext uri="{FF2B5EF4-FFF2-40B4-BE49-F238E27FC236}">
                <a16:creationId xmlns:a16="http://schemas.microsoft.com/office/drawing/2014/main" id="{E413816E-1667-4619-BBDF-B5C32ACF9AD2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56841" t="5224" r="1393" b="10721"/>
          <a:stretch/>
        </p:blipFill>
        <p:spPr>
          <a:xfrm>
            <a:off x="5369218" y="3481192"/>
            <a:ext cx="324000" cy="326022"/>
          </a:xfrm>
          <a:prstGeom prst="ellipse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A08B0099-A128-4A88-875B-7EE0ADE69806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025" y="2700043"/>
            <a:ext cx="2349758" cy="23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645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6050A5C-3C7C-49B3-815E-AC177B5B6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1148" y="2900923"/>
            <a:ext cx="10033000" cy="1836774"/>
          </a:xfrm>
        </p:spPr>
        <p:txBody>
          <a:bodyPr>
            <a:normAutofit fontScale="77500" lnSpcReduction="20000"/>
          </a:bodyPr>
          <a:lstStyle/>
          <a:p>
            <a:r>
              <a:rPr lang="en-US" sz="9600">
                <a:solidFill>
                  <a:schemeClr val="bg1"/>
                </a:solidFill>
              </a:rPr>
              <a:t>Thank you for</a:t>
            </a:r>
            <a:br>
              <a:rPr lang="en-US" sz="9600">
                <a:solidFill>
                  <a:schemeClr val="bg1"/>
                </a:solidFill>
              </a:rPr>
            </a:br>
            <a:r>
              <a:rPr lang="en-US" sz="9600">
                <a:solidFill>
                  <a:schemeClr val="bg1"/>
                </a:solidFill>
              </a:rPr>
              <a:t>your attention</a:t>
            </a:r>
          </a:p>
          <a:p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EA9CECD-2981-4468-9309-E00ACD3C208B}"/>
              </a:ext>
            </a:extLst>
          </p:cNvPr>
          <p:cNvGrpSpPr>
            <a:grpSpLocks noChangeAspect="1"/>
          </p:cNvGrpSpPr>
          <p:nvPr/>
        </p:nvGrpSpPr>
        <p:grpSpPr>
          <a:xfrm rot="3600000">
            <a:off x="-1275561" y="-1929412"/>
            <a:ext cx="4011275" cy="5085937"/>
            <a:chOff x="3184525" y="1872136"/>
            <a:chExt cx="3337617" cy="4231802"/>
          </a:xfrm>
          <a:solidFill>
            <a:srgbClr val="FFFFFF">
              <a:alpha val="40000"/>
            </a:srgbClr>
          </a:solidFill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B7E0AC5-22A6-4DDA-9CF4-4F779EA02251}"/>
                </a:ext>
              </a:extLst>
            </p:cNvPr>
            <p:cNvSpPr/>
            <p:nvPr/>
          </p:nvSpPr>
          <p:spPr>
            <a:xfrm>
              <a:off x="3917619" y="1872136"/>
              <a:ext cx="2604523" cy="2233997"/>
            </a:xfrm>
            <a:custGeom>
              <a:avLst/>
              <a:gdLst>
                <a:gd name="connsiteX0" fmla="*/ 678216 w 2604523"/>
                <a:gd name="connsiteY0" fmla="*/ 1289261 h 2233997"/>
                <a:gd name="connsiteX1" fmla="*/ 593710 w 2604523"/>
                <a:gd name="connsiteY1" fmla="*/ 1232924 h 2233997"/>
                <a:gd name="connsiteX2" fmla="*/ 418197 w 2604523"/>
                <a:gd name="connsiteY2" fmla="*/ 1204755 h 2233997"/>
                <a:gd name="connsiteX3" fmla="*/ 169012 w 2604523"/>
                <a:gd name="connsiteY3" fmla="*/ 1076912 h 2233997"/>
                <a:gd name="connsiteX4" fmla="*/ 67172 w 2604523"/>
                <a:gd name="connsiteY4" fmla="*/ 946903 h 2233997"/>
                <a:gd name="connsiteX5" fmla="*/ 0 w 2604523"/>
                <a:gd name="connsiteY5" fmla="*/ 693384 h 2233997"/>
                <a:gd name="connsiteX6" fmla="*/ 26002 w 2604523"/>
                <a:gd name="connsiteY6" fmla="*/ 446366 h 2233997"/>
                <a:gd name="connsiteX7" fmla="*/ 104008 w 2604523"/>
                <a:gd name="connsiteY7" fmla="*/ 270854 h 2233997"/>
                <a:gd name="connsiteX8" fmla="*/ 221016 w 2604523"/>
                <a:gd name="connsiteY8" fmla="*/ 106175 h 2233997"/>
                <a:gd name="connsiteX9" fmla="*/ 331524 w 2604523"/>
                <a:gd name="connsiteY9" fmla="*/ 34670 h 2233997"/>
                <a:gd name="connsiteX10" fmla="*/ 472368 w 2604523"/>
                <a:gd name="connsiteY10" fmla="*/ 0 h 2233997"/>
                <a:gd name="connsiteX11" fmla="*/ 660881 w 2604523"/>
                <a:gd name="connsiteY11" fmla="*/ 4334 h 2233997"/>
                <a:gd name="connsiteX12" fmla="*/ 860229 w 2604523"/>
                <a:gd name="connsiteY12" fmla="*/ 101841 h 2233997"/>
                <a:gd name="connsiteX13" fmla="*/ 1027075 w 2604523"/>
                <a:gd name="connsiteY13" fmla="*/ 225350 h 2233997"/>
                <a:gd name="connsiteX14" fmla="*/ 1126749 w 2604523"/>
                <a:gd name="connsiteY14" fmla="*/ 322857 h 2233997"/>
                <a:gd name="connsiteX15" fmla="*/ 1189587 w 2604523"/>
                <a:gd name="connsiteY15" fmla="*/ 455034 h 2233997"/>
                <a:gd name="connsiteX16" fmla="*/ 1241590 w 2604523"/>
                <a:gd name="connsiteY16" fmla="*/ 602378 h 2233997"/>
                <a:gd name="connsiteX17" fmla="*/ 1265426 w 2604523"/>
                <a:gd name="connsiteY17" fmla="*/ 704219 h 2233997"/>
                <a:gd name="connsiteX18" fmla="*/ 1235090 w 2604523"/>
                <a:gd name="connsiteY18" fmla="*/ 838562 h 2233997"/>
                <a:gd name="connsiteX19" fmla="*/ 1135416 w 2604523"/>
                <a:gd name="connsiteY19" fmla="*/ 979405 h 2233997"/>
                <a:gd name="connsiteX20" fmla="*/ 1024908 w 2604523"/>
                <a:gd name="connsiteY20" fmla="*/ 1100747 h 2233997"/>
                <a:gd name="connsiteX21" fmla="*/ 931735 w 2604523"/>
                <a:gd name="connsiteY21" fmla="*/ 1180920 h 2233997"/>
                <a:gd name="connsiteX22" fmla="*/ 912233 w 2604523"/>
                <a:gd name="connsiteY22" fmla="*/ 1304429 h 2233997"/>
                <a:gd name="connsiteX23" fmla="*/ 916567 w 2604523"/>
                <a:gd name="connsiteY23" fmla="*/ 1417104 h 2233997"/>
                <a:gd name="connsiteX24" fmla="*/ 983738 w 2604523"/>
                <a:gd name="connsiteY24" fmla="*/ 1705291 h 2233997"/>
                <a:gd name="connsiteX25" fmla="*/ 1040076 w 2604523"/>
                <a:gd name="connsiteY25" fmla="*/ 1989146 h 2233997"/>
                <a:gd name="connsiteX26" fmla="*/ 1068245 w 2604523"/>
                <a:gd name="connsiteY26" fmla="*/ 2153824 h 2233997"/>
                <a:gd name="connsiteX27" fmla="*/ 1391101 w 2604523"/>
                <a:gd name="connsiteY27" fmla="*/ 1668455 h 2233997"/>
                <a:gd name="connsiteX28" fmla="*/ 1408436 w 2604523"/>
                <a:gd name="connsiteY28" fmla="*/ 1596950 h 2233997"/>
                <a:gd name="connsiteX29" fmla="*/ 1375934 w 2604523"/>
                <a:gd name="connsiteY29" fmla="*/ 1503777 h 2233997"/>
                <a:gd name="connsiteX30" fmla="*/ 1326097 w 2604523"/>
                <a:gd name="connsiteY30" fmla="*/ 1404103 h 2233997"/>
                <a:gd name="connsiteX31" fmla="*/ 1313096 w 2604523"/>
                <a:gd name="connsiteY31" fmla="*/ 1280594 h 2233997"/>
                <a:gd name="connsiteX32" fmla="*/ 1319596 w 2604523"/>
                <a:gd name="connsiteY32" fmla="*/ 1191754 h 2233997"/>
                <a:gd name="connsiteX33" fmla="*/ 1354265 w 2604523"/>
                <a:gd name="connsiteY33" fmla="*/ 1087746 h 2233997"/>
                <a:gd name="connsiteX34" fmla="*/ 1432271 w 2604523"/>
                <a:gd name="connsiteY34" fmla="*/ 1001073 h 2233997"/>
                <a:gd name="connsiteX35" fmla="*/ 1492942 w 2604523"/>
                <a:gd name="connsiteY35" fmla="*/ 888399 h 2233997"/>
                <a:gd name="connsiteX36" fmla="*/ 1631619 w 2604523"/>
                <a:gd name="connsiteY36" fmla="*/ 751889 h 2233997"/>
                <a:gd name="connsiteX37" fmla="*/ 1722626 w 2604523"/>
                <a:gd name="connsiteY37" fmla="*/ 680383 h 2233997"/>
                <a:gd name="connsiteX38" fmla="*/ 1781130 w 2604523"/>
                <a:gd name="connsiteY38" fmla="*/ 650048 h 2233997"/>
                <a:gd name="connsiteX39" fmla="*/ 1835300 w 2604523"/>
                <a:gd name="connsiteY39" fmla="*/ 632713 h 2233997"/>
                <a:gd name="connsiteX40" fmla="*/ 1934974 w 2604523"/>
                <a:gd name="connsiteY40" fmla="*/ 585043 h 2233997"/>
                <a:gd name="connsiteX41" fmla="*/ 2017314 w 2604523"/>
                <a:gd name="connsiteY41" fmla="*/ 546040 h 2233997"/>
                <a:gd name="connsiteX42" fmla="*/ 2093153 w 2604523"/>
                <a:gd name="connsiteY42" fmla="*/ 528706 h 2233997"/>
                <a:gd name="connsiteX43" fmla="*/ 2181992 w 2604523"/>
                <a:gd name="connsiteY43" fmla="*/ 526539 h 2233997"/>
                <a:gd name="connsiteX44" fmla="*/ 2242663 w 2604523"/>
                <a:gd name="connsiteY44" fmla="*/ 546040 h 2233997"/>
                <a:gd name="connsiteX45" fmla="*/ 2353172 w 2604523"/>
                <a:gd name="connsiteY45" fmla="*/ 580709 h 2233997"/>
                <a:gd name="connsiteX46" fmla="*/ 2446345 w 2604523"/>
                <a:gd name="connsiteY46" fmla="*/ 634880 h 2233997"/>
                <a:gd name="connsiteX47" fmla="*/ 2511350 w 2604523"/>
                <a:gd name="connsiteY47" fmla="*/ 695551 h 2233997"/>
                <a:gd name="connsiteX48" fmla="*/ 2576354 w 2604523"/>
                <a:gd name="connsiteY48" fmla="*/ 810393 h 2233997"/>
                <a:gd name="connsiteX49" fmla="*/ 2604523 w 2604523"/>
                <a:gd name="connsiteY49" fmla="*/ 890565 h 2233997"/>
                <a:gd name="connsiteX50" fmla="*/ 2591522 w 2604523"/>
                <a:gd name="connsiteY50" fmla="*/ 1068245 h 2233997"/>
                <a:gd name="connsiteX51" fmla="*/ 2539518 w 2604523"/>
                <a:gd name="connsiteY51" fmla="*/ 1261092 h 2233997"/>
                <a:gd name="connsiteX52" fmla="*/ 2457179 w 2604523"/>
                <a:gd name="connsiteY52" fmla="*/ 1436605 h 2233997"/>
                <a:gd name="connsiteX53" fmla="*/ 2364006 w 2604523"/>
                <a:gd name="connsiteY53" fmla="*/ 1536279 h 2233997"/>
                <a:gd name="connsiteX54" fmla="*/ 2251331 w 2604523"/>
                <a:gd name="connsiteY54" fmla="*/ 1629453 h 2233997"/>
                <a:gd name="connsiteX55" fmla="*/ 2153824 w 2604523"/>
                <a:gd name="connsiteY55" fmla="*/ 1683623 h 2233997"/>
                <a:gd name="connsiteX56" fmla="*/ 2036815 w 2604523"/>
                <a:gd name="connsiteY56" fmla="*/ 1778964 h 2233997"/>
                <a:gd name="connsiteX57" fmla="*/ 1915473 w 2604523"/>
                <a:gd name="connsiteY57" fmla="*/ 1811466 h 2233997"/>
                <a:gd name="connsiteX58" fmla="*/ 1804965 w 2604523"/>
                <a:gd name="connsiteY58" fmla="*/ 1809299 h 2233997"/>
                <a:gd name="connsiteX59" fmla="*/ 1685790 w 2604523"/>
                <a:gd name="connsiteY59" fmla="*/ 1781130 h 2233997"/>
                <a:gd name="connsiteX60" fmla="*/ 1633786 w 2604523"/>
                <a:gd name="connsiteY60" fmla="*/ 1755128 h 2233997"/>
                <a:gd name="connsiteX61" fmla="*/ 1573115 w 2604523"/>
                <a:gd name="connsiteY61" fmla="*/ 1707458 h 2233997"/>
                <a:gd name="connsiteX62" fmla="*/ 1534112 w 2604523"/>
                <a:gd name="connsiteY62" fmla="*/ 1707458 h 2233997"/>
                <a:gd name="connsiteX63" fmla="*/ 1152751 w 2604523"/>
                <a:gd name="connsiteY63" fmla="*/ 2231830 h 2233997"/>
                <a:gd name="connsiteX64" fmla="*/ 1263259 w 2604523"/>
                <a:gd name="connsiteY64" fmla="*/ 2233997 h 2233997"/>
                <a:gd name="connsiteX65" fmla="*/ 1243757 w 2604523"/>
                <a:gd name="connsiteY65" fmla="*/ 2223163 h 2233997"/>
                <a:gd name="connsiteX66" fmla="*/ 1150584 w 2604523"/>
                <a:gd name="connsiteY66" fmla="*/ 2227496 h 2233997"/>
                <a:gd name="connsiteX67" fmla="*/ 1059577 w 2604523"/>
                <a:gd name="connsiteY67" fmla="*/ 2188493 h 2233997"/>
                <a:gd name="connsiteX68" fmla="*/ 1057410 w 2604523"/>
                <a:gd name="connsiteY68" fmla="*/ 2119155 h 2233997"/>
                <a:gd name="connsiteX69" fmla="*/ 1046576 w 2604523"/>
                <a:gd name="connsiteY69" fmla="*/ 2069318 h 2233997"/>
                <a:gd name="connsiteX70" fmla="*/ 1035742 w 2604523"/>
                <a:gd name="connsiteY70" fmla="*/ 2023815 h 2233997"/>
                <a:gd name="connsiteX71" fmla="*/ 1014074 w 2604523"/>
                <a:gd name="connsiteY71" fmla="*/ 1989146 h 2233997"/>
                <a:gd name="connsiteX72" fmla="*/ 990239 w 2604523"/>
                <a:gd name="connsiteY72" fmla="*/ 1967477 h 2233997"/>
                <a:gd name="connsiteX73" fmla="*/ 942569 w 2604523"/>
                <a:gd name="connsiteY73" fmla="*/ 1945809 h 2233997"/>
                <a:gd name="connsiteX74" fmla="*/ 910066 w 2604523"/>
                <a:gd name="connsiteY74" fmla="*/ 1947976 h 2233997"/>
                <a:gd name="connsiteX75" fmla="*/ 903566 w 2604523"/>
                <a:gd name="connsiteY75" fmla="*/ 1835301 h 2233997"/>
                <a:gd name="connsiteX76" fmla="*/ 860229 w 2604523"/>
                <a:gd name="connsiteY76" fmla="*/ 1690124 h 2233997"/>
                <a:gd name="connsiteX77" fmla="*/ 832061 w 2604523"/>
                <a:gd name="connsiteY77" fmla="*/ 1531946 h 2233997"/>
                <a:gd name="connsiteX78" fmla="*/ 803892 w 2604523"/>
                <a:gd name="connsiteY78" fmla="*/ 1449606 h 2233997"/>
                <a:gd name="connsiteX79" fmla="*/ 751888 w 2604523"/>
                <a:gd name="connsiteY79" fmla="*/ 1334764 h 2233997"/>
                <a:gd name="connsiteX80" fmla="*/ 678216 w 2604523"/>
                <a:gd name="connsiteY80" fmla="*/ 1289261 h 2233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604523" h="2233997" fill="none" extrusionOk="0">
                  <a:moveTo>
                    <a:pt x="678216" y="1289261"/>
                  </a:moveTo>
                  <a:cubicBezTo>
                    <a:pt x="660147" y="1270970"/>
                    <a:pt x="612224" y="1239611"/>
                    <a:pt x="593710" y="1232924"/>
                  </a:cubicBezTo>
                  <a:cubicBezTo>
                    <a:pt x="530950" y="1215688"/>
                    <a:pt x="442831" y="1216111"/>
                    <a:pt x="418197" y="1204755"/>
                  </a:cubicBezTo>
                  <a:cubicBezTo>
                    <a:pt x="373809" y="1182682"/>
                    <a:pt x="244327" y="1096288"/>
                    <a:pt x="169012" y="1076912"/>
                  </a:cubicBezTo>
                  <a:cubicBezTo>
                    <a:pt x="169057" y="1053229"/>
                    <a:pt x="114556" y="1005924"/>
                    <a:pt x="67172" y="946903"/>
                  </a:cubicBezTo>
                  <a:cubicBezTo>
                    <a:pt x="38547" y="927006"/>
                    <a:pt x="3312" y="783126"/>
                    <a:pt x="0" y="693384"/>
                  </a:cubicBezTo>
                  <a:cubicBezTo>
                    <a:pt x="19703" y="574331"/>
                    <a:pt x="26508" y="505710"/>
                    <a:pt x="26002" y="446366"/>
                  </a:cubicBezTo>
                  <a:cubicBezTo>
                    <a:pt x="42213" y="426547"/>
                    <a:pt x="67390" y="314469"/>
                    <a:pt x="104008" y="270854"/>
                  </a:cubicBezTo>
                  <a:cubicBezTo>
                    <a:pt x="128650" y="258351"/>
                    <a:pt x="173988" y="174520"/>
                    <a:pt x="221016" y="106175"/>
                  </a:cubicBezTo>
                  <a:cubicBezTo>
                    <a:pt x="249836" y="80876"/>
                    <a:pt x="313871" y="56732"/>
                    <a:pt x="331524" y="34670"/>
                  </a:cubicBezTo>
                  <a:cubicBezTo>
                    <a:pt x="389853" y="10694"/>
                    <a:pt x="418539" y="23610"/>
                    <a:pt x="472368" y="0"/>
                  </a:cubicBezTo>
                  <a:cubicBezTo>
                    <a:pt x="562829" y="11195"/>
                    <a:pt x="606560" y="16279"/>
                    <a:pt x="660881" y="4334"/>
                  </a:cubicBezTo>
                  <a:cubicBezTo>
                    <a:pt x="683442" y="25164"/>
                    <a:pt x="818434" y="88619"/>
                    <a:pt x="860229" y="101841"/>
                  </a:cubicBezTo>
                  <a:cubicBezTo>
                    <a:pt x="880639" y="124011"/>
                    <a:pt x="976073" y="179991"/>
                    <a:pt x="1027075" y="225350"/>
                  </a:cubicBezTo>
                  <a:cubicBezTo>
                    <a:pt x="1041403" y="237474"/>
                    <a:pt x="1104602" y="314858"/>
                    <a:pt x="1126749" y="322857"/>
                  </a:cubicBezTo>
                  <a:cubicBezTo>
                    <a:pt x="1133658" y="343737"/>
                    <a:pt x="1162914" y="387584"/>
                    <a:pt x="1189587" y="455034"/>
                  </a:cubicBezTo>
                  <a:cubicBezTo>
                    <a:pt x="1220621" y="515403"/>
                    <a:pt x="1207540" y="537199"/>
                    <a:pt x="1241590" y="602378"/>
                  </a:cubicBezTo>
                  <a:cubicBezTo>
                    <a:pt x="1241164" y="622879"/>
                    <a:pt x="1258195" y="664902"/>
                    <a:pt x="1265426" y="704219"/>
                  </a:cubicBezTo>
                  <a:cubicBezTo>
                    <a:pt x="1269484" y="739365"/>
                    <a:pt x="1245468" y="770493"/>
                    <a:pt x="1235090" y="838562"/>
                  </a:cubicBezTo>
                  <a:cubicBezTo>
                    <a:pt x="1212332" y="848581"/>
                    <a:pt x="1159568" y="951456"/>
                    <a:pt x="1135416" y="979405"/>
                  </a:cubicBezTo>
                  <a:cubicBezTo>
                    <a:pt x="1089280" y="1021021"/>
                    <a:pt x="1052563" y="1075180"/>
                    <a:pt x="1024908" y="1100747"/>
                  </a:cubicBezTo>
                  <a:cubicBezTo>
                    <a:pt x="990941" y="1133255"/>
                    <a:pt x="970101" y="1143668"/>
                    <a:pt x="931735" y="1180920"/>
                  </a:cubicBezTo>
                  <a:cubicBezTo>
                    <a:pt x="932222" y="1201002"/>
                    <a:pt x="908432" y="1288660"/>
                    <a:pt x="912233" y="1304429"/>
                  </a:cubicBezTo>
                  <a:cubicBezTo>
                    <a:pt x="918369" y="1329020"/>
                    <a:pt x="917988" y="1385335"/>
                    <a:pt x="916567" y="1417104"/>
                  </a:cubicBezTo>
                  <a:cubicBezTo>
                    <a:pt x="910356" y="1486529"/>
                    <a:pt x="936426" y="1588026"/>
                    <a:pt x="983738" y="1705291"/>
                  </a:cubicBezTo>
                  <a:cubicBezTo>
                    <a:pt x="1007034" y="1847213"/>
                    <a:pt x="995140" y="1874206"/>
                    <a:pt x="1040076" y="1989146"/>
                  </a:cubicBezTo>
                  <a:cubicBezTo>
                    <a:pt x="1051442" y="2005674"/>
                    <a:pt x="1051266" y="2099343"/>
                    <a:pt x="1068245" y="2153824"/>
                  </a:cubicBezTo>
                  <a:cubicBezTo>
                    <a:pt x="1199514" y="2031312"/>
                    <a:pt x="1315076" y="1805631"/>
                    <a:pt x="1391101" y="1668455"/>
                  </a:cubicBezTo>
                  <a:cubicBezTo>
                    <a:pt x="1391396" y="1651761"/>
                    <a:pt x="1399188" y="1631088"/>
                    <a:pt x="1408436" y="1596950"/>
                  </a:cubicBezTo>
                  <a:cubicBezTo>
                    <a:pt x="1400966" y="1578269"/>
                    <a:pt x="1387417" y="1519722"/>
                    <a:pt x="1375934" y="1503777"/>
                  </a:cubicBezTo>
                  <a:cubicBezTo>
                    <a:pt x="1359202" y="1478878"/>
                    <a:pt x="1340014" y="1444836"/>
                    <a:pt x="1326097" y="1404103"/>
                  </a:cubicBezTo>
                  <a:cubicBezTo>
                    <a:pt x="1325760" y="1368850"/>
                    <a:pt x="1326922" y="1309584"/>
                    <a:pt x="1313096" y="1280594"/>
                  </a:cubicBezTo>
                  <a:cubicBezTo>
                    <a:pt x="1309929" y="1269031"/>
                    <a:pt x="1314400" y="1235842"/>
                    <a:pt x="1319596" y="1191754"/>
                  </a:cubicBezTo>
                  <a:cubicBezTo>
                    <a:pt x="1329842" y="1175579"/>
                    <a:pt x="1342922" y="1111158"/>
                    <a:pt x="1354265" y="1087746"/>
                  </a:cubicBezTo>
                  <a:cubicBezTo>
                    <a:pt x="1357543" y="1072938"/>
                    <a:pt x="1409038" y="1037328"/>
                    <a:pt x="1432271" y="1001073"/>
                  </a:cubicBezTo>
                  <a:cubicBezTo>
                    <a:pt x="1464856" y="948285"/>
                    <a:pt x="1470033" y="918366"/>
                    <a:pt x="1492942" y="888399"/>
                  </a:cubicBezTo>
                  <a:cubicBezTo>
                    <a:pt x="1535124" y="850850"/>
                    <a:pt x="1599466" y="762692"/>
                    <a:pt x="1631619" y="751889"/>
                  </a:cubicBezTo>
                  <a:cubicBezTo>
                    <a:pt x="1673275" y="714718"/>
                    <a:pt x="1699889" y="702852"/>
                    <a:pt x="1722626" y="680383"/>
                  </a:cubicBezTo>
                  <a:cubicBezTo>
                    <a:pt x="1744360" y="666400"/>
                    <a:pt x="1768028" y="654433"/>
                    <a:pt x="1781130" y="650048"/>
                  </a:cubicBezTo>
                  <a:cubicBezTo>
                    <a:pt x="1786242" y="645134"/>
                    <a:pt x="1823245" y="635797"/>
                    <a:pt x="1835300" y="632713"/>
                  </a:cubicBezTo>
                  <a:cubicBezTo>
                    <a:pt x="1849934" y="618187"/>
                    <a:pt x="1895380" y="599949"/>
                    <a:pt x="1934974" y="585043"/>
                  </a:cubicBezTo>
                  <a:cubicBezTo>
                    <a:pt x="1966741" y="574314"/>
                    <a:pt x="1986207" y="558600"/>
                    <a:pt x="2017314" y="546040"/>
                  </a:cubicBezTo>
                  <a:cubicBezTo>
                    <a:pt x="2051507" y="531636"/>
                    <a:pt x="2062449" y="530930"/>
                    <a:pt x="2093153" y="528706"/>
                  </a:cubicBezTo>
                  <a:cubicBezTo>
                    <a:pt x="2105947" y="530246"/>
                    <a:pt x="2137945" y="530758"/>
                    <a:pt x="2181992" y="526539"/>
                  </a:cubicBezTo>
                  <a:cubicBezTo>
                    <a:pt x="2198519" y="531027"/>
                    <a:pt x="2220589" y="541099"/>
                    <a:pt x="2242663" y="546040"/>
                  </a:cubicBezTo>
                  <a:cubicBezTo>
                    <a:pt x="2260850" y="553083"/>
                    <a:pt x="2315413" y="566558"/>
                    <a:pt x="2353172" y="580709"/>
                  </a:cubicBezTo>
                  <a:cubicBezTo>
                    <a:pt x="2395991" y="599723"/>
                    <a:pt x="2434752" y="622444"/>
                    <a:pt x="2446345" y="634880"/>
                  </a:cubicBezTo>
                  <a:cubicBezTo>
                    <a:pt x="2468078" y="645881"/>
                    <a:pt x="2483484" y="660795"/>
                    <a:pt x="2511350" y="695551"/>
                  </a:cubicBezTo>
                  <a:cubicBezTo>
                    <a:pt x="2529276" y="734496"/>
                    <a:pt x="2542430" y="761680"/>
                    <a:pt x="2576354" y="810393"/>
                  </a:cubicBezTo>
                  <a:cubicBezTo>
                    <a:pt x="2579726" y="830062"/>
                    <a:pt x="2598936" y="867633"/>
                    <a:pt x="2604523" y="890565"/>
                  </a:cubicBezTo>
                  <a:cubicBezTo>
                    <a:pt x="2614378" y="941089"/>
                    <a:pt x="2586843" y="996821"/>
                    <a:pt x="2591522" y="1068245"/>
                  </a:cubicBezTo>
                  <a:cubicBezTo>
                    <a:pt x="2580698" y="1105066"/>
                    <a:pt x="2550947" y="1236902"/>
                    <a:pt x="2539518" y="1261092"/>
                  </a:cubicBezTo>
                  <a:cubicBezTo>
                    <a:pt x="2534005" y="1299910"/>
                    <a:pt x="2479299" y="1386788"/>
                    <a:pt x="2457179" y="1436605"/>
                  </a:cubicBezTo>
                  <a:cubicBezTo>
                    <a:pt x="2423030" y="1458826"/>
                    <a:pt x="2382326" y="1529338"/>
                    <a:pt x="2364006" y="1536279"/>
                  </a:cubicBezTo>
                  <a:cubicBezTo>
                    <a:pt x="2327117" y="1581934"/>
                    <a:pt x="2297223" y="1578244"/>
                    <a:pt x="2251331" y="1629453"/>
                  </a:cubicBezTo>
                  <a:cubicBezTo>
                    <a:pt x="2236249" y="1647775"/>
                    <a:pt x="2164602" y="1678351"/>
                    <a:pt x="2153824" y="1683623"/>
                  </a:cubicBezTo>
                  <a:cubicBezTo>
                    <a:pt x="2108098" y="1715922"/>
                    <a:pt x="2056511" y="1763567"/>
                    <a:pt x="2036815" y="1778964"/>
                  </a:cubicBezTo>
                  <a:cubicBezTo>
                    <a:pt x="2006777" y="1784064"/>
                    <a:pt x="1971796" y="1794404"/>
                    <a:pt x="1915473" y="1811466"/>
                  </a:cubicBezTo>
                  <a:cubicBezTo>
                    <a:pt x="1878265" y="1812395"/>
                    <a:pt x="1825061" y="1817360"/>
                    <a:pt x="1804965" y="1809299"/>
                  </a:cubicBezTo>
                  <a:cubicBezTo>
                    <a:pt x="1783528" y="1802345"/>
                    <a:pt x="1744660" y="1789896"/>
                    <a:pt x="1685790" y="1781130"/>
                  </a:cubicBezTo>
                  <a:cubicBezTo>
                    <a:pt x="1677471" y="1782626"/>
                    <a:pt x="1651051" y="1766455"/>
                    <a:pt x="1633786" y="1755128"/>
                  </a:cubicBezTo>
                  <a:cubicBezTo>
                    <a:pt x="1612978" y="1738508"/>
                    <a:pt x="1597831" y="1732574"/>
                    <a:pt x="1573115" y="1707458"/>
                  </a:cubicBezTo>
                  <a:cubicBezTo>
                    <a:pt x="1562940" y="1704711"/>
                    <a:pt x="1552957" y="1707418"/>
                    <a:pt x="1534112" y="1707458"/>
                  </a:cubicBezTo>
                  <a:cubicBezTo>
                    <a:pt x="1482653" y="1838815"/>
                    <a:pt x="1329662" y="2073625"/>
                    <a:pt x="1152751" y="2231830"/>
                  </a:cubicBezTo>
                  <a:cubicBezTo>
                    <a:pt x="1170569" y="2228426"/>
                    <a:pt x="1238826" y="2228272"/>
                    <a:pt x="1263259" y="2233997"/>
                  </a:cubicBezTo>
                  <a:cubicBezTo>
                    <a:pt x="1257579" y="2229733"/>
                    <a:pt x="1248409" y="2224041"/>
                    <a:pt x="1243757" y="2223163"/>
                  </a:cubicBezTo>
                  <a:cubicBezTo>
                    <a:pt x="1217616" y="2228388"/>
                    <a:pt x="1174623" y="2219520"/>
                    <a:pt x="1150584" y="2227496"/>
                  </a:cubicBezTo>
                  <a:cubicBezTo>
                    <a:pt x="1116703" y="2219539"/>
                    <a:pt x="1075742" y="2186292"/>
                    <a:pt x="1059577" y="2188493"/>
                  </a:cubicBezTo>
                  <a:cubicBezTo>
                    <a:pt x="1058468" y="2165501"/>
                    <a:pt x="1058947" y="2142581"/>
                    <a:pt x="1057410" y="2119155"/>
                  </a:cubicBezTo>
                  <a:cubicBezTo>
                    <a:pt x="1049141" y="2101456"/>
                    <a:pt x="1052443" y="2093672"/>
                    <a:pt x="1046576" y="2069318"/>
                  </a:cubicBezTo>
                  <a:cubicBezTo>
                    <a:pt x="1042082" y="2059862"/>
                    <a:pt x="1036078" y="2028953"/>
                    <a:pt x="1035742" y="2023815"/>
                  </a:cubicBezTo>
                  <a:cubicBezTo>
                    <a:pt x="1027610" y="2007454"/>
                    <a:pt x="1023349" y="2002036"/>
                    <a:pt x="1014074" y="1989146"/>
                  </a:cubicBezTo>
                  <a:cubicBezTo>
                    <a:pt x="1007989" y="1982347"/>
                    <a:pt x="996221" y="1970885"/>
                    <a:pt x="990239" y="1967477"/>
                  </a:cubicBezTo>
                  <a:cubicBezTo>
                    <a:pt x="985265" y="1962021"/>
                    <a:pt x="953481" y="1954254"/>
                    <a:pt x="942569" y="1945809"/>
                  </a:cubicBezTo>
                  <a:cubicBezTo>
                    <a:pt x="927241" y="1948272"/>
                    <a:pt x="919359" y="1945881"/>
                    <a:pt x="910066" y="1947976"/>
                  </a:cubicBezTo>
                  <a:cubicBezTo>
                    <a:pt x="901295" y="1932616"/>
                    <a:pt x="912469" y="1884249"/>
                    <a:pt x="903566" y="1835301"/>
                  </a:cubicBezTo>
                  <a:cubicBezTo>
                    <a:pt x="885247" y="1802615"/>
                    <a:pt x="874681" y="1746915"/>
                    <a:pt x="860229" y="1690124"/>
                  </a:cubicBezTo>
                  <a:cubicBezTo>
                    <a:pt x="857912" y="1610452"/>
                    <a:pt x="851384" y="1594427"/>
                    <a:pt x="832061" y="1531946"/>
                  </a:cubicBezTo>
                  <a:cubicBezTo>
                    <a:pt x="821075" y="1514776"/>
                    <a:pt x="807417" y="1481637"/>
                    <a:pt x="803892" y="1449606"/>
                  </a:cubicBezTo>
                  <a:cubicBezTo>
                    <a:pt x="783874" y="1421766"/>
                    <a:pt x="782079" y="1386572"/>
                    <a:pt x="751888" y="1334764"/>
                  </a:cubicBezTo>
                  <a:cubicBezTo>
                    <a:pt x="733786" y="1332003"/>
                    <a:pt x="698049" y="1298239"/>
                    <a:pt x="678216" y="1289261"/>
                  </a:cubicBezTo>
                  <a:close/>
                </a:path>
                <a:path w="2604523" h="2233997" stroke="0" extrusionOk="0">
                  <a:moveTo>
                    <a:pt x="678216" y="1289261"/>
                  </a:moveTo>
                  <a:cubicBezTo>
                    <a:pt x="637653" y="1264144"/>
                    <a:pt x="630147" y="1250713"/>
                    <a:pt x="593710" y="1232924"/>
                  </a:cubicBezTo>
                  <a:cubicBezTo>
                    <a:pt x="551254" y="1220201"/>
                    <a:pt x="470816" y="1202998"/>
                    <a:pt x="418197" y="1204755"/>
                  </a:cubicBezTo>
                  <a:cubicBezTo>
                    <a:pt x="388861" y="1195475"/>
                    <a:pt x="293935" y="1121594"/>
                    <a:pt x="169012" y="1076912"/>
                  </a:cubicBezTo>
                  <a:cubicBezTo>
                    <a:pt x="151190" y="1030596"/>
                    <a:pt x="97060" y="971454"/>
                    <a:pt x="67172" y="946903"/>
                  </a:cubicBezTo>
                  <a:cubicBezTo>
                    <a:pt x="37247" y="917383"/>
                    <a:pt x="32562" y="752975"/>
                    <a:pt x="0" y="693384"/>
                  </a:cubicBezTo>
                  <a:cubicBezTo>
                    <a:pt x="11562" y="632059"/>
                    <a:pt x="22629" y="569246"/>
                    <a:pt x="26002" y="446366"/>
                  </a:cubicBezTo>
                  <a:cubicBezTo>
                    <a:pt x="57084" y="382613"/>
                    <a:pt x="90869" y="296270"/>
                    <a:pt x="104008" y="270854"/>
                  </a:cubicBezTo>
                  <a:cubicBezTo>
                    <a:pt x="119692" y="239344"/>
                    <a:pt x="178121" y="194091"/>
                    <a:pt x="221016" y="106175"/>
                  </a:cubicBezTo>
                  <a:cubicBezTo>
                    <a:pt x="255757" y="88846"/>
                    <a:pt x="325325" y="51373"/>
                    <a:pt x="331524" y="34670"/>
                  </a:cubicBezTo>
                  <a:cubicBezTo>
                    <a:pt x="371186" y="18517"/>
                    <a:pt x="432380" y="3341"/>
                    <a:pt x="472368" y="0"/>
                  </a:cubicBezTo>
                  <a:cubicBezTo>
                    <a:pt x="565888" y="7879"/>
                    <a:pt x="621435" y="4064"/>
                    <a:pt x="660881" y="4334"/>
                  </a:cubicBezTo>
                  <a:cubicBezTo>
                    <a:pt x="732809" y="23737"/>
                    <a:pt x="832206" y="77522"/>
                    <a:pt x="860229" y="101841"/>
                  </a:cubicBezTo>
                  <a:cubicBezTo>
                    <a:pt x="909254" y="124764"/>
                    <a:pt x="996347" y="220928"/>
                    <a:pt x="1027075" y="225350"/>
                  </a:cubicBezTo>
                  <a:cubicBezTo>
                    <a:pt x="1061582" y="259488"/>
                    <a:pt x="1109807" y="290960"/>
                    <a:pt x="1126749" y="322857"/>
                  </a:cubicBezTo>
                  <a:cubicBezTo>
                    <a:pt x="1153514" y="350662"/>
                    <a:pt x="1154277" y="408394"/>
                    <a:pt x="1189587" y="455034"/>
                  </a:cubicBezTo>
                  <a:cubicBezTo>
                    <a:pt x="1198299" y="490150"/>
                    <a:pt x="1216936" y="543550"/>
                    <a:pt x="1241590" y="602378"/>
                  </a:cubicBezTo>
                  <a:cubicBezTo>
                    <a:pt x="1247111" y="629611"/>
                    <a:pt x="1252606" y="655568"/>
                    <a:pt x="1265426" y="704219"/>
                  </a:cubicBezTo>
                  <a:cubicBezTo>
                    <a:pt x="1269005" y="727497"/>
                    <a:pt x="1253514" y="799288"/>
                    <a:pt x="1235090" y="838562"/>
                  </a:cubicBezTo>
                  <a:cubicBezTo>
                    <a:pt x="1180804" y="894845"/>
                    <a:pt x="1182483" y="920415"/>
                    <a:pt x="1135416" y="979405"/>
                  </a:cubicBezTo>
                  <a:cubicBezTo>
                    <a:pt x="1088645" y="1014013"/>
                    <a:pt x="1077107" y="1062106"/>
                    <a:pt x="1024908" y="1100747"/>
                  </a:cubicBezTo>
                  <a:cubicBezTo>
                    <a:pt x="993967" y="1116669"/>
                    <a:pt x="946650" y="1157436"/>
                    <a:pt x="931735" y="1180920"/>
                  </a:cubicBezTo>
                  <a:cubicBezTo>
                    <a:pt x="919645" y="1237947"/>
                    <a:pt x="922460" y="1253409"/>
                    <a:pt x="912233" y="1304429"/>
                  </a:cubicBezTo>
                  <a:cubicBezTo>
                    <a:pt x="919928" y="1359252"/>
                    <a:pt x="924988" y="1377199"/>
                    <a:pt x="916567" y="1417104"/>
                  </a:cubicBezTo>
                  <a:cubicBezTo>
                    <a:pt x="956222" y="1524048"/>
                    <a:pt x="942492" y="1612165"/>
                    <a:pt x="983738" y="1705291"/>
                  </a:cubicBezTo>
                  <a:cubicBezTo>
                    <a:pt x="1033151" y="1836997"/>
                    <a:pt x="1013648" y="1955368"/>
                    <a:pt x="1040076" y="1989146"/>
                  </a:cubicBezTo>
                  <a:cubicBezTo>
                    <a:pt x="1036348" y="2025048"/>
                    <a:pt x="1048960" y="2084637"/>
                    <a:pt x="1068245" y="2153824"/>
                  </a:cubicBezTo>
                  <a:cubicBezTo>
                    <a:pt x="1162323" y="1940167"/>
                    <a:pt x="1277440" y="1748602"/>
                    <a:pt x="1391101" y="1668455"/>
                  </a:cubicBezTo>
                  <a:cubicBezTo>
                    <a:pt x="1396772" y="1653606"/>
                    <a:pt x="1407950" y="1606780"/>
                    <a:pt x="1408436" y="1596950"/>
                  </a:cubicBezTo>
                  <a:cubicBezTo>
                    <a:pt x="1396325" y="1574151"/>
                    <a:pt x="1376337" y="1531363"/>
                    <a:pt x="1375934" y="1503777"/>
                  </a:cubicBezTo>
                  <a:cubicBezTo>
                    <a:pt x="1364308" y="1478196"/>
                    <a:pt x="1336231" y="1443399"/>
                    <a:pt x="1326097" y="1404103"/>
                  </a:cubicBezTo>
                  <a:cubicBezTo>
                    <a:pt x="1321594" y="1378094"/>
                    <a:pt x="1329242" y="1334156"/>
                    <a:pt x="1313096" y="1280594"/>
                  </a:cubicBezTo>
                  <a:cubicBezTo>
                    <a:pt x="1317566" y="1249157"/>
                    <a:pt x="1323455" y="1217649"/>
                    <a:pt x="1319596" y="1191754"/>
                  </a:cubicBezTo>
                  <a:cubicBezTo>
                    <a:pt x="1335220" y="1165216"/>
                    <a:pt x="1343827" y="1110683"/>
                    <a:pt x="1354265" y="1087746"/>
                  </a:cubicBezTo>
                  <a:cubicBezTo>
                    <a:pt x="1366755" y="1081165"/>
                    <a:pt x="1396841" y="1028846"/>
                    <a:pt x="1432271" y="1001073"/>
                  </a:cubicBezTo>
                  <a:cubicBezTo>
                    <a:pt x="1466217" y="954217"/>
                    <a:pt x="1487540" y="911705"/>
                    <a:pt x="1492942" y="888399"/>
                  </a:cubicBezTo>
                  <a:cubicBezTo>
                    <a:pt x="1552769" y="826616"/>
                    <a:pt x="1573731" y="811834"/>
                    <a:pt x="1631619" y="751889"/>
                  </a:cubicBezTo>
                  <a:cubicBezTo>
                    <a:pt x="1679246" y="720295"/>
                    <a:pt x="1677893" y="705973"/>
                    <a:pt x="1722626" y="680383"/>
                  </a:cubicBezTo>
                  <a:cubicBezTo>
                    <a:pt x="1730898" y="670401"/>
                    <a:pt x="1757837" y="668159"/>
                    <a:pt x="1781130" y="650048"/>
                  </a:cubicBezTo>
                  <a:cubicBezTo>
                    <a:pt x="1804721" y="645781"/>
                    <a:pt x="1821739" y="634296"/>
                    <a:pt x="1835300" y="632713"/>
                  </a:cubicBezTo>
                  <a:cubicBezTo>
                    <a:pt x="1857350" y="611636"/>
                    <a:pt x="1901441" y="604524"/>
                    <a:pt x="1934974" y="585043"/>
                  </a:cubicBezTo>
                  <a:cubicBezTo>
                    <a:pt x="1954331" y="567285"/>
                    <a:pt x="1988079" y="559240"/>
                    <a:pt x="2017314" y="546040"/>
                  </a:cubicBezTo>
                  <a:cubicBezTo>
                    <a:pt x="2030163" y="536789"/>
                    <a:pt x="2080022" y="525845"/>
                    <a:pt x="2093153" y="528706"/>
                  </a:cubicBezTo>
                  <a:cubicBezTo>
                    <a:pt x="2113603" y="535215"/>
                    <a:pt x="2157870" y="528824"/>
                    <a:pt x="2181992" y="526539"/>
                  </a:cubicBezTo>
                  <a:cubicBezTo>
                    <a:pt x="2192373" y="529826"/>
                    <a:pt x="2217108" y="535121"/>
                    <a:pt x="2242663" y="546040"/>
                  </a:cubicBezTo>
                  <a:cubicBezTo>
                    <a:pt x="2271827" y="548799"/>
                    <a:pt x="2328636" y="568537"/>
                    <a:pt x="2353172" y="580709"/>
                  </a:cubicBezTo>
                  <a:cubicBezTo>
                    <a:pt x="2398770" y="606068"/>
                    <a:pt x="2426724" y="628403"/>
                    <a:pt x="2446345" y="634880"/>
                  </a:cubicBezTo>
                  <a:cubicBezTo>
                    <a:pt x="2458192" y="644366"/>
                    <a:pt x="2500808" y="685208"/>
                    <a:pt x="2511350" y="695551"/>
                  </a:cubicBezTo>
                  <a:cubicBezTo>
                    <a:pt x="2527463" y="738661"/>
                    <a:pt x="2540537" y="762217"/>
                    <a:pt x="2576354" y="810393"/>
                  </a:cubicBezTo>
                  <a:cubicBezTo>
                    <a:pt x="2592996" y="840847"/>
                    <a:pt x="2588661" y="852435"/>
                    <a:pt x="2604523" y="890565"/>
                  </a:cubicBezTo>
                  <a:cubicBezTo>
                    <a:pt x="2597210" y="965191"/>
                    <a:pt x="2603589" y="1019370"/>
                    <a:pt x="2591522" y="1068245"/>
                  </a:cubicBezTo>
                  <a:cubicBezTo>
                    <a:pt x="2565199" y="1127635"/>
                    <a:pt x="2546319" y="1201989"/>
                    <a:pt x="2539518" y="1261092"/>
                  </a:cubicBezTo>
                  <a:cubicBezTo>
                    <a:pt x="2492018" y="1341777"/>
                    <a:pt x="2475458" y="1405320"/>
                    <a:pt x="2457179" y="1436605"/>
                  </a:cubicBezTo>
                  <a:cubicBezTo>
                    <a:pt x="2439244" y="1462152"/>
                    <a:pt x="2386989" y="1526412"/>
                    <a:pt x="2364006" y="1536279"/>
                  </a:cubicBezTo>
                  <a:cubicBezTo>
                    <a:pt x="2334228" y="1554992"/>
                    <a:pt x="2281037" y="1607355"/>
                    <a:pt x="2251331" y="1629453"/>
                  </a:cubicBezTo>
                  <a:cubicBezTo>
                    <a:pt x="2209070" y="1644623"/>
                    <a:pt x="2194277" y="1661729"/>
                    <a:pt x="2153824" y="1683623"/>
                  </a:cubicBezTo>
                  <a:cubicBezTo>
                    <a:pt x="2097414" y="1727214"/>
                    <a:pt x="2067846" y="1746434"/>
                    <a:pt x="2036815" y="1778964"/>
                  </a:cubicBezTo>
                  <a:cubicBezTo>
                    <a:pt x="2013826" y="1791905"/>
                    <a:pt x="1969946" y="1789113"/>
                    <a:pt x="1915473" y="1811466"/>
                  </a:cubicBezTo>
                  <a:cubicBezTo>
                    <a:pt x="1880367" y="1802643"/>
                    <a:pt x="1854126" y="1801238"/>
                    <a:pt x="1804965" y="1809299"/>
                  </a:cubicBezTo>
                  <a:cubicBezTo>
                    <a:pt x="1763450" y="1788600"/>
                    <a:pt x="1700305" y="1787163"/>
                    <a:pt x="1685790" y="1781130"/>
                  </a:cubicBezTo>
                  <a:cubicBezTo>
                    <a:pt x="1680862" y="1777292"/>
                    <a:pt x="1642826" y="1762040"/>
                    <a:pt x="1633786" y="1755128"/>
                  </a:cubicBezTo>
                  <a:cubicBezTo>
                    <a:pt x="1627428" y="1743881"/>
                    <a:pt x="1588398" y="1714156"/>
                    <a:pt x="1573115" y="1707458"/>
                  </a:cubicBezTo>
                  <a:cubicBezTo>
                    <a:pt x="1566237" y="1709645"/>
                    <a:pt x="1548857" y="1704527"/>
                    <a:pt x="1534112" y="1707458"/>
                  </a:cubicBezTo>
                  <a:cubicBezTo>
                    <a:pt x="1336334" y="1902573"/>
                    <a:pt x="1245899" y="2020076"/>
                    <a:pt x="1152751" y="2231830"/>
                  </a:cubicBezTo>
                  <a:cubicBezTo>
                    <a:pt x="1183722" y="2229277"/>
                    <a:pt x="1241826" y="2237901"/>
                    <a:pt x="1263259" y="2233997"/>
                  </a:cubicBezTo>
                  <a:cubicBezTo>
                    <a:pt x="1259446" y="2231708"/>
                    <a:pt x="1250157" y="2226769"/>
                    <a:pt x="1243757" y="2223163"/>
                  </a:cubicBezTo>
                  <a:cubicBezTo>
                    <a:pt x="1202654" y="2217495"/>
                    <a:pt x="1175174" y="2224165"/>
                    <a:pt x="1150584" y="2227496"/>
                  </a:cubicBezTo>
                  <a:cubicBezTo>
                    <a:pt x="1111674" y="2214029"/>
                    <a:pt x="1088510" y="2205275"/>
                    <a:pt x="1059577" y="2188493"/>
                  </a:cubicBezTo>
                  <a:cubicBezTo>
                    <a:pt x="1059373" y="2161746"/>
                    <a:pt x="1054586" y="2144685"/>
                    <a:pt x="1057410" y="2119155"/>
                  </a:cubicBezTo>
                  <a:cubicBezTo>
                    <a:pt x="1051568" y="2102076"/>
                    <a:pt x="1050038" y="2092419"/>
                    <a:pt x="1046576" y="2069318"/>
                  </a:cubicBezTo>
                  <a:cubicBezTo>
                    <a:pt x="1046638" y="2052090"/>
                    <a:pt x="1039351" y="2040623"/>
                    <a:pt x="1035742" y="2023815"/>
                  </a:cubicBezTo>
                  <a:cubicBezTo>
                    <a:pt x="1031266" y="2021532"/>
                    <a:pt x="1022224" y="2002747"/>
                    <a:pt x="1014074" y="1989146"/>
                  </a:cubicBezTo>
                  <a:cubicBezTo>
                    <a:pt x="1008354" y="1986965"/>
                    <a:pt x="999974" y="1978954"/>
                    <a:pt x="990239" y="1967477"/>
                  </a:cubicBezTo>
                  <a:cubicBezTo>
                    <a:pt x="970340" y="1956707"/>
                    <a:pt x="950524" y="1949337"/>
                    <a:pt x="942569" y="1945809"/>
                  </a:cubicBezTo>
                  <a:cubicBezTo>
                    <a:pt x="930237" y="1945837"/>
                    <a:pt x="914494" y="1945122"/>
                    <a:pt x="910066" y="1947976"/>
                  </a:cubicBezTo>
                  <a:cubicBezTo>
                    <a:pt x="900576" y="1911654"/>
                    <a:pt x="913289" y="1868020"/>
                    <a:pt x="903566" y="1835301"/>
                  </a:cubicBezTo>
                  <a:cubicBezTo>
                    <a:pt x="889167" y="1811601"/>
                    <a:pt x="869691" y="1747095"/>
                    <a:pt x="860229" y="1690124"/>
                  </a:cubicBezTo>
                  <a:cubicBezTo>
                    <a:pt x="842181" y="1619898"/>
                    <a:pt x="837574" y="1547394"/>
                    <a:pt x="832061" y="1531946"/>
                  </a:cubicBezTo>
                  <a:cubicBezTo>
                    <a:pt x="830734" y="1511088"/>
                    <a:pt x="809701" y="1468472"/>
                    <a:pt x="803892" y="1449606"/>
                  </a:cubicBezTo>
                  <a:cubicBezTo>
                    <a:pt x="793089" y="1400266"/>
                    <a:pt x="771086" y="1351104"/>
                    <a:pt x="751888" y="1334764"/>
                  </a:cubicBezTo>
                  <a:cubicBezTo>
                    <a:pt x="730748" y="1316035"/>
                    <a:pt x="693945" y="1306081"/>
                    <a:pt x="678216" y="1289261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462852119">
                    <a:custGeom>
                      <a:avLst/>
                      <a:gdLst>
                        <a:gd name="connsiteX0" fmla="*/ 678216 w 2604523"/>
                        <a:gd name="connsiteY0" fmla="*/ 1289261 h 2233997"/>
                        <a:gd name="connsiteX1" fmla="*/ 593710 w 2604523"/>
                        <a:gd name="connsiteY1" fmla="*/ 1232924 h 2233997"/>
                        <a:gd name="connsiteX2" fmla="*/ 418197 w 2604523"/>
                        <a:gd name="connsiteY2" fmla="*/ 1204755 h 2233997"/>
                        <a:gd name="connsiteX3" fmla="*/ 169012 w 2604523"/>
                        <a:gd name="connsiteY3" fmla="*/ 1076912 h 2233997"/>
                        <a:gd name="connsiteX4" fmla="*/ 67172 w 2604523"/>
                        <a:gd name="connsiteY4" fmla="*/ 946903 h 2233997"/>
                        <a:gd name="connsiteX5" fmla="*/ 0 w 2604523"/>
                        <a:gd name="connsiteY5" fmla="*/ 693384 h 2233997"/>
                        <a:gd name="connsiteX6" fmla="*/ 26002 w 2604523"/>
                        <a:gd name="connsiteY6" fmla="*/ 446366 h 2233997"/>
                        <a:gd name="connsiteX7" fmla="*/ 104008 w 2604523"/>
                        <a:gd name="connsiteY7" fmla="*/ 270854 h 2233997"/>
                        <a:gd name="connsiteX8" fmla="*/ 221016 w 2604523"/>
                        <a:gd name="connsiteY8" fmla="*/ 106175 h 2233997"/>
                        <a:gd name="connsiteX9" fmla="*/ 331524 w 2604523"/>
                        <a:gd name="connsiteY9" fmla="*/ 34670 h 2233997"/>
                        <a:gd name="connsiteX10" fmla="*/ 472368 w 2604523"/>
                        <a:gd name="connsiteY10" fmla="*/ 0 h 2233997"/>
                        <a:gd name="connsiteX11" fmla="*/ 660881 w 2604523"/>
                        <a:gd name="connsiteY11" fmla="*/ 4334 h 2233997"/>
                        <a:gd name="connsiteX12" fmla="*/ 860229 w 2604523"/>
                        <a:gd name="connsiteY12" fmla="*/ 101841 h 2233997"/>
                        <a:gd name="connsiteX13" fmla="*/ 1027075 w 2604523"/>
                        <a:gd name="connsiteY13" fmla="*/ 225350 h 2233997"/>
                        <a:gd name="connsiteX14" fmla="*/ 1126749 w 2604523"/>
                        <a:gd name="connsiteY14" fmla="*/ 322857 h 2233997"/>
                        <a:gd name="connsiteX15" fmla="*/ 1189587 w 2604523"/>
                        <a:gd name="connsiteY15" fmla="*/ 455034 h 2233997"/>
                        <a:gd name="connsiteX16" fmla="*/ 1241590 w 2604523"/>
                        <a:gd name="connsiteY16" fmla="*/ 602378 h 2233997"/>
                        <a:gd name="connsiteX17" fmla="*/ 1265426 w 2604523"/>
                        <a:gd name="connsiteY17" fmla="*/ 704219 h 2233997"/>
                        <a:gd name="connsiteX18" fmla="*/ 1235090 w 2604523"/>
                        <a:gd name="connsiteY18" fmla="*/ 838562 h 2233997"/>
                        <a:gd name="connsiteX19" fmla="*/ 1135416 w 2604523"/>
                        <a:gd name="connsiteY19" fmla="*/ 979405 h 2233997"/>
                        <a:gd name="connsiteX20" fmla="*/ 1024908 w 2604523"/>
                        <a:gd name="connsiteY20" fmla="*/ 1100747 h 2233997"/>
                        <a:gd name="connsiteX21" fmla="*/ 931735 w 2604523"/>
                        <a:gd name="connsiteY21" fmla="*/ 1180920 h 2233997"/>
                        <a:gd name="connsiteX22" fmla="*/ 912233 w 2604523"/>
                        <a:gd name="connsiteY22" fmla="*/ 1304429 h 2233997"/>
                        <a:gd name="connsiteX23" fmla="*/ 916567 w 2604523"/>
                        <a:gd name="connsiteY23" fmla="*/ 1417104 h 2233997"/>
                        <a:gd name="connsiteX24" fmla="*/ 983738 w 2604523"/>
                        <a:gd name="connsiteY24" fmla="*/ 1705291 h 2233997"/>
                        <a:gd name="connsiteX25" fmla="*/ 1040076 w 2604523"/>
                        <a:gd name="connsiteY25" fmla="*/ 1989146 h 2233997"/>
                        <a:gd name="connsiteX26" fmla="*/ 1068245 w 2604523"/>
                        <a:gd name="connsiteY26" fmla="*/ 2153824 h 2233997"/>
                        <a:gd name="connsiteX27" fmla="*/ 1391101 w 2604523"/>
                        <a:gd name="connsiteY27" fmla="*/ 1668455 h 2233997"/>
                        <a:gd name="connsiteX28" fmla="*/ 1408436 w 2604523"/>
                        <a:gd name="connsiteY28" fmla="*/ 1596950 h 2233997"/>
                        <a:gd name="connsiteX29" fmla="*/ 1375934 w 2604523"/>
                        <a:gd name="connsiteY29" fmla="*/ 1503777 h 2233997"/>
                        <a:gd name="connsiteX30" fmla="*/ 1326097 w 2604523"/>
                        <a:gd name="connsiteY30" fmla="*/ 1404103 h 2233997"/>
                        <a:gd name="connsiteX31" fmla="*/ 1313096 w 2604523"/>
                        <a:gd name="connsiteY31" fmla="*/ 1280594 h 2233997"/>
                        <a:gd name="connsiteX32" fmla="*/ 1319596 w 2604523"/>
                        <a:gd name="connsiteY32" fmla="*/ 1191754 h 2233997"/>
                        <a:gd name="connsiteX33" fmla="*/ 1354265 w 2604523"/>
                        <a:gd name="connsiteY33" fmla="*/ 1087746 h 2233997"/>
                        <a:gd name="connsiteX34" fmla="*/ 1432271 w 2604523"/>
                        <a:gd name="connsiteY34" fmla="*/ 1001073 h 2233997"/>
                        <a:gd name="connsiteX35" fmla="*/ 1492942 w 2604523"/>
                        <a:gd name="connsiteY35" fmla="*/ 888399 h 2233997"/>
                        <a:gd name="connsiteX36" fmla="*/ 1631619 w 2604523"/>
                        <a:gd name="connsiteY36" fmla="*/ 751889 h 2233997"/>
                        <a:gd name="connsiteX37" fmla="*/ 1722626 w 2604523"/>
                        <a:gd name="connsiteY37" fmla="*/ 680383 h 2233997"/>
                        <a:gd name="connsiteX38" fmla="*/ 1781130 w 2604523"/>
                        <a:gd name="connsiteY38" fmla="*/ 650048 h 2233997"/>
                        <a:gd name="connsiteX39" fmla="*/ 1835300 w 2604523"/>
                        <a:gd name="connsiteY39" fmla="*/ 632713 h 2233997"/>
                        <a:gd name="connsiteX40" fmla="*/ 1934974 w 2604523"/>
                        <a:gd name="connsiteY40" fmla="*/ 585043 h 2233997"/>
                        <a:gd name="connsiteX41" fmla="*/ 2017314 w 2604523"/>
                        <a:gd name="connsiteY41" fmla="*/ 546040 h 2233997"/>
                        <a:gd name="connsiteX42" fmla="*/ 2093153 w 2604523"/>
                        <a:gd name="connsiteY42" fmla="*/ 528706 h 2233997"/>
                        <a:gd name="connsiteX43" fmla="*/ 2181992 w 2604523"/>
                        <a:gd name="connsiteY43" fmla="*/ 526539 h 2233997"/>
                        <a:gd name="connsiteX44" fmla="*/ 2242663 w 2604523"/>
                        <a:gd name="connsiteY44" fmla="*/ 546040 h 2233997"/>
                        <a:gd name="connsiteX45" fmla="*/ 2353172 w 2604523"/>
                        <a:gd name="connsiteY45" fmla="*/ 580709 h 2233997"/>
                        <a:gd name="connsiteX46" fmla="*/ 2446345 w 2604523"/>
                        <a:gd name="connsiteY46" fmla="*/ 634880 h 2233997"/>
                        <a:gd name="connsiteX47" fmla="*/ 2511350 w 2604523"/>
                        <a:gd name="connsiteY47" fmla="*/ 695551 h 2233997"/>
                        <a:gd name="connsiteX48" fmla="*/ 2576354 w 2604523"/>
                        <a:gd name="connsiteY48" fmla="*/ 810393 h 2233997"/>
                        <a:gd name="connsiteX49" fmla="*/ 2604523 w 2604523"/>
                        <a:gd name="connsiteY49" fmla="*/ 890565 h 2233997"/>
                        <a:gd name="connsiteX50" fmla="*/ 2591522 w 2604523"/>
                        <a:gd name="connsiteY50" fmla="*/ 1068245 h 2233997"/>
                        <a:gd name="connsiteX51" fmla="*/ 2539518 w 2604523"/>
                        <a:gd name="connsiteY51" fmla="*/ 1261092 h 2233997"/>
                        <a:gd name="connsiteX52" fmla="*/ 2457179 w 2604523"/>
                        <a:gd name="connsiteY52" fmla="*/ 1436605 h 2233997"/>
                        <a:gd name="connsiteX53" fmla="*/ 2364006 w 2604523"/>
                        <a:gd name="connsiteY53" fmla="*/ 1536279 h 2233997"/>
                        <a:gd name="connsiteX54" fmla="*/ 2251331 w 2604523"/>
                        <a:gd name="connsiteY54" fmla="*/ 1629453 h 2233997"/>
                        <a:gd name="connsiteX55" fmla="*/ 2153824 w 2604523"/>
                        <a:gd name="connsiteY55" fmla="*/ 1683623 h 2233997"/>
                        <a:gd name="connsiteX56" fmla="*/ 2036815 w 2604523"/>
                        <a:gd name="connsiteY56" fmla="*/ 1778964 h 2233997"/>
                        <a:gd name="connsiteX57" fmla="*/ 1915473 w 2604523"/>
                        <a:gd name="connsiteY57" fmla="*/ 1811466 h 2233997"/>
                        <a:gd name="connsiteX58" fmla="*/ 1804965 w 2604523"/>
                        <a:gd name="connsiteY58" fmla="*/ 1809299 h 2233997"/>
                        <a:gd name="connsiteX59" fmla="*/ 1685790 w 2604523"/>
                        <a:gd name="connsiteY59" fmla="*/ 1781130 h 2233997"/>
                        <a:gd name="connsiteX60" fmla="*/ 1633786 w 2604523"/>
                        <a:gd name="connsiteY60" fmla="*/ 1755128 h 2233997"/>
                        <a:gd name="connsiteX61" fmla="*/ 1573115 w 2604523"/>
                        <a:gd name="connsiteY61" fmla="*/ 1707458 h 2233997"/>
                        <a:gd name="connsiteX62" fmla="*/ 1534112 w 2604523"/>
                        <a:gd name="connsiteY62" fmla="*/ 1707458 h 2233997"/>
                        <a:gd name="connsiteX63" fmla="*/ 1152751 w 2604523"/>
                        <a:gd name="connsiteY63" fmla="*/ 2231830 h 2233997"/>
                        <a:gd name="connsiteX64" fmla="*/ 1263259 w 2604523"/>
                        <a:gd name="connsiteY64" fmla="*/ 2233997 h 2233997"/>
                        <a:gd name="connsiteX65" fmla="*/ 1243757 w 2604523"/>
                        <a:gd name="connsiteY65" fmla="*/ 2223163 h 2233997"/>
                        <a:gd name="connsiteX66" fmla="*/ 1150584 w 2604523"/>
                        <a:gd name="connsiteY66" fmla="*/ 2227496 h 2233997"/>
                        <a:gd name="connsiteX67" fmla="*/ 1059577 w 2604523"/>
                        <a:gd name="connsiteY67" fmla="*/ 2188493 h 2233997"/>
                        <a:gd name="connsiteX68" fmla="*/ 1057410 w 2604523"/>
                        <a:gd name="connsiteY68" fmla="*/ 2119155 h 2233997"/>
                        <a:gd name="connsiteX69" fmla="*/ 1046576 w 2604523"/>
                        <a:gd name="connsiteY69" fmla="*/ 2069318 h 2233997"/>
                        <a:gd name="connsiteX70" fmla="*/ 1035742 w 2604523"/>
                        <a:gd name="connsiteY70" fmla="*/ 2023815 h 2233997"/>
                        <a:gd name="connsiteX71" fmla="*/ 1014074 w 2604523"/>
                        <a:gd name="connsiteY71" fmla="*/ 1989146 h 2233997"/>
                        <a:gd name="connsiteX72" fmla="*/ 990239 w 2604523"/>
                        <a:gd name="connsiteY72" fmla="*/ 1967477 h 2233997"/>
                        <a:gd name="connsiteX73" fmla="*/ 942569 w 2604523"/>
                        <a:gd name="connsiteY73" fmla="*/ 1945809 h 2233997"/>
                        <a:gd name="connsiteX74" fmla="*/ 910066 w 2604523"/>
                        <a:gd name="connsiteY74" fmla="*/ 1947976 h 2233997"/>
                        <a:gd name="connsiteX75" fmla="*/ 903566 w 2604523"/>
                        <a:gd name="connsiteY75" fmla="*/ 1835301 h 2233997"/>
                        <a:gd name="connsiteX76" fmla="*/ 860229 w 2604523"/>
                        <a:gd name="connsiteY76" fmla="*/ 1690124 h 2233997"/>
                        <a:gd name="connsiteX77" fmla="*/ 832061 w 2604523"/>
                        <a:gd name="connsiteY77" fmla="*/ 1531946 h 2233997"/>
                        <a:gd name="connsiteX78" fmla="*/ 803892 w 2604523"/>
                        <a:gd name="connsiteY78" fmla="*/ 1449606 h 2233997"/>
                        <a:gd name="connsiteX79" fmla="*/ 751888 w 2604523"/>
                        <a:gd name="connsiteY79" fmla="*/ 1334764 h 2233997"/>
                        <a:gd name="connsiteX80" fmla="*/ 678216 w 2604523"/>
                        <a:gd name="connsiteY80" fmla="*/ 1289261 h 2233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</a:cxnLst>
                      <a:rect l="l" t="t" r="r" b="b"/>
                      <a:pathLst>
                        <a:path w="2604523" h="2233997">
                          <a:moveTo>
                            <a:pt x="678216" y="1289261"/>
                          </a:moveTo>
                          <a:lnTo>
                            <a:pt x="593710" y="1232924"/>
                          </a:lnTo>
                          <a:lnTo>
                            <a:pt x="418197" y="1204755"/>
                          </a:lnTo>
                          <a:lnTo>
                            <a:pt x="169012" y="1076912"/>
                          </a:lnTo>
                          <a:lnTo>
                            <a:pt x="67172" y="946903"/>
                          </a:lnTo>
                          <a:lnTo>
                            <a:pt x="0" y="693384"/>
                          </a:lnTo>
                          <a:lnTo>
                            <a:pt x="26002" y="446366"/>
                          </a:lnTo>
                          <a:lnTo>
                            <a:pt x="104008" y="270854"/>
                          </a:lnTo>
                          <a:lnTo>
                            <a:pt x="221016" y="106175"/>
                          </a:lnTo>
                          <a:lnTo>
                            <a:pt x="331524" y="34670"/>
                          </a:lnTo>
                          <a:lnTo>
                            <a:pt x="472368" y="0"/>
                          </a:lnTo>
                          <a:lnTo>
                            <a:pt x="660881" y="4334"/>
                          </a:lnTo>
                          <a:lnTo>
                            <a:pt x="860229" y="101841"/>
                          </a:lnTo>
                          <a:lnTo>
                            <a:pt x="1027075" y="225350"/>
                          </a:lnTo>
                          <a:lnTo>
                            <a:pt x="1126749" y="322857"/>
                          </a:lnTo>
                          <a:lnTo>
                            <a:pt x="1189587" y="455034"/>
                          </a:lnTo>
                          <a:lnTo>
                            <a:pt x="1241590" y="602378"/>
                          </a:lnTo>
                          <a:lnTo>
                            <a:pt x="1265426" y="704219"/>
                          </a:lnTo>
                          <a:lnTo>
                            <a:pt x="1235090" y="838562"/>
                          </a:lnTo>
                          <a:lnTo>
                            <a:pt x="1135416" y="979405"/>
                          </a:lnTo>
                          <a:lnTo>
                            <a:pt x="1024908" y="1100747"/>
                          </a:lnTo>
                          <a:lnTo>
                            <a:pt x="931735" y="1180920"/>
                          </a:lnTo>
                          <a:lnTo>
                            <a:pt x="912233" y="1304429"/>
                          </a:lnTo>
                          <a:lnTo>
                            <a:pt x="916567" y="1417104"/>
                          </a:lnTo>
                          <a:lnTo>
                            <a:pt x="983738" y="1705291"/>
                          </a:lnTo>
                          <a:lnTo>
                            <a:pt x="1040076" y="1989146"/>
                          </a:lnTo>
                          <a:lnTo>
                            <a:pt x="1068245" y="2153824"/>
                          </a:lnTo>
                          <a:lnTo>
                            <a:pt x="1391101" y="1668455"/>
                          </a:lnTo>
                          <a:lnTo>
                            <a:pt x="1408436" y="1596950"/>
                          </a:lnTo>
                          <a:lnTo>
                            <a:pt x="1375934" y="1503777"/>
                          </a:lnTo>
                          <a:lnTo>
                            <a:pt x="1326097" y="1404103"/>
                          </a:lnTo>
                          <a:lnTo>
                            <a:pt x="1313096" y="1280594"/>
                          </a:lnTo>
                          <a:lnTo>
                            <a:pt x="1319596" y="1191754"/>
                          </a:lnTo>
                          <a:lnTo>
                            <a:pt x="1354265" y="1087746"/>
                          </a:lnTo>
                          <a:lnTo>
                            <a:pt x="1432271" y="1001073"/>
                          </a:lnTo>
                          <a:lnTo>
                            <a:pt x="1492942" y="888399"/>
                          </a:lnTo>
                          <a:lnTo>
                            <a:pt x="1631619" y="751889"/>
                          </a:lnTo>
                          <a:lnTo>
                            <a:pt x="1722626" y="680383"/>
                          </a:lnTo>
                          <a:lnTo>
                            <a:pt x="1781130" y="650048"/>
                          </a:lnTo>
                          <a:lnTo>
                            <a:pt x="1835300" y="632713"/>
                          </a:lnTo>
                          <a:lnTo>
                            <a:pt x="1934974" y="585043"/>
                          </a:lnTo>
                          <a:lnTo>
                            <a:pt x="2017314" y="546040"/>
                          </a:lnTo>
                          <a:lnTo>
                            <a:pt x="2093153" y="528706"/>
                          </a:lnTo>
                          <a:lnTo>
                            <a:pt x="2181992" y="526539"/>
                          </a:lnTo>
                          <a:lnTo>
                            <a:pt x="2242663" y="546040"/>
                          </a:lnTo>
                          <a:lnTo>
                            <a:pt x="2353172" y="580709"/>
                          </a:lnTo>
                          <a:lnTo>
                            <a:pt x="2446345" y="634880"/>
                          </a:lnTo>
                          <a:lnTo>
                            <a:pt x="2511350" y="695551"/>
                          </a:lnTo>
                          <a:lnTo>
                            <a:pt x="2576354" y="810393"/>
                          </a:lnTo>
                          <a:lnTo>
                            <a:pt x="2604523" y="890565"/>
                          </a:lnTo>
                          <a:lnTo>
                            <a:pt x="2591522" y="1068245"/>
                          </a:lnTo>
                          <a:lnTo>
                            <a:pt x="2539518" y="1261092"/>
                          </a:lnTo>
                          <a:lnTo>
                            <a:pt x="2457179" y="1436605"/>
                          </a:lnTo>
                          <a:lnTo>
                            <a:pt x="2364006" y="1536279"/>
                          </a:lnTo>
                          <a:lnTo>
                            <a:pt x="2251331" y="1629453"/>
                          </a:lnTo>
                          <a:lnTo>
                            <a:pt x="2153824" y="1683623"/>
                          </a:lnTo>
                          <a:lnTo>
                            <a:pt x="2036815" y="1778964"/>
                          </a:lnTo>
                          <a:lnTo>
                            <a:pt x="1915473" y="1811466"/>
                          </a:lnTo>
                          <a:lnTo>
                            <a:pt x="1804965" y="1809299"/>
                          </a:lnTo>
                          <a:lnTo>
                            <a:pt x="1685790" y="1781130"/>
                          </a:lnTo>
                          <a:lnTo>
                            <a:pt x="1633786" y="1755128"/>
                          </a:lnTo>
                          <a:lnTo>
                            <a:pt x="1573115" y="1707458"/>
                          </a:lnTo>
                          <a:lnTo>
                            <a:pt x="1534112" y="1707458"/>
                          </a:lnTo>
                          <a:lnTo>
                            <a:pt x="1152751" y="2231830"/>
                          </a:lnTo>
                          <a:lnTo>
                            <a:pt x="1263259" y="2233997"/>
                          </a:lnTo>
                          <a:lnTo>
                            <a:pt x="1243757" y="2223163"/>
                          </a:lnTo>
                          <a:lnTo>
                            <a:pt x="1150584" y="2227496"/>
                          </a:lnTo>
                          <a:lnTo>
                            <a:pt x="1059577" y="2188493"/>
                          </a:lnTo>
                          <a:cubicBezTo>
                            <a:pt x="1058855" y="2165380"/>
                            <a:pt x="1058132" y="2142268"/>
                            <a:pt x="1057410" y="2119155"/>
                          </a:cubicBezTo>
                          <a:lnTo>
                            <a:pt x="1046576" y="2069318"/>
                          </a:lnTo>
                          <a:lnTo>
                            <a:pt x="1035742" y="2023815"/>
                          </a:lnTo>
                          <a:lnTo>
                            <a:pt x="1014074" y="1989146"/>
                          </a:lnTo>
                          <a:lnTo>
                            <a:pt x="990239" y="1967477"/>
                          </a:lnTo>
                          <a:lnTo>
                            <a:pt x="942569" y="1945809"/>
                          </a:lnTo>
                          <a:lnTo>
                            <a:pt x="910066" y="1947976"/>
                          </a:lnTo>
                          <a:lnTo>
                            <a:pt x="903566" y="1835301"/>
                          </a:lnTo>
                          <a:lnTo>
                            <a:pt x="860229" y="1690124"/>
                          </a:lnTo>
                          <a:lnTo>
                            <a:pt x="832061" y="1531946"/>
                          </a:lnTo>
                          <a:lnTo>
                            <a:pt x="803892" y="1449606"/>
                          </a:lnTo>
                          <a:lnTo>
                            <a:pt x="751888" y="1334764"/>
                          </a:lnTo>
                          <a:lnTo>
                            <a:pt x="678216" y="1289261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CE5E6B-7330-4234-A615-C98CA39D5E79}"/>
                </a:ext>
              </a:extLst>
            </p:cNvPr>
            <p:cNvSpPr/>
            <p:nvPr/>
          </p:nvSpPr>
          <p:spPr>
            <a:xfrm>
              <a:off x="3184525" y="3565525"/>
              <a:ext cx="1620838" cy="933450"/>
            </a:xfrm>
            <a:custGeom>
              <a:avLst/>
              <a:gdLst>
                <a:gd name="connsiteX0" fmla="*/ 1531938 w 1620838"/>
                <a:gd name="connsiteY0" fmla="*/ 522288 h 933450"/>
                <a:gd name="connsiteX1" fmla="*/ 1531938 w 1620838"/>
                <a:gd name="connsiteY1" fmla="*/ 522288 h 933450"/>
                <a:gd name="connsiteX2" fmla="*/ 1363663 w 1620838"/>
                <a:gd name="connsiteY2" fmla="*/ 465138 h 933450"/>
                <a:gd name="connsiteX3" fmla="*/ 1281113 w 1620838"/>
                <a:gd name="connsiteY3" fmla="*/ 431800 h 933450"/>
                <a:gd name="connsiteX4" fmla="*/ 1238250 w 1620838"/>
                <a:gd name="connsiteY4" fmla="*/ 396875 h 933450"/>
                <a:gd name="connsiteX5" fmla="*/ 1239838 w 1620838"/>
                <a:gd name="connsiteY5" fmla="*/ 376238 h 933450"/>
                <a:gd name="connsiteX6" fmla="*/ 1241425 w 1620838"/>
                <a:gd name="connsiteY6" fmla="*/ 295275 h 933450"/>
                <a:gd name="connsiteX7" fmla="*/ 1217613 w 1620838"/>
                <a:gd name="connsiteY7" fmla="*/ 241300 h 933450"/>
                <a:gd name="connsiteX8" fmla="*/ 1146175 w 1620838"/>
                <a:gd name="connsiteY8" fmla="*/ 180975 h 933450"/>
                <a:gd name="connsiteX9" fmla="*/ 1074738 w 1620838"/>
                <a:gd name="connsiteY9" fmla="*/ 141288 h 933450"/>
                <a:gd name="connsiteX10" fmla="*/ 989013 w 1620838"/>
                <a:gd name="connsiteY10" fmla="*/ 85725 h 933450"/>
                <a:gd name="connsiteX11" fmla="*/ 882650 w 1620838"/>
                <a:gd name="connsiteY11" fmla="*/ 55563 h 933450"/>
                <a:gd name="connsiteX12" fmla="*/ 796925 w 1620838"/>
                <a:gd name="connsiteY12" fmla="*/ 31750 h 933450"/>
                <a:gd name="connsiteX13" fmla="*/ 708025 w 1620838"/>
                <a:gd name="connsiteY13" fmla="*/ 12700 h 933450"/>
                <a:gd name="connsiteX14" fmla="*/ 671513 w 1620838"/>
                <a:gd name="connsiteY14" fmla="*/ 6350 h 933450"/>
                <a:gd name="connsiteX15" fmla="*/ 639763 w 1620838"/>
                <a:gd name="connsiteY15" fmla="*/ 6350 h 933450"/>
                <a:gd name="connsiteX16" fmla="*/ 622300 w 1620838"/>
                <a:gd name="connsiteY16" fmla="*/ 4763 h 933450"/>
                <a:gd name="connsiteX17" fmla="*/ 612775 w 1620838"/>
                <a:gd name="connsiteY17" fmla="*/ 3175 h 933450"/>
                <a:gd name="connsiteX18" fmla="*/ 588963 w 1620838"/>
                <a:gd name="connsiteY18" fmla="*/ 0 h 933450"/>
                <a:gd name="connsiteX19" fmla="*/ 560388 w 1620838"/>
                <a:gd name="connsiteY19" fmla="*/ 1588 h 933450"/>
                <a:gd name="connsiteX20" fmla="*/ 538163 w 1620838"/>
                <a:gd name="connsiteY20" fmla="*/ 3175 h 933450"/>
                <a:gd name="connsiteX21" fmla="*/ 520700 w 1620838"/>
                <a:gd name="connsiteY21" fmla="*/ 6350 h 933450"/>
                <a:gd name="connsiteX22" fmla="*/ 501650 w 1620838"/>
                <a:gd name="connsiteY22" fmla="*/ 12700 h 933450"/>
                <a:gd name="connsiteX23" fmla="*/ 485775 w 1620838"/>
                <a:gd name="connsiteY23" fmla="*/ 14288 h 933450"/>
                <a:gd name="connsiteX24" fmla="*/ 466725 w 1620838"/>
                <a:gd name="connsiteY24" fmla="*/ 19050 h 933450"/>
                <a:gd name="connsiteX25" fmla="*/ 454025 w 1620838"/>
                <a:gd name="connsiteY25" fmla="*/ 23813 h 933450"/>
                <a:gd name="connsiteX26" fmla="*/ 454025 w 1620838"/>
                <a:gd name="connsiteY26" fmla="*/ 23813 h 933450"/>
                <a:gd name="connsiteX27" fmla="*/ 439738 w 1620838"/>
                <a:gd name="connsiteY27" fmla="*/ 26988 h 933450"/>
                <a:gd name="connsiteX28" fmla="*/ 415925 w 1620838"/>
                <a:gd name="connsiteY28" fmla="*/ 31750 h 933450"/>
                <a:gd name="connsiteX29" fmla="*/ 406400 w 1620838"/>
                <a:gd name="connsiteY29" fmla="*/ 38100 h 933450"/>
                <a:gd name="connsiteX30" fmla="*/ 388938 w 1620838"/>
                <a:gd name="connsiteY30" fmla="*/ 46038 h 933450"/>
                <a:gd name="connsiteX31" fmla="*/ 371475 w 1620838"/>
                <a:gd name="connsiteY31" fmla="*/ 52388 h 933450"/>
                <a:gd name="connsiteX32" fmla="*/ 352425 w 1620838"/>
                <a:gd name="connsiteY32" fmla="*/ 63500 h 933450"/>
                <a:gd name="connsiteX33" fmla="*/ 338138 w 1620838"/>
                <a:gd name="connsiteY33" fmla="*/ 69850 h 933450"/>
                <a:gd name="connsiteX34" fmla="*/ 328613 w 1620838"/>
                <a:gd name="connsiteY34" fmla="*/ 74613 h 933450"/>
                <a:gd name="connsiteX35" fmla="*/ 309563 w 1620838"/>
                <a:gd name="connsiteY35" fmla="*/ 82550 h 933450"/>
                <a:gd name="connsiteX36" fmla="*/ 296863 w 1620838"/>
                <a:gd name="connsiteY36" fmla="*/ 87313 h 933450"/>
                <a:gd name="connsiteX37" fmla="*/ 296863 w 1620838"/>
                <a:gd name="connsiteY37" fmla="*/ 87313 h 933450"/>
                <a:gd name="connsiteX38" fmla="*/ 280988 w 1620838"/>
                <a:gd name="connsiteY38" fmla="*/ 95250 h 933450"/>
                <a:gd name="connsiteX39" fmla="*/ 273050 w 1620838"/>
                <a:gd name="connsiteY39" fmla="*/ 100013 h 933450"/>
                <a:gd name="connsiteX40" fmla="*/ 261938 w 1620838"/>
                <a:gd name="connsiteY40" fmla="*/ 107950 h 933450"/>
                <a:gd name="connsiteX41" fmla="*/ 246063 w 1620838"/>
                <a:gd name="connsiteY41" fmla="*/ 120650 h 933450"/>
                <a:gd name="connsiteX42" fmla="*/ 233363 w 1620838"/>
                <a:gd name="connsiteY42" fmla="*/ 130175 h 933450"/>
                <a:gd name="connsiteX43" fmla="*/ 220663 w 1620838"/>
                <a:gd name="connsiteY43" fmla="*/ 144463 h 933450"/>
                <a:gd name="connsiteX44" fmla="*/ 211138 w 1620838"/>
                <a:gd name="connsiteY44" fmla="*/ 152400 h 933450"/>
                <a:gd name="connsiteX45" fmla="*/ 196850 w 1620838"/>
                <a:gd name="connsiteY45" fmla="*/ 163513 h 933450"/>
                <a:gd name="connsiteX46" fmla="*/ 179388 w 1620838"/>
                <a:gd name="connsiteY46" fmla="*/ 179388 h 933450"/>
                <a:gd name="connsiteX47" fmla="*/ 166688 w 1620838"/>
                <a:gd name="connsiteY47" fmla="*/ 195263 h 933450"/>
                <a:gd name="connsiteX48" fmla="*/ 149225 w 1620838"/>
                <a:gd name="connsiteY48" fmla="*/ 207963 h 933450"/>
                <a:gd name="connsiteX49" fmla="*/ 141288 w 1620838"/>
                <a:gd name="connsiteY49" fmla="*/ 219075 h 933450"/>
                <a:gd name="connsiteX50" fmla="*/ 131763 w 1620838"/>
                <a:gd name="connsiteY50" fmla="*/ 233363 h 933450"/>
                <a:gd name="connsiteX51" fmla="*/ 115888 w 1620838"/>
                <a:gd name="connsiteY51" fmla="*/ 250825 h 933450"/>
                <a:gd name="connsiteX52" fmla="*/ 107950 w 1620838"/>
                <a:gd name="connsiteY52" fmla="*/ 263525 h 933450"/>
                <a:gd name="connsiteX53" fmla="*/ 98425 w 1620838"/>
                <a:gd name="connsiteY53" fmla="*/ 274638 h 933450"/>
                <a:gd name="connsiteX54" fmla="*/ 88900 w 1620838"/>
                <a:gd name="connsiteY54" fmla="*/ 292100 h 933450"/>
                <a:gd name="connsiteX55" fmla="*/ 76200 w 1620838"/>
                <a:gd name="connsiteY55" fmla="*/ 312738 h 933450"/>
                <a:gd name="connsiteX56" fmla="*/ 66675 w 1620838"/>
                <a:gd name="connsiteY56" fmla="*/ 336550 h 933450"/>
                <a:gd name="connsiteX57" fmla="*/ 60325 w 1620838"/>
                <a:gd name="connsiteY57" fmla="*/ 349250 h 933450"/>
                <a:gd name="connsiteX58" fmla="*/ 53975 w 1620838"/>
                <a:gd name="connsiteY58" fmla="*/ 361950 h 933450"/>
                <a:gd name="connsiteX59" fmla="*/ 49213 w 1620838"/>
                <a:gd name="connsiteY59" fmla="*/ 376238 h 933450"/>
                <a:gd name="connsiteX60" fmla="*/ 36513 w 1620838"/>
                <a:gd name="connsiteY60" fmla="*/ 396875 h 933450"/>
                <a:gd name="connsiteX61" fmla="*/ 28575 w 1620838"/>
                <a:gd name="connsiteY61" fmla="*/ 411163 h 933450"/>
                <a:gd name="connsiteX62" fmla="*/ 19050 w 1620838"/>
                <a:gd name="connsiteY62" fmla="*/ 422275 h 933450"/>
                <a:gd name="connsiteX63" fmla="*/ 12700 w 1620838"/>
                <a:gd name="connsiteY63" fmla="*/ 436563 h 933450"/>
                <a:gd name="connsiteX64" fmla="*/ 9525 w 1620838"/>
                <a:gd name="connsiteY64" fmla="*/ 442913 h 933450"/>
                <a:gd name="connsiteX65" fmla="*/ 4763 w 1620838"/>
                <a:gd name="connsiteY65" fmla="*/ 466725 h 933450"/>
                <a:gd name="connsiteX66" fmla="*/ 0 w 1620838"/>
                <a:gd name="connsiteY66" fmla="*/ 485775 h 933450"/>
                <a:gd name="connsiteX67" fmla="*/ 0 w 1620838"/>
                <a:gd name="connsiteY67" fmla="*/ 512763 h 933450"/>
                <a:gd name="connsiteX68" fmla="*/ 1588 w 1620838"/>
                <a:gd name="connsiteY68" fmla="*/ 519113 h 933450"/>
                <a:gd name="connsiteX69" fmla="*/ 6350 w 1620838"/>
                <a:gd name="connsiteY69" fmla="*/ 538163 h 933450"/>
                <a:gd name="connsiteX70" fmla="*/ 7938 w 1620838"/>
                <a:gd name="connsiteY70" fmla="*/ 554038 h 933450"/>
                <a:gd name="connsiteX71" fmla="*/ 15875 w 1620838"/>
                <a:gd name="connsiteY71" fmla="*/ 577850 h 933450"/>
                <a:gd name="connsiteX72" fmla="*/ 28575 w 1620838"/>
                <a:gd name="connsiteY72" fmla="*/ 601663 h 933450"/>
                <a:gd name="connsiteX73" fmla="*/ 31750 w 1620838"/>
                <a:gd name="connsiteY73" fmla="*/ 627063 h 933450"/>
                <a:gd name="connsiteX74" fmla="*/ 38100 w 1620838"/>
                <a:gd name="connsiteY74" fmla="*/ 652463 h 933450"/>
                <a:gd name="connsiteX75" fmla="*/ 46038 w 1620838"/>
                <a:gd name="connsiteY75" fmla="*/ 666750 h 933450"/>
                <a:gd name="connsiteX76" fmla="*/ 63500 w 1620838"/>
                <a:gd name="connsiteY76" fmla="*/ 682625 h 933450"/>
                <a:gd name="connsiteX77" fmla="*/ 107950 w 1620838"/>
                <a:gd name="connsiteY77" fmla="*/ 728663 h 933450"/>
                <a:gd name="connsiteX78" fmla="*/ 123825 w 1620838"/>
                <a:gd name="connsiteY78" fmla="*/ 747713 h 933450"/>
                <a:gd name="connsiteX79" fmla="*/ 173038 w 1620838"/>
                <a:gd name="connsiteY79" fmla="*/ 771525 h 933450"/>
                <a:gd name="connsiteX80" fmla="*/ 220663 w 1620838"/>
                <a:gd name="connsiteY80" fmla="*/ 800100 h 933450"/>
                <a:gd name="connsiteX81" fmla="*/ 319088 w 1620838"/>
                <a:gd name="connsiteY81" fmla="*/ 830263 h 933450"/>
                <a:gd name="connsiteX82" fmla="*/ 373063 w 1620838"/>
                <a:gd name="connsiteY82" fmla="*/ 850900 h 933450"/>
                <a:gd name="connsiteX83" fmla="*/ 449263 w 1620838"/>
                <a:gd name="connsiteY83" fmla="*/ 876300 h 933450"/>
                <a:gd name="connsiteX84" fmla="*/ 538163 w 1620838"/>
                <a:gd name="connsiteY84" fmla="*/ 904875 h 933450"/>
                <a:gd name="connsiteX85" fmla="*/ 614363 w 1620838"/>
                <a:gd name="connsiteY85" fmla="*/ 922338 h 933450"/>
                <a:gd name="connsiteX86" fmla="*/ 660400 w 1620838"/>
                <a:gd name="connsiteY86" fmla="*/ 933450 h 933450"/>
                <a:gd name="connsiteX87" fmla="*/ 714375 w 1620838"/>
                <a:gd name="connsiteY87" fmla="*/ 933450 h 933450"/>
                <a:gd name="connsiteX88" fmla="*/ 792163 w 1620838"/>
                <a:gd name="connsiteY88" fmla="*/ 901700 h 933450"/>
                <a:gd name="connsiteX89" fmla="*/ 857250 w 1620838"/>
                <a:gd name="connsiteY89" fmla="*/ 885825 h 933450"/>
                <a:gd name="connsiteX90" fmla="*/ 923925 w 1620838"/>
                <a:gd name="connsiteY90" fmla="*/ 866775 h 933450"/>
                <a:gd name="connsiteX91" fmla="*/ 1001713 w 1620838"/>
                <a:gd name="connsiteY91" fmla="*/ 841375 h 933450"/>
                <a:gd name="connsiteX92" fmla="*/ 1041400 w 1620838"/>
                <a:gd name="connsiteY92" fmla="*/ 822325 h 933450"/>
                <a:gd name="connsiteX93" fmla="*/ 1074738 w 1620838"/>
                <a:gd name="connsiteY93" fmla="*/ 804863 h 933450"/>
                <a:gd name="connsiteX94" fmla="*/ 1114425 w 1620838"/>
                <a:gd name="connsiteY94" fmla="*/ 774700 h 933450"/>
                <a:gd name="connsiteX95" fmla="*/ 1138238 w 1620838"/>
                <a:gd name="connsiteY95" fmla="*/ 730250 h 933450"/>
                <a:gd name="connsiteX96" fmla="*/ 1154113 w 1620838"/>
                <a:gd name="connsiteY96" fmla="*/ 687388 h 933450"/>
                <a:gd name="connsiteX97" fmla="*/ 1160463 w 1620838"/>
                <a:gd name="connsiteY97" fmla="*/ 671513 h 933450"/>
                <a:gd name="connsiteX98" fmla="*/ 1176338 w 1620838"/>
                <a:gd name="connsiteY98" fmla="*/ 638175 h 933450"/>
                <a:gd name="connsiteX99" fmla="*/ 1193800 w 1620838"/>
                <a:gd name="connsiteY99" fmla="*/ 611188 h 933450"/>
                <a:gd name="connsiteX100" fmla="*/ 1209675 w 1620838"/>
                <a:gd name="connsiteY100" fmla="*/ 581025 h 933450"/>
                <a:gd name="connsiteX101" fmla="*/ 1233488 w 1620838"/>
                <a:gd name="connsiteY101" fmla="*/ 563563 h 933450"/>
                <a:gd name="connsiteX102" fmla="*/ 1274763 w 1620838"/>
                <a:gd name="connsiteY102" fmla="*/ 558800 h 933450"/>
                <a:gd name="connsiteX103" fmla="*/ 1289050 w 1620838"/>
                <a:gd name="connsiteY103" fmla="*/ 558800 h 933450"/>
                <a:gd name="connsiteX104" fmla="*/ 1333500 w 1620838"/>
                <a:gd name="connsiteY104" fmla="*/ 561975 h 933450"/>
                <a:gd name="connsiteX105" fmla="*/ 1363663 w 1620838"/>
                <a:gd name="connsiteY105" fmla="*/ 565150 h 933450"/>
                <a:gd name="connsiteX106" fmla="*/ 1387475 w 1620838"/>
                <a:gd name="connsiteY106" fmla="*/ 573088 h 933450"/>
                <a:gd name="connsiteX107" fmla="*/ 1404938 w 1620838"/>
                <a:gd name="connsiteY107" fmla="*/ 576263 h 933450"/>
                <a:gd name="connsiteX108" fmla="*/ 1409700 w 1620838"/>
                <a:gd name="connsiteY108" fmla="*/ 577850 h 933450"/>
                <a:gd name="connsiteX109" fmla="*/ 1419225 w 1620838"/>
                <a:gd name="connsiteY109" fmla="*/ 577850 h 933450"/>
                <a:gd name="connsiteX110" fmla="*/ 1446213 w 1620838"/>
                <a:gd name="connsiteY110" fmla="*/ 587375 h 933450"/>
                <a:gd name="connsiteX111" fmla="*/ 1465263 w 1620838"/>
                <a:gd name="connsiteY111" fmla="*/ 590550 h 933450"/>
                <a:gd name="connsiteX112" fmla="*/ 1485900 w 1620838"/>
                <a:gd name="connsiteY112" fmla="*/ 596900 h 933450"/>
                <a:gd name="connsiteX113" fmla="*/ 1500188 w 1620838"/>
                <a:gd name="connsiteY113" fmla="*/ 600075 h 933450"/>
                <a:gd name="connsiteX114" fmla="*/ 1514475 w 1620838"/>
                <a:gd name="connsiteY114" fmla="*/ 603250 h 933450"/>
                <a:gd name="connsiteX115" fmla="*/ 1528763 w 1620838"/>
                <a:gd name="connsiteY115" fmla="*/ 606425 h 933450"/>
                <a:gd name="connsiteX116" fmla="*/ 1535113 w 1620838"/>
                <a:gd name="connsiteY116" fmla="*/ 609600 h 933450"/>
                <a:gd name="connsiteX117" fmla="*/ 1555750 w 1620838"/>
                <a:gd name="connsiteY117" fmla="*/ 614363 h 933450"/>
                <a:gd name="connsiteX118" fmla="*/ 1570038 w 1620838"/>
                <a:gd name="connsiteY118" fmla="*/ 615950 h 933450"/>
                <a:gd name="connsiteX119" fmla="*/ 1581150 w 1620838"/>
                <a:gd name="connsiteY119" fmla="*/ 620713 h 933450"/>
                <a:gd name="connsiteX120" fmla="*/ 1600200 w 1620838"/>
                <a:gd name="connsiteY120" fmla="*/ 623888 h 933450"/>
                <a:gd name="connsiteX121" fmla="*/ 1604963 w 1620838"/>
                <a:gd name="connsiteY121" fmla="*/ 627063 h 933450"/>
                <a:gd name="connsiteX122" fmla="*/ 1620838 w 1620838"/>
                <a:gd name="connsiteY122" fmla="*/ 633413 h 933450"/>
                <a:gd name="connsiteX123" fmla="*/ 1620838 w 1620838"/>
                <a:gd name="connsiteY123" fmla="*/ 619125 h 933450"/>
                <a:gd name="connsiteX124" fmla="*/ 1616075 w 1620838"/>
                <a:gd name="connsiteY124" fmla="*/ 598488 h 933450"/>
                <a:gd name="connsiteX125" fmla="*/ 1608138 w 1620838"/>
                <a:gd name="connsiteY125" fmla="*/ 587375 h 933450"/>
                <a:gd name="connsiteX126" fmla="*/ 1600200 w 1620838"/>
                <a:gd name="connsiteY126" fmla="*/ 579438 h 933450"/>
                <a:gd name="connsiteX127" fmla="*/ 1589088 w 1620838"/>
                <a:gd name="connsiteY127" fmla="*/ 563563 h 933450"/>
                <a:gd name="connsiteX128" fmla="*/ 1531938 w 1620838"/>
                <a:gd name="connsiteY128" fmla="*/ 522288 h 933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620838" h="933450" fill="none" extrusionOk="0">
                  <a:moveTo>
                    <a:pt x="1531938" y="522288"/>
                  </a:moveTo>
                  <a:lnTo>
                    <a:pt x="1531938" y="522288"/>
                  </a:lnTo>
                  <a:cubicBezTo>
                    <a:pt x="1488234" y="520251"/>
                    <a:pt x="1411775" y="471984"/>
                    <a:pt x="1363663" y="465138"/>
                  </a:cubicBezTo>
                  <a:cubicBezTo>
                    <a:pt x="1330185" y="457795"/>
                    <a:pt x="1303807" y="440668"/>
                    <a:pt x="1281113" y="431800"/>
                  </a:cubicBezTo>
                  <a:cubicBezTo>
                    <a:pt x="1275993" y="427619"/>
                    <a:pt x="1243807" y="404568"/>
                    <a:pt x="1238250" y="396875"/>
                  </a:cubicBezTo>
                  <a:cubicBezTo>
                    <a:pt x="1239449" y="389012"/>
                    <a:pt x="1240725" y="378415"/>
                    <a:pt x="1239838" y="376238"/>
                  </a:cubicBezTo>
                  <a:cubicBezTo>
                    <a:pt x="1237291" y="355104"/>
                    <a:pt x="1238949" y="330906"/>
                    <a:pt x="1241425" y="295275"/>
                  </a:cubicBezTo>
                  <a:cubicBezTo>
                    <a:pt x="1237256" y="279713"/>
                    <a:pt x="1223659" y="254036"/>
                    <a:pt x="1217613" y="241300"/>
                  </a:cubicBezTo>
                  <a:cubicBezTo>
                    <a:pt x="1185474" y="215555"/>
                    <a:pt x="1163044" y="185948"/>
                    <a:pt x="1146175" y="180975"/>
                  </a:cubicBezTo>
                  <a:cubicBezTo>
                    <a:pt x="1125885" y="176092"/>
                    <a:pt x="1111115" y="157716"/>
                    <a:pt x="1074738" y="141288"/>
                  </a:cubicBezTo>
                  <a:cubicBezTo>
                    <a:pt x="1061638" y="133208"/>
                    <a:pt x="999732" y="90560"/>
                    <a:pt x="989013" y="85725"/>
                  </a:cubicBezTo>
                  <a:cubicBezTo>
                    <a:pt x="955357" y="80368"/>
                    <a:pt x="919027" y="71528"/>
                    <a:pt x="882650" y="55563"/>
                  </a:cubicBezTo>
                  <a:cubicBezTo>
                    <a:pt x="869880" y="56631"/>
                    <a:pt x="833047" y="34411"/>
                    <a:pt x="796925" y="31750"/>
                  </a:cubicBezTo>
                  <a:cubicBezTo>
                    <a:pt x="775451" y="32097"/>
                    <a:pt x="720929" y="10476"/>
                    <a:pt x="708025" y="12700"/>
                  </a:cubicBezTo>
                  <a:cubicBezTo>
                    <a:pt x="697391" y="9188"/>
                    <a:pt x="682267" y="10939"/>
                    <a:pt x="671513" y="6350"/>
                  </a:cubicBezTo>
                  <a:cubicBezTo>
                    <a:pt x="666105" y="4427"/>
                    <a:pt x="649501" y="4229"/>
                    <a:pt x="639763" y="6350"/>
                  </a:cubicBezTo>
                  <a:cubicBezTo>
                    <a:pt x="622487" y="4378"/>
                    <a:pt x="629804" y="5465"/>
                    <a:pt x="622300" y="4763"/>
                  </a:cubicBezTo>
                  <a:cubicBezTo>
                    <a:pt x="618128" y="3243"/>
                    <a:pt x="615406" y="3110"/>
                    <a:pt x="612775" y="3175"/>
                  </a:cubicBezTo>
                  <a:cubicBezTo>
                    <a:pt x="608239" y="4529"/>
                    <a:pt x="591623" y="-1526"/>
                    <a:pt x="588963" y="0"/>
                  </a:cubicBezTo>
                  <a:cubicBezTo>
                    <a:pt x="577165" y="-1332"/>
                    <a:pt x="573072" y="-1413"/>
                    <a:pt x="560388" y="1588"/>
                  </a:cubicBezTo>
                  <a:cubicBezTo>
                    <a:pt x="549612" y="1152"/>
                    <a:pt x="542635" y="1054"/>
                    <a:pt x="538163" y="3175"/>
                  </a:cubicBezTo>
                  <a:cubicBezTo>
                    <a:pt x="534764" y="5411"/>
                    <a:pt x="526770" y="4514"/>
                    <a:pt x="520700" y="6350"/>
                  </a:cubicBezTo>
                  <a:cubicBezTo>
                    <a:pt x="517605" y="8383"/>
                    <a:pt x="504085" y="11594"/>
                    <a:pt x="501650" y="12700"/>
                  </a:cubicBezTo>
                  <a:cubicBezTo>
                    <a:pt x="494068" y="13232"/>
                    <a:pt x="490935" y="12998"/>
                    <a:pt x="485775" y="14288"/>
                  </a:cubicBezTo>
                  <a:cubicBezTo>
                    <a:pt x="479441" y="15852"/>
                    <a:pt x="473862" y="15744"/>
                    <a:pt x="466725" y="19050"/>
                  </a:cubicBezTo>
                  <a:cubicBezTo>
                    <a:pt x="461924" y="20129"/>
                    <a:pt x="458393" y="21748"/>
                    <a:pt x="454025" y="23813"/>
                  </a:cubicBezTo>
                  <a:lnTo>
                    <a:pt x="454025" y="23813"/>
                  </a:lnTo>
                  <a:cubicBezTo>
                    <a:pt x="447177" y="25810"/>
                    <a:pt x="442693" y="25105"/>
                    <a:pt x="439738" y="26988"/>
                  </a:cubicBezTo>
                  <a:cubicBezTo>
                    <a:pt x="433943" y="28829"/>
                    <a:pt x="424657" y="27943"/>
                    <a:pt x="415925" y="31750"/>
                  </a:cubicBezTo>
                  <a:cubicBezTo>
                    <a:pt x="413279" y="34469"/>
                    <a:pt x="407337" y="36743"/>
                    <a:pt x="406400" y="38100"/>
                  </a:cubicBezTo>
                  <a:cubicBezTo>
                    <a:pt x="401563" y="42148"/>
                    <a:pt x="394430" y="44477"/>
                    <a:pt x="388938" y="46038"/>
                  </a:cubicBezTo>
                  <a:cubicBezTo>
                    <a:pt x="385049" y="46402"/>
                    <a:pt x="378892" y="51243"/>
                    <a:pt x="371475" y="52388"/>
                  </a:cubicBezTo>
                  <a:cubicBezTo>
                    <a:pt x="362425" y="55622"/>
                    <a:pt x="359446" y="60153"/>
                    <a:pt x="352425" y="63500"/>
                  </a:cubicBezTo>
                  <a:cubicBezTo>
                    <a:pt x="346022" y="66851"/>
                    <a:pt x="340284" y="69936"/>
                    <a:pt x="338138" y="69850"/>
                  </a:cubicBezTo>
                  <a:cubicBezTo>
                    <a:pt x="336377" y="70425"/>
                    <a:pt x="332859" y="72971"/>
                    <a:pt x="328613" y="74613"/>
                  </a:cubicBezTo>
                  <a:cubicBezTo>
                    <a:pt x="323800" y="74978"/>
                    <a:pt x="318312" y="78603"/>
                    <a:pt x="309563" y="82550"/>
                  </a:cubicBezTo>
                  <a:cubicBezTo>
                    <a:pt x="308120" y="83761"/>
                    <a:pt x="299229" y="86844"/>
                    <a:pt x="296863" y="87313"/>
                  </a:cubicBezTo>
                  <a:lnTo>
                    <a:pt x="296863" y="87313"/>
                  </a:lnTo>
                  <a:cubicBezTo>
                    <a:pt x="294733" y="89596"/>
                    <a:pt x="287199" y="93414"/>
                    <a:pt x="280988" y="95250"/>
                  </a:cubicBezTo>
                  <a:cubicBezTo>
                    <a:pt x="278007" y="96084"/>
                    <a:pt x="276228" y="98759"/>
                    <a:pt x="273050" y="100013"/>
                  </a:cubicBezTo>
                  <a:cubicBezTo>
                    <a:pt x="269405" y="102333"/>
                    <a:pt x="265495" y="104147"/>
                    <a:pt x="261938" y="107950"/>
                  </a:cubicBezTo>
                  <a:cubicBezTo>
                    <a:pt x="257918" y="109051"/>
                    <a:pt x="248712" y="118639"/>
                    <a:pt x="246063" y="120650"/>
                  </a:cubicBezTo>
                  <a:cubicBezTo>
                    <a:pt x="240682" y="126014"/>
                    <a:pt x="237175" y="129003"/>
                    <a:pt x="233363" y="130175"/>
                  </a:cubicBezTo>
                  <a:cubicBezTo>
                    <a:pt x="231986" y="132548"/>
                    <a:pt x="223593" y="138712"/>
                    <a:pt x="220663" y="144463"/>
                  </a:cubicBezTo>
                  <a:cubicBezTo>
                    <a:pt x="216765" y="146692"/>
                    <a:pt x="215496" y="149378"/>
                    <a:pt x="211138" y="152400"/>
                  </a:cubicBezTo>
                  <a:cubicBezTo>
                    <a:pt x="208124" y="152952"/>
                    <a:pt x="203680" y="157929"/>
                    <a:pt x="196850" y="163513"/>
                  </a:cubicBezTo>
                  <a:cubicBezTo>
                    <a:pt x="191011" y="166223"/>
                    <a:pt x="183015" y="174818"/>
                    <a:pt x="179388" y="179388"/>
                  </a:cubicBezTo>
                  <a:cubicBezTo>
                    <a:pt x="174308" y="186811"/>
                    <a:pt x="172039" y="189235"/>
                    <a:pt x="166688" y="195263"/>
                  </a:cubicBezTo>
                  <a:cubicBezTo>
                    <a:pt x="160998" y="197183"/>
                    <a:pt x="153798" y="206641"/>
                    <a:pt x="149225" y="207963"/>
                  </a:cubicBezTo>
                  <a:cubicBezTo>
                    <a:pt x="147474" y="210470"/>
                    <a:pt x="142906" y="214871"/>
                    <a:pt x="141288" y="219075"/>
                  </a:cubicBezTo>
                  <a:cubicBezTo>
                    <a:pt x="140176" y="222341"/>
                    <a:pt x="133087" y="230520"/>
                    <a:pt x="131763" y="233363"/>
                  </a:cubicBezTo>
                  <a:cubicBezTo>
                    <a:pt x="129578" y="238651"/>
                    <a:pt x="117820" y="247885"/>
                    <a:pt x="115888" y="250825"/>
                  </a:cubicBezTo>
                  <a:cubicBezTo>
                    <a:pt x="107709" y="263006"/>
                    <a:pt x="108774" y="257761"/>
                    <a:pt x="107950" y="263525"/>
                  </a:cubicBezTo>
                  <a:cubicBezTo>
                    <a:pt x="106542" y="266037"/>
                    <a:pt x="102129" y="268620"/>
                    <a:pt x="98425" y="274638"/>
                  </a:cubicBezTo>
                  <a:cubicBezTo>
                    <a:pt x="95168" y="283773"/>
                    <a:pt x="93139" y="286744"/>
                    <a:pt x="88900" y="292100"/>
                  </a:cubicBezTo>
                  <a:cubicBezTo>
                    <a:pt x="87334" y="294371"/>
                    <a:pt x="78450" y="307474"/>
                    <a:pt x="76200" y="312738"/>
                  </a:cubicBezTo>
                  <a:cubicBezTo>
                    <a:pt x="71643" y="321877"/>
                    <a:pt x="70783" y="325897"/>
                    <a:pt x="66675" y="336550"/>
                  </a:cubicBezTo>
                  <a:cubicBezTo>
                    <a:pt x="64621" y="341823"/>
                    <a:pt x="62750" y="347021"/>
                    <a:pt x="60325" y="349250"/>
                  </a:cubicBezTo>
                  <a:cubicBezTo>
                    <a:pt x="58725" y="352741"/>
                    <a:pt x="57878" y="356231"/>
                    <a:pt x="53975" y="361950"/>
                  </a:cubicBezTo>
                  <a:cubicBezTo>
                    <a:pt x="52491" y="368810"/>
                    <a:pt x="50724" y="372398"/>
                    <a:pt x="49213" y="376238"/>
                  </a:cubicBezTo>
                  <a:cubicBezTo>
                    <a:pt x="45877" y="384998"/>
                    <a:pt x="43644" y="389207"/>
                    <a:pt x="36513" y="396875"/>
                  </a:cubicBezTo>
                  <a:cubicBezTo>
                    <a:pt x="34220" y="401143"/>
                    <a:pt x="31059" y="405566"/>
                    <a:pt x="28575" y="411163"/>
                  </a:cubicBezTo>
                  <a:cubicBezTo>
                    <a:pt x="26500" y="412507"/>
                    <a:pt x="24133" y="417570"/>
                    <a:pt x="19050" y="422275"/>
                  </a:cubicBezTo>
                  <a:cubicBezTo>
                    <a:pt x="12654" y="435434"/>
                    <a:pt x="12246" y="429462"/>
                    <a:pt x="12700" y="436563"/>
                  </a:cubicBezTo>
                  <a:cubicBezTo>
                    <a:pt x="11587" y="438388"/>
                    <a:pt x="10339" y="440704"/>
                    <a:pt x="9525" y="442913"/>
                  </a:cubicBezTo>
                  <a:cubicBezTo>
                    <a:pt x="6551" y="452074"/>
                    <a:pt x="7424" y="459950"/>
                    <a:pt x="4763" y="466725"/>
                  </a:cubicBezTo>
                  <a:cubicBezTo>
                    <a:pt x="1853" y="471705"/>
                    <a:pt x="2014" y="479367"/>
                    <a:pt x="0" y="485775"/>
                  </a:cubicBezTo>
                  <a:cubicBezTo>
                    <a:pt x="-378" y="495714"/>
                    <a:pt x="1905" y="508431"/>
                    <a:pt x="0" y="512763"/>
                  </a:cubicBezTo>
                  <a:cubicBezTo>
                    <a:pt x="670" y="515537"/>
                    <a:pt x="741" y="516276"/>
                    <a:pt x="1588" y="519113"/>
                  </a:cubicBezTo>
                  <a:cubicBezTo>
                    <a:pt x="3390" y="525288"/>
                    <a:pt x="4843" y="534360"/>
                    <a:pt x="6350" y="538163"/>
                  </a:cubicBezTo>
                  <a:cubicBezTo>
                    <a:pt x="8085" y="544214"/>
                    <a:pt x="7008" y="549848"/>
                    <a:pt x="7938" y="554038"/>
                  </a:cubicBezTo>
                  <a:cubicBezTo>
                    <a:pt x="8348" y="557468"/>
                    <a:pt x="13375" y="574550"/>
                    <a:pt x="15875" y="577850"/>
                  </a:cubicBezTo>
                  <a:cubicBezTo>
                    <a:pt x="22843" y="586798"/>
                    <a:pt x="26384" y="597063"/>
                    <a:pt x="28575" y="601663"/>
                  </a:cubicBezTo>
                  <a:cubicBezTo>
                    <a:pt x="30221" y="609837"/>
                    <a:pt x="28405" y="616378"/>
                    <a:pt x="31750" y="627063"/>
                  </a:cubicBezTo>
                  <a:cubicBezTo>
                    <a:pt x="31192" y="634387"/>
                    <a:pt x="37727" y="648403"/>
                    <a:pt x="38100" y="652463"/>
                  </a:cubicBezTo>
                  <a:cubicBezTo>
                    <a:pt x="40560" y="659651"/>
                    <a:pt x="45696" y="664849"/>
                    <a:pt x="46038" y="666750"/>
                  </a:cubicBezTo>
                  <a:cubicBezTo>
                    <a:pt x="52951" y="675467"/>
                    <a:pt x="55370" y="677450"/>
                    <a:pt x="63500" y="682625"/>
                  </a:cubicBezTo>
                  <a:cubicBezTo>
                    <a:pt x="88001" y="699741"/>
                    <a:pt x="104071" y="720012"/>
                    <a:pt x="107950" y="728663"/>
                  </a:cubicBezTo>
                  <a:cubicBezTo>
                    <a:pt x="110984" y="731453"/>
                    <a:pt x="119896" y="740317"/>
                    <a:pt x="123825" y="747713"/>
                  </a:cubicBezTo>
                  <a:cubicBezTo>
                    <a:pt x="146474" y="756158"/>
                    <a:pt x="169198" y="766480"/>
                    <a:pt x="173038" y="771525"/>
                  </a:cubicBezTo>
                  <a:cubicBezTo>
                    <a:pt x="179608" y="777471"/>
                    <a:pt x="195944" y="787571"/>
                    <a:pt x="220663" y="800100"/>
                  </a:cubicBezTo>
                  <a:cubicBezTo>
                    <a:pt x="265114" y="822221"/>
                    <a:pt x="280131" y="822854"/>
                    <a:pt x="319088" y="830263"/>
                  </a:cubicBezTo>
                  <a:cubicBezTo>
                    <a:pt x="340671" y="838885"/>
                    <a:pt x="357735" y="846823"/>
                    <a:pt x="373063" y="850900"/>
                  </a:cubicBezTo>
                  <a:cubicBezTo>
                    <a:pt x="401249" y="855497"/>
                    <a:pt x="410678" y="867653"/>
                    <a:pt x="449263" y="876300"/>
                  </a:cubicBezTo>
                  <a:cubicBezTo>
                    <a:pt x="471782" y="880981"/>
                    <a:pt x="507568" y="893099"/>
                    <a:pt x="538163" y="904875"/>
                  </a:cubicBezTo>
                  <a:cubicBezTo>
                    <a:pt x="568455" y="915406"/>
                    <a:pt x="602751" y="915876"/>
                    <a:pt x="614363" y="922338"/>
                  </a:cubicBezTo>
                  <a:cubicBezTo>
                    <a:pt x="637384" y="924257"/>
                    <a:pt x="651361" y="928997"/>
                    <a:pt x="660400" y="933450"/>
                  </a:cubicBezTo>
                  <a:cubicBezTo>
                    <a:pt x="683941" y="930755"/>
                    <a:pt x="687531" y="934235"/>
                    <a:pt x="714375" y="933450"/>
                  </a:cubicBezTo>
                  <a:cubicBezTo>
                    <a:pt x="722997" y="922059"/>
                    <a:pt x="754990" y="921684"/>
                    <a:pt x="792163" y="901700"/>
                  </a:cubicBezTo>
                  <a:cubicBezTo>
                    <a:pt x="802014" y="899891"/>
                    <a:pt x="827205" y="887347"/>
                    <a:pt x="857250" y="885825"/>
                  </a:cubicBezTo>
                  <a:cubicBezTo>
                    <a:pt x="868484" y="880262"/>
                    <a:pt x="903298" y="875592"/>
                    <a:pt x="923925" y="866775"/>
                  </a:cubicBezTo>
                  <a:cubicBezTo>
                    <a:pt x="950353" y="858237"/>
                    <a:pt x="991656" y="838714"/>
                    <a:pt x="1001713" y="841375"/>
                  </a:cubicBezTo>
                  <a:cubicBezTo>
                    <a:pt x="1013061" y="839715"/>
                    <a:pt x="1028146" y="826830"/>
                    <a:pt x="1041400" y="822325"/>
                  </a:cubicBezTo>
                  <a:cubicBezTo>
                    <a:pt x="1053212" y="818008"/>
                    <a:pt x="1064408" y="813218"/>
                    <a:pt x="1074738" y="804863"/>
                  </a:cubicBezTo>
                  <a:cubicBezTo>
                    <a:pt x="1094358" y="792305"/>
                    <a:pt x="1107298" y="784707"/>
                    <a:pt x="1114425" y="774700"/>
                  </a:cubicBezTo>
                  <a:cubicBezTo>
                    <a:pt x="1119959" y="767001"/>
                    <a:pt x="1131097" y="743057"/>
                    <a:pt x="1138238" y="730250"/>
                  </a:cubicBezTo>
                  <a:cubicBezTo>
                    <a:pt x="1138390" y="719028"/>
                    <a:pt x="1151001" y="700860"/>
                    <a:pt x="1154113" y="687388"/>
                  </a:cubicBezTo>
                  <a:cubicBezTo>
                    <a:pt x="1159397" y="673561"/>
                    <a:pt x="1156802" y="678786"/>
                    <a:pt x="1160463" y="671513"/>
                  </a:cubicBezTo>
                  <a:cubicBezTo>
                    <a:pt x="1166434" y="660083"/>
                    <a:pt x="1169015" y="646972"/>
                    <a:pt x="1176338" y="638175"/>
                  </a:cubicBezTo>
                  <a:cubicBezTo>
                    <a:pt x="1180013" y="630757"/>
                    <a:pt x="1189557" y="621520"/>
                    <a:pt x="1193800" y="611188"/>
                  </a:cubicBezTo>
                  <a:cubicBezTo>
                    <a:pt x="1198376" y="600597"/>
                    <a:pt x="1206070" y="588598"/>
                    <a:pt x="1209675" y="581025"/>
                  </a:cubicBezTo>
                  <a:cubicBezTo>
                    <a:pt x="1214624" y="576264"/>
                    <a:pt x="1226617" y="570607"/>
                    <a:pt x="1233488" y="563563"/>
                  </a:cubicBezTo>
                  <a:cubicBezTo>
                    <a:pt x="1242760" y="562505"/>
                    <a:pt x="1258572" y="558642"/>
                    <a:pt x="1274763" y="558800"/>
                  </a:cubicBezTo>
                  <a:cubicBezTo>
                    <a:pt x="1276639" y="559381"/>
                    <a:pt x="1286773" y="558374"/>
                    <a:pt x="1289050" y="558800"/>
                  </a:cubicBezTo>
                  <a:cubicBezTo>
                    <a:pt x="1303404" y="556132"/>
                    <a:pt x="1322463" y="561995"/>
                    <a:pt x="1333500" y="561975"/>
                  </a:cubicBezTo>
                  <a:cubicBezTo>
                    <a:pt x="1354570" y="565428"/>
                    <a:pt x="1343889" y="564742"/>
                    <a:pt x="1363663" y="565150"/>
                  </a:cubicBezTo>
                  <a:cubicBezTo>
                    <a:pt x="1367405" y="568274"/>
                    <a:pt x="1382212" y="571596"/>
                    <a:pt x="1387475" y="573088"/>
                  </a:cubicBezTo>
                  <a:cubicBezTo>
                    <a:pt x="1392564" y="574886"/>
                    <a:pt x="1398817" y="574568"/>
                    <a:pt x="1404938" y="576263"/>
                  </a:cubicBezTo>
                  <a:cubicBezTo>
                    <a:pt x="1406616" y="576783"/>
                    <a:pt x="1407911" y="577557"/>
                    <a:pt x="1409700" y="577850"/>
                  </a:cubicBezTo>
                  <a:cubicBezTo>
                    <a:pt x="1412943" y="578245"/>
                    <a:pt x="1415781" y="577692"/>
                    <a:pt x="1419225" y="577850"/>
                  </a:cubicBezTo>
                  <a:cubicBezTo>
                    <a:pt x="1422884" y="580657"/>
                    <a:pt x="1439673" y="583156"/>
                    <a:pt x="1446213" y="587375"/>
                  </a:cubicBezTo>
                  <a:cubicBezTo>
                    <a:pt x="1461693" y="591665"/>
                    <a:pt x="1455671" y="590680"/>
                    <a:pt x="1465263" y="590550"/>
                  </a:cubicBezTo>
                  <a:cubicBezTo>
                    <a:pt x="1474437" y="592796"/>
                    <a:pt x="1476363" y="594648"/>
                    <a:pt x="1485900" y="596900"/>
                  </a:cubicBezTo>
                  <a:cubicBezTo>
                    <a:pt x="1487657" y="598578"/>
                    <a:pt x="1498109" y="598562"/>
                    <a:pt x="1500188" y="600075"/>
                  </a:cubicBezTo>
                  <a:cubicBezTo>
                    <a:pt x="1503642" y="602078"/>
                    <a:pt x="1507133" y="602689"/>
                    <a:pt x="1514475" y="603250"/>
                  </a:cubicBezTo>
                  <a:cubicBezTo>
                    <a:pt x="1518392" y="604090"/>
                    <a:pt x="1524508" y="605275"/>
                    <a:pt x="1528763" y="606425"/>
                  </a:cubicBezTo>
                  <a:cubicBezTo>
                    <a:pt x="1531025" y="607122"/>
                    <a:pt x="1535113" y="609600"/>
                    <a:pt x="1535113" y="609600"/>
                  </a:cubicBezTo>
                  <a:cubicBezTo>
                    <a:pt x="1542685" y="610821"/>
                    <a:pt x="1552752" y="612943"/>
                    <a:pt x="1555750" y="614363"/>
                  </a:cubicBezTo>
                  <a:cubicBezTo>
                    <a:pt x="1560496" y="613705"/>
                    <a:pt x="1567152" y="616288"/>
                    <a:pt x="1570038" y="615950"/>
                  </a:cubicBezTo>
                  <a:cubicBezTo>
                    <a:pt x="1574429" y="617445"/>
                    <a:pt x="1576382" y="618234"/>
                    <a:pt x="1581150" y="620713"/>
                  </a:cubicBezTo>
                  <a:cubicBezTo>
                    <a:pt x="1596116" y="624362"/>
                    <a:pt x="1590445" y="624380"/>
                    <a:pt x="1600200" y="623888"/>
                  </a:cubicBezTo>
                  <a:cubicBezTo>
                    <a:pt x="1601067" y="624499"/>
                    <a:pt x="1604195" y="626354"/>
                    <a:pt x="1604963" y="627063"/>
                  </a:cubicBezTo>
                  <a:cubicBezTo>
                    <a:pt x="1611736" y="628390"/>
                    <a:pt x="1615382" y="632853"/>
                    <a:pt x="1620838" y="633413"/>
                  </a:cubicBezTo>
                  <a:cubicBezTo>
                    <a:pt x="1621213" y="627328"/>
                    <a:pt x="1620349" y="621421"/>
                    <a:pt x="1620838" y="619125"/>
                  </a:cubicBezTo>
                  <a:cubicBezTo>
                    <a:pt x="1620382" y="613469"/>
                    <a:pt x="1616431" y="606888"/>
                    <a:pt x="1616075" y="598488"/>
                  </a:cubicBezTo>
                  <a:cubicBezTo>
                    <a:pt x="1613242" y="593195"/>
                    <a:pt x="1612000" y="592399"/>
                    <a:pt x="1608138" y="587375"/>
                  </a:cubicBezTo>
                  <a:cubicBezTo>
                    <a:pt x="1606632" y="585844"/>
                    <a:pt x="1600781" y="581169"/>
                    <a:pt x="1600200" y="579438"/>
                  </a:cubicBezTo>
                  <a:cubicBezTo>
                    <a:pt x="1597518" y="578082"/>
                    <a:pt x="1591727" y="568981"/>
                    <a:pt x="1589088" y="563563"/>
                  </a:cubicBezTo>
                  <a:cubicBezTo>
                    <a:pt x="1579517" y="562052"/>
                    <a:pt x="1545743" y="528465"/>
                    <a:pt x="1531938" y="522288"/>
                  </a:cubicBezTo>
                  <a:close/>
                </a:path>
                <a:path w="1620838" h="933450" stroke="0" extrusionOk="0">
                  <a:moveTo>
                    <a:pt x="1531938" y="522288"/>
                  </a:moveTo>
                  <a:lnTo>
                    <a:pt x="1531938" y="522288"/>
                  </a:lnTo>
                  <a:cubicBezTo>
                    <a:pt x="1486308" y="500518"/>
                    <a:pt x="1386583" y="482935"/>
                    <a:pt x="1363663" y="465138"/>
                  </a:cubicBezTo>
                  <a:cubicBezTo>
                    <a:pt x="1320222" y="455327"/>
                    <a:pt x="1315612" y="448148"/>
                    <a:pt x="1281113" y="431800"/>
                  </a:cubicBezTo>
                  <a:cubicBezTo>
                    <a:pt x="1272577" y="420379"/>
                    <a:pt x="1252005" y="405134"/>
                    <a:pt x="1238250" y="396875"/>
                  </a:cubicBezTo>
                  <a:cubicBezTo>
                    <a:pt x="1240053" y="394282"/>
                    <a:pt x="1238314" y="385465"/>
                    <a:pt x="1239838" y="376238"/>
                  </a:cubicBezTo>
                  <a:cubicBezTo>
                    <a:pt x="1241313" y="351526"/>
                    <a:pt x="1241403" y="309610"/>
                    <a:pt x="1241425" y="295275"/>
                  </a:cubicBezTo>
                  <a:cubicBezTo>
                    <a:pt x="1236064" y="276774"/>
                    <a:pt x="1216433" y="250839"/>
                    <a:pt x="1217613" y="241300"/>
                  </a:cubicBezTo>
                  <a:cubicBezTo>
                    <a:pt x="1212651" y="226897"/>
                    <a:pt x="1169290" y="203010"/>
                    <a:pt x="1146175" y="180975"/>
                  </a:cubicBezTo>
                  <a:cubicBezTo>
                    <a:pt x="1118838" y="166392"/>
                    <a:pt x="1089439" y="149356"/>
                    <a:pt x="1074738" y="141288"/>
                  </a:cubicBezTo>
                  <a:cubicBezTo>
                    <a:pt x="1065170" y="132194"/>
                    <a:pt x="996425" y="101340"/>
                    <a:pt x="989013" y="85725"/>
                  </a:cubicBezTo>
                  <a:cubicBezTo>
                    <a:pt x="967836" y="74440"/>
                    <a:pt x="907914" y="54693"/>
                    <a:pt x="882650" y="55563"/>
                  </a:cubicBezTo>
                  <a:cubicBezTo>
                    <a:pt x="873220" y="54444"/>
                    <a:pt x="830726" y="37126"/>
                    <a:pt x="796925" y="31750"/>
                  </a:cubicBezTo>
                  <a:cubicBezTo>
                    <a:pt x="753569" y="22857"/>
                    <a:pt x="720536" y="13178"/>
                    <a:pt x="708025" y="12700"/>
                  </a:cubicBezTo>
                  <a:cubicBezTo>
                    <a:pt x="700554" y="11237"/>
                    <a:pt x="678013" y="4237"/>
                    <a:pt x="671513" y="6350"/>
                  </a:cubicBezTo>
                  <a:cubicBezTo>
                    <a:pt x="659310" y="7979"/>
                    <a:pt x="654391" y="8446"/>
                    <a:pt x="639763" y="6350"/>
                  </a:cubicBezTo>
                  <a:cubicBezTo>
                    <a:pt x="623558" y="4374"/>
                    <a:pt x="629933" y="5433"/>
                    <a:pt x="622300" y="4763"/>
                  </a:cubicBezTo>
                  <a:cubicBezTo>
                    <a:pt x="620963" y="4173"/>
                    <a:pt x="617372" y="4581"/>
                    <a:pt x="612775" y="3175"/>
                  </a:cubicBezTo>
                  <a:cubicBezTo>
                    <a:pt x="610189" y="1714"/>
                    <a:pt x="599791" y="-106"/>
                    <a:pt x="588963" y="0"/>
                  </a:cubicBezTo>
                  <a:cubicBezTo>
                    <a:pt x="582192" y="-804"/>
                    <a:pt x="570445" y="1461"/>
                    <a:pt x="560388" y="1588"/>
                  </a:cubicBezTo>
                  <a:cubicBezTo>
                    <a:pt x="554924" y="906"/>
                    <a:pt x="542941" y="2849"/>
                    <a:pt x="538163" y="3175"/>
                  </a:cubicBezTo>
                  <a:cubicBezTo>
                    <a:pt x="533302" y="4605"/>
                    <a:pt x="523119" y="4459"/>
                    <a:pt x="520700" y="6350"/>
                  </a:cubicBezTo>
                  <a:cubicBezTo>
                    <a:pt x="518044" y="8060"/>
                    <a:pt x="508522" y="9520"/>
                    <a:pt x="501650" y="12700"/>
                  </a:cubicBezTo>
                  <a:cubicBezTo>
                    <a:pt x="495014" y="13174"/>
                    <a:pt x="487425" y="13082"/>
                    <a:pt x="485775" y="14288"/>
                  </a:cubicBezTo>
                  <a:cubicBezTo>
                    <a:pt x="478376" y="16032"/>
                    <a:pt x="468815" y="17700"/>
                    <a:pt x="466725" y="19050"/>
                  </a:cubicBezTo>
                  <a:cubicBezTo>
                    <a:pt x="460612" y="21554"/>
                    <a:pt x="457832" y="22729"/>
                    <a:pt x="454025" y="23813"/>
                  </a:cubicBezTo>
                  <a:lnTo>
                    <a:pt x="454025" y="23813"/>
                  </a:lnTo>
                  <a:cubicBezTo>
                    <a:pt x="446990" y="25180"/>
                    <a:pt x="445387" y="26578"/>
                    <a:pt x="439738" y="26988"/>
                  </a:cubicBezTo>
                  <a:cubicBezTo>
                    <a:pt x="437485" y="29193"/>
                    <a:pt x="422498" y="29890"/>
                    <a:pt x="415925" y="31750"/>
                  </a:cubicBezTo>
                  <a:cubicBezTo>
                    <a:pt x="411384" y="33769"/>
                    <a:pt x="410800" y="36389"/>
                    <a:pt x="406400" y="38100"/>
                  </a:cubicBezTo>
                  <a:cubicBezTo>
                    <a:pt x="402032" y="39141"/>
                    <a:pt x="394725" y="43408"/>
                    <a:pt x="388938" y="46038"/>
                  </a:cubicBezTo>
                  <a:cubicBezTo>
                    <a:pt x="385662" y="45609"/>
                    <a:pt x="379108" y="49968"/>
                    <a:pt x="371475" y="52388"/>
                  </a:cubicBezTo>
                  <a:cubicBezTo>
                    <a:pt x="363032" y="59234"/>
                    <a:pt x="355993" y="60031"/>
                    <a:pt x="352425" y="63500"/>
                  </a:cubicBezTo>
                  <a:cubicBezTo>
                    <a:pt x="347654" y="65035"/>
                    <a:pt x="341962" y="67900"/>
                    <a:pt x="338138" y="69850"/>
                  </a:cubicBezTo>
                  <a:cubicBezTo>
                    <a:pt x="335836" y="71885"/>
                    <a:pt x="329756" y="73954"/>
                    <a:pt x="328613" y="74613"/>
                  </a:cubicBezTo>
                  <a:cubicBezTo>
                    <a:pt x="323152" y="75791"/>
                    <a:pt x="315351" y="78518"/>
                    <a:pt x="309563" y="82550"/>
                  </a:cubicBezTo>
                  <a:cubicBezTo>
                    <a:pt x="307690" y="82879"/>
                    <a:pt x="300204" y="86542"/>
                    <a:pt x="296863" y="87313"/>
                  </a:cubicBezTo>
                  <a:lnTo>
                    <a:pt x="296863" y="87313"/>
                  </a:lnTo>
                  <a:cubicBezTo>
                    <a:pt x="293650" y="87223"/>
                    <a:pt x="283229" y="94817"/>
                    <a:pt x="280988" y="95250"/>
                  </a:cubicBezTo>
                  <a:cubicBezTo>
                    <a:pt x="279760" y="95400"/>
                    <a:pt x="275661" y="97703"/>
                    <a:pt x="273050" y="100013"/>
                  </a:cubicBezTo>
                  <a:cubicBezTo>
                    <a:pt x="269352" y="102836"/>
                    <a:pt x="263366" y="105927"/>
                    <a:pt x="261938" y="107950"/>
                  </a:cubicBezTo>
                  <a:cubicBezTo>
                    <a:pt x="260032" y="110930"/>
                    <a:pt x="253433" y="114909"/>
                    <a:pt x="246063" y="120650"/>
                  </a:cubicBezTo>
                  <a:cubicBezTo>
                    <a:pt x="241358" y="124837"/>
                    <a:pt x="237756" y="125095"/>
                    <a:pt x="233363" y="130175"/>
                  </a:cubicBezTo>
                  <a:cubicBezTo>
                    <a:pt x="233187" y="132589"/>
                    <a:pt x="226979" y="139046"/>
                    <a:pt x="220663" y="144463"/>
                  </a:cubicBezTo>
                  <a:cubicBezTo>
                    <a:pt x="215662" y="147423"/>
                    <a:pt x="213204" y="149416"/>
                    <a:pt x="211138" y="152400"/>
                  </a:cubicBezTo>
                  <a:cubicBezTo>
                    <a:pt x="205181" y="157710"/>
                    <a:pt x="203091" y="159297"/>
                    <a:pt x="196850" y="163513"/>
                  </a:cubicBezTo>
                  <a:cubicBezTo>
                    <a:pt x="191261" y="171299"/>
                    <a:pt x="181980" y="174580"/>
                    <a:pt x="179388" y="179388"/>
                  </a:cubicBezTo>
                  <a:cubicBezTo>
                    <a:pt x="172065" y="185913"/>
                    <a:pt x="168073" y="192989"/>
                    <a:pt x="166688" y="195263"/>
                  </a:cubicBezTo>
                  <a:cubicBezTo>
                    <a:pt x="157003" y="199936"/>
                    <a:pt x="153343" y="206632"/>
                    <a:pt x="149225" y="207963"/>
                  </a:cubicBezTo>
                  <a:cubicBezTo>
                    <a:pt x="146682" y="210117"/>
                    <a:pt x="144569" y="213882"/>
                    <a:pt x="141288" y="219075"/>
                  </a:cubicBezTo>
                  <a:cubicBezTo>
                    <a:pt x="136879" y="224739"/>
                    <a:pt x="134425" y="231927"/>
                    <a:pt x="131763" y="233363"/>
                  </a:cubicBezTo>
                  <a:cubicBezTo>
                    <a:pt x="124626" y="240836"/>
                    <a:pt x="123345" y="244468"/>
                    <a:pt x="115888" y="250825"/>
                  </a:cubicBezTo>
                  <a:cubicBezTo>
                    <a:pt x="108105" y="261685"/>
                    <a:pt x="107280" y="257618"/>
                    <a:pt x="107950" y="263525"/>
                  </a:cubicBezTo>
                  <a:cubicBezTo>
                    <a:pt x="104563" y="267199"/>
                    <a:pt x="100666" y="270274"/>
                    <a:pt x="98425" y="274638"/>
                  </a:cubicBezTo>
                  <a:cubicBezTo>
                    <a:pt x="95887" y="278153"/>
                    <a:pt x="91246" y="284357"/>
                    <a:pt x="88900" y="292100"/>
                  </a:cubicBezTo>
                  <a:cubicBezTo>
                    <a:pt x="87479" y="297106"/>
                    <a:pt x="82997" y="304948"/>
                    <a:pt x="76200" y="312738"/>
                  </a:cubicBezTo>
                  <a:cubicBezTo>
                    <a:pt x="73486" y="321437"/>
                    <a:pt x="69724" y="330892"/>
                    <a:pt x="66675" y="336550"/>
                  </a:cubicBezTo>
                  <a:cubicBezTo>
                    <a:pt x="65519" y="337599"/>
                    <a:pt x="60751" y="347435"/>
                    <a:pt x="60325" y="349250"/>
                  </a:cubicBezTo>
                  <a:cubicBezTo>
                    <a:pt x="58586" y="352205"/>
                    <a:pt x="55857" y="358870"/>
                    <a:pt x="53975" y="361950"/>
                  </a:cubicBezTo>
                  <a:cubicBezTo>
                    <a:pt x="53004" y="367767"/>
                    <a:pt x="49707" y="373748"/>
                    <a:pt x="49213" y="376238"/>
                  </a:cubicBezTo>
                  <a:cubicBezTo>
                    <a:pt x="46344" y="383027"/>
                    <a:pt x="37346" y="394460"/>
                    <a:pt x="36513" y="396875"/>
                  </a:cubicBezTo>
                  <a:cubicBezTo>
                    <a:pt x="35715" y="398425"/>
                    <a:pt x="29981" y="409193"/>
                    <a:pt x="28575" y="411163"/>
                  </a:cubicBezTo>
                  <a:cubicBezTo>
                    <a:pt x="25832" y="412484"/>
                    <a:pt x="19887" y="420674"/>
                    <a:pt x="19050" y="422275"/>
                  </a:cubicBezTo>
                  <a:cubicBezTo>
                    <a:pt x="12813" y="436427"/>
                    <a:pt x="12913" y="430019"/>
                    <a:pt x="12700" y="436563"/>
                  </a:cubicBezTo>
                  <a:cubicBezTo>
                    <a:pt x="10950" y="439137"/>
                    <a:pt x="11058" y="441275"/>
                    <a:pt x="9525" y="442913"/>
                  </a:cubicBezTo>
                  <a:cubicBezTo>
                    <a:pt x="7636" y="454365"/>
                    <a:pt x="4089" y="462761"/>
                    <a:pt x="4763" y="466725"/>
                  </a:cubicBezTo>
                  <a:cubicBezTo>
                    <a:pt x="1470" y="473522"/>
                    <a:pt x="3531" y="477812"/>
                    <a:pt x="0" y="485775"/>
                  </a:cubicBezTo>
                  <a:cubicBezTo>
                    <a:pt x="784" y="498132"/>
                    <a:pt x="1913" y="501122"/>
                    <a:pt x="0" y="512763"/>
                  </a:cubicBezTo>
                  <a:cubicBezTo>
                    <a:pt x="287" y="513401"/>
                    <a:pt x="737" y="516520"/>
                    <a:pt x="1588" y="519113"/>
                  </a:cubicBezTo>
                  <a:cubicBezTo>
                    <a:pt x="2327" y="524195"/>
                    <a:pt x="4864" y="530838"/>
                    <a:pt x="6350" y="538163"/>
                  </a:cubicBezTo>
                  <a:cubicBezTo>
                    <a:pt x="6906" y="545677"/>
                    <a:pt x="6674" y="551756"/>
                    <a:pt x="7938" y="554038"/>
                  </a:cubicBezTo>
                  <a:cubicBezTo>
                    <a:pt x="12046" y="561176"/>
                    <a:pt x="13279" y="573592"/>
                    <a:pt x="15875" y="577850"/>
                  </a:cubicBezTo>
                  <a:cubicBezTo>
                    <a:pt x="18569" y="582006"/>
                    <a:pt x="25905" y="594343"/>
                    <a:pt x="28575" y="601663"/>
                  </a:cubicBezTo>
                  <a:cubicBezTo>
                    <a:pt x="29377" y="611077"/>
                    <a:pt x="29643" y="623580"/>
                    <a:pt x="31750" y="627063"/>
                  </a:cubicBezTo>
                  <a:cubicBezTo>
                    <a:pt x="33636" y="633138"/>
                    <a:pt x="35351" y="641631"/>
                    <a:pt x="38100" y="652463"/>
                  </a:cubicBezTo>
                  <a:cubicBezTo>
                    <a:pt x="40596" y="657369"/>
                    <a:pt x="41970" y="660233"/>
                    <a:pt x="46038" y="666750"/>
                  </a:cubicBezTo>
                  <a:cubicBezTo>
                    <a:pt x="52887" y="672143"/>
                    <a:pt x="55678" y="678364"/>
                    <a:pt x="63500" y="682625"/>
                  </a:cubicBezTo>
                  <a:cubicBezTo>
                    <a:pt x="68759" y="691274"/>
                    <a:pt x="86236" y="710917"/>
                    <a:pt x="107950" y="728663"/>
                  </a:cubicBezTo>
                  <a:cubicBezTo>
                    <a:pt x="109834" y="734268"/>
                    <a:pt x="121215" y="741506"/>
                    <a:pt x="123825" y="747713"/>
                  </a:cubicBezTo>
                  <a:cubicBezTo>
                    <a:pt x="137386" y="750057"/>
                    <a:pt x="151964" y="760772"/>
                    <a:pt x="173038" y="771525"/>
                  </a:cubicBezTo>
                  <a:cubicBezTo>
                    <a:pt x="183580" y="780103"/>
                    <a:pt x="202376" y="785902"/>
                    <a:pt x="220663" y="800100"/>
                  </a:cubicBezTo>
                  <a:cubicBezTo>
                    <a:pt x="258187" y="807153"/>
                    <a:pt x="292814" y="831037"/>
                    <a:pt x="319088" y="830263"/>
                  </a:cubicBezTo>
                  <a:cubicBezTo>
                    <a:pt x="346230" y="837006"/>
                    <a:pt x="361541" y="843354"/>
                    <a:pt x="373063" y="850900"/>
                  </a:cubicBezTo>
                  <a:cubicBezTo>
                    <a:pt x="393137" y="857432"/>
                    <a:pt x="420792" y="859269"/>
                    <a:pt x="449263" y="876300"/>
                  </a:cubicBezTo>
                  <a:cubicBezTo>
                    <a:pt x="469383" y="875041"/>
                    <a:pt x="500465" y="895581"/>
                    <a:pt x="538163" y="904875"/>
                  </a:cubicBezTo>
                  <a:cubicBezTo>
                    <a:pt x="573136" y="905978"/>
                    <a:pt x="584399" y="910969"/>
                    <a:pt x="614363" y="922338"/>
                  </a:cubicBezTo>
                  <a:cubicBezTo>
                    <a:pt x="625802" y="927913"/>
                    <a:pt x="652734" y="930805"/>
                    <a:pt x="660400" y="933450"/>
                  </a:cubicBezTo>
                  <a:cubicBezTo>
                    <a:pt x="679522" y="930717"/>
                    <a:pt x="695341" y="933489"/>
                    <a:pt x="714375" y="933450"/>
                  </a:cubicBezTo>
                  <a:cubicBezTo>
                    <a:pt x="731233" y="930579"/>
                    <a:pt x="775338" y="911898"/>
                    <a:pt x="792163" y="901700"/>
                  </a:cubicBezTo>
                  <a:cubicBezTo>
                    <a:pt x="811315" y="892692"/>
                    <a:pt x="847839" y="889546"/>
                    <a:pt x="857250" y="885825"/>
                  </a:cubicBezTo>
                  <a:cubicBezTo>
                    <a:pt x="870062" y="876169"/>
                    <a:pt x="894782" y="874850"/>
                    <a:pt x="923925" y="866775"/>
                  </a:cubicBezTo>
                  <a:cubicBezTo>
                    <a:pt x="954074" y="861685"/>
                    <a:pt x="988778" y="847473"/>
                    <a:pt x="1001713" y="841375"/>
                  </a:cubicBezTo>
                  <a:cubicBezTo>
                    <a:pt x="1021573" y="833181"/>
                    <a:pt x="1030444" y="823328"/>
                    <a:pt x="1041400" y="822325"/>
                  </a:cubicBezTo>
                  <a:cubicBezTo>
                    <a:pt x="1055457" y="816239"/>
                    <a:pt x="1060770" y="812398"/>
                    <a:pt x="1074738" y="804863"/>
                  </a:cubicBezTo>
                  <a:cubicBezTo>
                    <a:pt x="1086068" y="797382"/>
                    <a:pt x="1097518" y="785190"/>
                    <a:pt x="1114425" y="774700"/>
                  </a:cubicBezTo>
                  <a:cubicBezTo>
                    <a:pt x="1124157" y="751963"/>
                    <a:pt x="1132410" y="739770"/>
                    <a:pt x="1138238" y="730250"/>
                  </a:cubicBezTo>
                  <a:cubicBezTo>
                    <a:pt x="1146148" y="712097"/>
                    <a:pt x="1152142" y="699981"/>
                    <a:pt x="1154113" y="687388"/>
                  </a:cubicBezTo>
                  <a:cubicBezTo>
                    <a:pt x="1159914" y="674352"/>
                    <a:pt x="1156775" y="679105"/>
                    <a:pt x="1160463" y="671513"/>
                  </a:cubicBezTo>
                  <a:cubicBezTo>
                    <a:pt x="1165268" y="659075"/>
                    <a:pt x="1174936" y="646873"/>
                    <a:pt x="1176338" y="638175"/>
                  </a:cubicBezTo>
                  <a:cubicBezTo>
                    <a:pt x="1181431" y="626864"/>
                    <a:pt x="1188884" y="621782"/>
                    <a:pt x="1193800" y="611188"/>
                  </a:cubicBezTo>
                  <a:cubicBezTo>
                    <a:pt x="1199344" y="595520"/>
                    <a:pt x="1207895" y="586053"/>
                    <a:pt x="1209675" y="581025"/>
                  </a:cubicBezTo>
                  <a:cubicBezTo>
                    <a:pt x="1219389" y="572881"/>
                    <a:pt x="1228730" y="564190"/>
                    <a:pt x="1233488" y="563563"/>
                  </a:cubicBezTo>
                  <a:cubicBezTo>
                    <a:pt x="1249787" y="558843"/>
                    <a:pt x="1267065" y="559223"/>
                    <a:pt x="1274763" y="558800"/>
                  </a:cubicBezTo>
                  <a:cubicBezTo>
                    <a:pt x="1279663" y="558996"/>
                    <a:pt x="1286077" y="559813"/>
                    <a:pt x="1289050" y="558800"/>
                  </a:cubicBezTo>
                  <a:cubicBezTo>
                    <a:pt x="1306461" y="563194"/>
                    <a:pt x="1327642" y="558261"/>
                    <a:pt x="1333500" y="561975"/>
                  </a:cubicBezTo>
                  <a:cubicBezTo>
                    <a:pt x="1352652" y="566666"/>
                    <a:pt x="1342670" y="563485"/>
                    <a:pt x="1363663" y="565150"/>
                  </a:cubicBezTo>
                  <a:cubicBezTo>
                    <a:pt x="1370636" y="566526"/>
                    <a:pt x="1378718" y="572374"/>
                    <a:pt x="1387475" y="573088"/>
                  </a:cubicBezTo>
                  <a:cubicBezTo>
                    <a:pt x="1392663" y="573837"/>
                    <a:pt x="1400143" y="575248"/>
                    <a:pt x="1404938" y="576263"/>
                  </a:cubicBezTo>
                  <a:cubicBezTo>
                    <a:pt x="1406590" y="576319"/>
                    <a:pt x="1408147" y="577756"/>
                    <a:pt x="1409700" y="577850"/>
                  </a:cubicBezTo>
                  <a:cubicBezTo>
                    <a:pt x="1412463" y="578065"/>
                    <a:pt x="1415449" y="577911"/>
                    <a:pt x="1419225" y="577850"/>
                  </a:cubicBezTo>
                  <a:cubicBezTo>
                    <a:pt x="1427903" y="581770"/>
                    <a:pt x="1439062" y="587084"/>
                    <a:pt x="1446213" y="587375"/>
                  </a:cubicBezTo>
                  <a:cubicBezTo>
                    <a:pt x="1462559" y="590543"/>
                    <a:pt x="1456907" y="590508"/>
                    <a:pt x="1465263" y="590550"/>
                  </a:cubicBezTo>
                  <a:cubicBezTo>
                    <a:pt x="1473000" y="591200"/>
                    <a:pt x="1476125" y="593228"/>
                    <a:pt x="1485900" y="596900"/>
                  </a:cubicBezTo>
                  <a:cubicBezTo>
                    <a:pt x="1491718" y="598038"/>
                    <a:pt x="1496769" y="598179"/>
                    <a:pt x="1500188" y="600075"/>
                  </a:cubicBezTo>
                  <a:cubicBezTo>
                    <a:pt x="1506848" y="602226"/>
                    <a:pt x="1510233" y="603468"/>
                    <a:pt x="1514475" y="603250"/>
                  </a:cubicBezTo>
                  <a:cubicBezTo>
                    <a:pt x="1519465" y="604085"/>
                    <a:pt x="1524036" y="605244"/>
                    <a:pt x="1528763" y="606425"/>
                  </a:cubicBezTo>
                  <a:cubicBezTo>
                    <a:pt x="1531025" y="607121"/>
                    <a:pt x="1535113" y="609600"/>
                    <a:pt x="1535113" y="609600"/>
                  </a:cubicBezTo>
                  <a:cubicBezTo>
                    <a:pt x="1538062" y="609457"/>
                    <a:pt x="1550966" y="613522"/>
                    <a:pt x="1555750" y="614363"/>
                  </a:cubicBezTo>
                  <a:cubicBezTo>
                    <a:pt x="1558021" y="614401"/>
                    <a:pt x="1565654" y="614645"/>
                    <a:pt x="1570038" y="615950"/>
                  </a:cubicBezTo>
                  <a:cubicBezTo>
                    <a:pt x="1575449" y="617554"/>
                    <a:pt x="1579829" y="620399"/>
                    <a:pt x="1581150" y="620713"/>
                  </a:cubicBezTo>
                  <a:cubicBezTo>
                    <a:pt x="1596685" y="624103"/>
                    <a:pt x="1590271" y="623885"/>
                    <a:pt x="1600200" y="623888"/>
                  </a:cubicBezTo>
                  <a:cubicBezTo>
                    <a:pt x="1601975" y="624921"/>
                    <a:pt x="1603301" y="625721"/>
                    <a:pt x="1604963" y="627063"/>
                  </a:cubicBezTo>
                  <a:cubicBezTo>
                    <a:pt x="1609154" y="629738"/>
                    <a:pt x="1616019" y="632061"/>
                    <a:pt x="1620838" y="633413"/>
                  </a:cubicBezTo>
                  <a:cubicBezTo>
                    <a:pt x="1621894" y="628486"/>
                    <a:pt x="1621910" y="625750"/>
                    <a:pt x="1620838" y="619125"/>
                  </a:cubicBezTo>
                  <a:cubicBezTo>
                    <a:pt x="1620362" y="613297"/>
                    <a:pt x="1619616" y="605755"/>
                    <a:pt x="1616075" y="598488"/>
                  </a:cubicBezTo>
                  <a:cubicBezTo>
                    <a:pt x="1613611" y="594133"/>
                    <a:pt x="1609833" y="589129"/>
                    <a:pt x="1608138" y="587375"/>
                  </a:cubicBezTo>
                  <a:cubicBezTo>
                    <a:pt x="1606306" y="586128"/>
                    <a:pt x="1604245" y="583080"/>
                    <a:pt x="1600200" y="579438"/>
                  </a:cubicBezTo>
                  <a:cubicBezTo>
                    <a:pt x="1595465" y="574740"/>
                    <a:pt x="1591551" y="569298"/>
                    <a:pt x="1589088" y="563563"/>
                  </a:cubicBezTo>
                  <a:cubicBezTo>
                    <a:pt x="1571116" y="546993"/>
                    <a:pt x="1553187" y="538588"/>
                    <a:pt x="1531938" y="522288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089779650">
                    <a:custGeom>
                      <a:avLst/>
                      <a:gdLst>
                        <a:gd name="connsiteX0" fmla="*/ 1531938 w 1620838"/>
                        <a:gd name="connsiteY0" fmla="*/ 522288 h 933450"/>
                        <a:gd name="connsiteX1" fmla="*/ 1531938 w 1620838"/>
                        <a:gd name="connsiteY1" fmla="*/ 522288 h 933450"/>
                        <a:gd name="connsiteX2" fmla="*/ 1363663 w 1620838"/>
                        <a:gd name="connsiteY2" fmla="*/ 465138 h 933450"/>
                        <a:gd name="connsiteX3" fmla="*/ 1281113 w 1620838"/>
                        <a:gd name="connsiteY3" fmla="*/ 431800 h 933450"/>
                        <a:gd name="connsiteX4" fmla="*/ 1238250 w 1620838"/>
                        <a:gd name="connsiteY4" fmla="*/ 396875 h 933450"/>
                        <a:gd name="connsiteX5" fmla="*/ 1239838 w 1620838"/>
                        <a:gd name="connsiteY5" fmla="*/ 376238 h 933450"/>
                        <a:gd name="connsiteX6" fmla="*/ 1241425 w 1620838"/>
                        <a:gd name="connsiteY6" fmla="*/ 295275 h 933450"/>
                        <a:gd name="connsiteX7" fmla="*/ 1217613 w 1620838"/>
                        <a:gd name="connsiteY7" fmla="*/ 241300 h 933450"/>
                        <a:gd name="connsiteX8" fmla="*/ 1146175 w 1620838"/>
                        <a:gd name="connsiteY8" fmla="*/ 180975 h 933450"/>
                        <a:gd name="connsiteX9" fmla="*/ 1074738 w 1620838"/>
                        <a:gd name="connsiteY9" fmla="*/ 141288 h 933450"/>
                        <a:gd name="connsiteX10" fmla="*/ 989013 w 1620838"/>
                        <a:gd name="connsiteY10" fmla="*/ 85725 h 933450"/>
                        <a:gd name="connsiteX11" fmla="*/ 882650 w 1620838"/>
                        <a:gd name="connsiteY11" fmla="*/ 55563 h 933450"/>
                        <a:gd name="connsiteX12" fmla="*/ 796925 w 1620838"/>
                        <a:gd name="connsiteY12" fmla="*/ 31750 h 933450"/>
                        <a:gd name="connsiteX13" fmla="*/ 708025 w 1620838"/>
                        <a:gd name="connsiteY13" fmla="*/ 12700 h 933450"/>
                        <a:gd name="connsiteX14" fmla="*/ 671513 w 1620838"/>
                        <a:gd name="connsiteY14" fmla="*/ 6350 h 933450"/>
                        <a:gd name="connsiteX15" fmla="*/ 639763 w 1620838"/>
                        <a:gd name="connsiteY15" fmla="*/ 6350 h 933450"/>
                        <a:gd name="connsiteX16" fmla="*/ 622300 w 1620838"/>
                        <a:gd name="connsiteY16" fmla="*/ 4763 h 933450"/>
                        <a:gd name="connsiteX17" fmla="*/ 612775 w 1620838"/>
                        <a:gd name="connsiteY17" fmla="*/ 3175 h 933450"/>
                        <a:gd name="connsiteX18" fmla="*/ 588963 w 1620838"/>
                        <a:gd name="connsiteY18" fmla="*/ 0 h 933450"/>
                        <a:gd name="connsiteX19" fmla="*/ 560388 w 1620838"/>
                        <a:gd name="connsiteY19" fmla="*/ 1588 h 933450"/>
                        <a:gd name="connsiteX20" fmla="*/ 538163 w 1620838"/>
                        <a:gd name="connsiteY20" fmla="*/ 3175 h 933450"/>
                        <a:gd name="connsiteX21" fmla="*/ 520700 w 1620838"/>
                        <a:gd name="connsiteY21" fmla="*/ 6350 h 933450"/>
                        <a:gd name="connsiteX22" fmla="*/ 501650 w 1620838"/>
                        <a:gd name="connsiteY22" fmla="*/ 12700 h 933450"/>
                        <a:gd name="connsiteX23" fmla="*/ 485775 w 1620838"/>
                        <a:gd name="connsiteY23" fmla="*/ 14288 h 933450"/>
                        <a:gd name="connsiteX24" fmla="*/ 466725 w 1620838"/>
                        <a:gd name="connsiteY24" fmla="*/ 19050 h 933450"/>
                        <a:gd name="connsiteX25" fmla="*/ 454025 w 1620838"/>
                        <a:gd name="connsiteY25" fmla="*/ 23813 h 933450"/>
                        <a:gd name="connsiteX26" fmla="*/ 454025 w 1620838"/>
                        <a:gd name="connsiteY26" fmla="*/ 23813 h 933450"/>
                        <a:gd name="connsiteX27" fmla="*/ 439738 w 1620838"/>
                        <a:gd name="connsiteY27" fmla="*/ 26988 h 933450"/>
                        <a:gd name="connsiteX28" fmla="*/ 415925 w 1620838"/>
                        <a:gd name="connsiteY28" fmla="*/ 31750 h 933450"/>
                        <a:gd name="connsiteX29" fmla="*/ 406400 w 1620838"/>
                        <a:gd name="connsiteY29" fmla="*/ 38100 h 933450"/>
                        <a:gd name="connsiteX30" fmla="*/ 388938 w 1620838"/>
                        <a:gd name="connsiteY30" fmla="*/ 46038 h 933450"/>
                        <a:gd name="connsiteX31" fmla="*/ 371475 w 1620838"/>
                        <a:gd name="connsiteY31" fmla="*/ 52388 h 933450"/>
                        <a:gd name="connsiteX32" fmla="*/ 352425 w 1620838"/>
                        <a:gd name="connsiteY32" fmla="*/ 63500 h 933450"/>
                        <a:gd name="connsiteX33" fmla="*/ 338138 w 1620838"/>
                        <a:gd name="connsiteY33" fmla="*/ 69850 h 933450"/>
                        <a:gd name="connsiteX34" fmla="*/ 328613 w 1620838"/>
                        <a:gd name="connsiteY34" fmla="*/ 74613 h 933450"/>
                        <a:gd name="connsiteX35" fmla="*/ 309563 w 1620838"/>
                        <a:gd name="connsiteY35" fmla="*/ 82550 h 933450"/>
                        <a:gd name="connsiteX36" fmla="*/ 296863 w 1620838"/>
                        <a:gd name="connsiteY36" fmla="*/ 87313 h 933450"/>
                        <a:gd name="connsiteX37" fmla="*/ 296863 w 1620838"/>
                        <a:gd name="connsiteY37" fmla="*/ 87313 h 933450"/>
                        <a:gd name="connsiteX38" fmla="*/ 280988 w 1620838"/>
                        <a:gd name="connsiteY38" fmla="*/ 95250 h 933450"/>
                        <a:gd name="connsiteX39" fmla="*/ 273050 w 1620838"/>
                        <a:gd name="connsiteY39" fmla="*/ 100013 h 933450"/>
                        <a:gd name="connsiteX40" fmla="*/ 261938 w 1620838"/>
                        <a:gd name="connsiteY40" fmla="*/ 107950 h 933450"/>
                        <a:gd name="connsiteX41" fmla="*/ 246063 w 1620838"/>
                        <a:gd name="connsiteY41" fmla="*/ 120650 h 933450"/>
                        <a:gd name="connsiteX42" fmla="*/ 233363 w 1620838"/>
                        <a:gd name="connsiteY42" fmla="*/ 130175 h 933450"/>
                        <a:gd name="connsiteX43" fmla="*/ 220663 w 1620838"/>
                        <a:gd name="connsiteY43" fmla="*/ 144463 h 933450"/>
                        <a:gd name="connsiteX44" fmla="*/ 211138 w 1620838"/>
                        <a:gd name="connsiteY44" fmla="*/ 152400 h 933450"/>
                        <a:gd name="connsiteX45" fmla="*/ 196850 w 1620838"/>
                        <a:gd name="connsiteY45" fmla="*/ 163513 h 933450"/>
                        <a:gd name="connsiteX46" fmla="*/ 179388 w 1620838"/>
                        <a:gd name="connsiteY46" fmla="*/ 179388 h 933450"/>
                        <a:gd name="connsiteX47" fmla="*/ 166688 w 1620838"/>
                        <a:gd name="connsiteY47" fmla="*/ 195263 h 933450"/>
                        <a:gd name="connsiteX48" fmla="*/ 149225 w 1620838"/>
                        <a:gd name="connsiteY48" fmla="*/ 207963 h 933450"/>
                        <a:gd name="connsiteX49" fmla="*/ 141288 w 1620838"/>
                        <a:gd name="connsiteY49" fmla="*/ 219075 h 933450"/>
                        <a:gd name="connsiteX50" fmla="*/ 131763 w 1620838"/>
                        <a:gd name="connsiteY50" fmla="*/ 233363 h 933450"/>
                        <a:gd name="connsiteX51" fmla="*/ 115888 w 1620838"/>
                        <a:gd name="connsiteY51" fmla="*/ 250825 h 933450"/>
                        <a:gd name="connsiteX52" fmla="*/ 107950 w 1620838"/>
                        <a:gd name="connsiteY52" fmla="*/ 263525 h 933450"/>
                        <a:gd name="connsiteX53" fmla="*/ 98425 w 1620838"/>
                        <a:gd name="connsiteY53" fmla="*/ 274638 h 933450"/>
                        <a:gd name="connsiteX54" fmla="*/ 88900 w 1620838"/>
                        <a:gd name="connsiteY54" fmla="*/ 292100 h 933450"/>
                        <a:gd name="connsiteX55" fmla="*/ 76200 w 1620838"/>
                        <a:gd name="connsiteY55" fmla="*/ 312738 h 933450"/>
                        <a:gd name="connsiteX56" fmla="*/ 66675 w 1620838"/>
                        <a:gd name="connsiteY56" fmla="*/ 336550 h 933450"/>
                        <a:gd name="connsiteX57" fmla="*/ 60325 w 1620838"/>
                        <a:gd name="connsiteY57" fmla="*/ 349250 h 933450"/>
                        <a:gd name="connsiteX58" fmla="*/ 53975 w 1620838"/>
                        <a:gd name="connsiteY58" fmla="*/ 361950 h 933450"/>
                        <a:gd name="connsiteX59" fmla="*/ 49213 w 1620838"/>
                        <a:gd name="connsiteY59" fmla="*/ 376238 h 933450"/>
                        <a:gd name="connsiteX60" fmla="*/ 36513 w 1620838"/>
                        <a:gd name="connsiteY60" fmla="*/ 396875 h 933450"/>
                        <a:gd name="connsiteX61" fmla="*/ 28575 w 1620838"/>
                        <a:gd name="connsiteY61" fmla="*/ 411163 h 933450"/>
                        <a:gd name="connsiteX62" fmla="*/ 19050 w 1620838"/>
                        <a:gd name="connsiteY62" fmla="*/ 422275 h 933450"/>
                        <a:gd name="connsiteX63" fmla="*/ 12700 w 1620838"/>
                        <a:gd name="connsiteY63" fmla="*/ 436563 h 933450"/>
                        <a:gd name="connsiteX64" fmla="*/ 9525 w 1620838"/>
                        <a:gd name="connsiteY64" fmla="*/ 442913 h 933450"/>
                        <a:gd name="connsiteX65" fmla="*/ 4763 w 1620838"/>
                        <a:gd name="connsiteY65" fmla="*/ 466725 h 933450"/>
                        <a:gd name="connsiteX66" fmla="*/ 0 w 1620838"/>
                        <a:gd name="connsiteY66" fmla="*/ 485775 h 933450"/>
                        <a:gd name="connsiteX67" fmla="*/ 0 w 1620838"/>
                        <a:gd name="connsiteY67" fmla="*/ 512763 h 933450"/>
                        <a:gd name="connsiteX68" fmla="*/ 1588 w 1620838"/>
                        <a:gd name="connsiteY68" fmla="*/ 519113 h 933450"/>
                        <a:gd name="connsiteX69" fmla="*/ 6350 w 1620838"/>
                        <a:gd name="connsiteY69" fmla="*/ 538163 h 933450"/>
                        <a:gd name="connsiteX70" fmla="*/ 7938 w 1620838"/>
                        <a:gd name="connsiteY70" fmla="*/ 554038 h 933450"/>
                        <a:gd name="connsiteX71" fmla="*/ 15875 w 1620838"/>
                        <a:gd name="connsiteY71" fmla="*/ 577850 h 933450"/>
                        <a:gd name="connsiteX72" fmla="*/ 28575 w 1620838"/>
                        <a:gd name="connsiteY72" fmla="*/ 601663 h 933450"/>
                        <a:gd name="connsiteX73" fmla="*/ 31750 w 1620838"/>
                        <a:gd name="connsiteY73" fmla="*/ 627063 h 933450"/>
                        <a:gd name="connsiteX74" fmla="*/ 38100 w 1620838"/>
                        <a:gd name="connsiteY74" fmla="*/ 652463 h 933450"/>
                        <a:gd name="connsiteX75" fmla="*/ 46038 w 1620838"/>
                        <a:gd name="connsiteY75" fmla="*/ 666750 h 933450"/>
                        <a:gd name="connsiteX76" fmla="*/ 63500 w 1620838"/>
                        <a:gd name="connsiteY76" fmla="*/ 682625 h 933450"/>
                        <a:gd name="connsiteX77" fmla="*/ 107950 w 1620838"/>
                        <a:gd name="connsiteY77" fmla="*/ 728663 h 933450"/>
                        <a:gd name="connsiteX78" fmla="*/ 123825 w 1620838"/>
                        <a:gd name="connsiteY78" fmla="*/ 747713 h 933450"/>
                        <a:gd name="connsiteX79" fmla="*/ 173038 w 1620838"/>
                        <a:gd name="connsiteY79" fmla="*/ 771525 h 933450"/>
                        <a:gd name="connsiteX80" fmla="*/ 220663 w 1620838"/>
                        <a:gd name="connsiteY80" fmla="*/ 800100 h 933450"/>
                        <a:gd name="connsiteX81" fmla="*/ 319088 w 1620838"/>
                        <a:gd name="connsiteY81" fmla="*/ 830263 h 933450"/>
                        <a:gd name="connsiteX82" fmla="*/ 373063 w 1620838"/>
                        <a:gd name="connsiteY82" fmla="*/ 850900 h 933450"/>
                        <a:gd name="connsiteX83" fmla="*/ 449263 w 1620838"/>
                        <a:gd name="connsiteY83" fmla="*/ 876300 h 933450"/>
                        <a:gd name="connsiteX84" fmla="*/ 538163 w 1620838"/>
                        <a:gd name="connsiteY84" fmla="*/ 904875 h 933450"/>
                        <a:gd name="connsiteX85" fmla="*/ 614363 w 1620838"/>
                        <a:gd name="connsiteY85" fmla="*/ 922338 h 933450"/>
                        <a:gd name="connsiteX86" fmla="*/ 660400 w 1620838"/>
                        <a:gd name="connsiteY86" fmla="*/ 933450 h 933450"/>
                        <a:gd name="connsiteX87" fmla="*/ 714375 w 1620838"/>
                        <a:gd name="connsiteY87" fmla="*/ 933450 h 933450"/>
                        <a:gd name="connsiteX88" fmla="*/ 792163 w 1620838"/>
                        <a:gd name="connsiteY88" fmla="*/ 901700 h 933450"/>
                        <a:gd name="connsiteX89" fmla="*/ 857250 w 1620838"/>
                        <a:gd name="connsiteY89" fmla="*/ 885825 h 933450"/>
                        <a:gd name="connsiteX90" fmla="*/ 923925 w 1620838"/>
                        <a:gd name="connsiteY90" fmla="*/ 866775 h 933450"/>
                        <a:gd name="connsiteX91" fmla="*/ 1001713 w 1620838"/>
                        <a:gd name="connsiteY91" fmla="*/ 841375 h 933450"/>
                        <a:gd name="connsiteX92" fmla="*/ 1041400 w 1620838"/>
                        <a:gd name="connsiteY92" fmla="*/ 822325 h 933450"/>
                        <a:gd name="connsiteX93" fmla="*/ 1074738 w 1620838"/>
                        <a:gd name="connsiteY93" fmla="*/ 804863 h 933450"/>
                        <a:gd name="connsiteX94" fmla="*/ 1114425 w 1620838"/>
                        <a:gd name="connsiteY94" fmla="*/ 774700 h 933450"/>
                        <a:gd name="connsiteX95" fmla="*/ 1138238 w 1620838"/>
                        <a:gd name="connsiteY95" fmla="*/ 730250 h 933450"/>
                        <a:gd name="connsiteX96" fmla="*/ 1154113 w 1620838"/>
                        <a:gd name="connsiteY96" fmla="*/ 687388 h 933450"/>
                        <a:gd name="connsiteX97" fmla="*/ 1160463 w 1620838"/>
                        <a:gd name="connsiteY97" fmla="*/ 671513 h 933450"/>
                        <a:gd name="connsiteX98" fmla="*/ 1176338 w 1620838"/>
                        <a:gd name="connsiteY98" fmla="*/ 638175 h 933450"/>
                        <a:gd name="connsiteX99" fmla="*/ 1193800 w 1620838"/>
                        <a:gd name="connsiteY99" fmla="*/ 611188 h 933450"/>
                        <a:gd name="connsiteX100" fmla="*/ 1209675 w 1620838"/>
                        <a:gd name="connsiteY100" fmla="*/ 581025 h 933450"/>
                        <a:gd name="connsiteX101" fmla="*/ 1233488 w 1620838"/>
                        <a:gd name="connsiteY101" fmla="*/ 563563 h 933450"/>
                        <a:gd name="connsiteX102" fmla="*/ 1274763 w 1620838"/>
                        <a:gd name="connsiteY102" fmla="*/ 558800 h 933450"/>
                        <a:gd name="connsiteX103" fmla="*/ 1289050 w 1620838"/>
                        <a:gd name="connsiteY103" fmla="*/ 558800 h 933450"/>
                        <a:gd name="connsiteX104" fmla="*/ 1333500 w 1620838"/>
                        <a:gd name="connsiteY104" fmla="*/ 561975 h 933450"/>
                        <a:gd name="connsiteX105" fmla="*/ 1363663 w 1620838"/>
                        <a:gd name="connsiteY105" fmla="*/ 565150 h 933450"/>
                        <a:gd name="connsiteX106" fmla="*/ 1387475 w 1620838"/>
                        <a:gd name="connsiteY106" fmla="*/ 573088 h 933450"/>
                        <a:gd name="connsiteX107" fmla="*/ 1404938 w 1620838"/>
                        <a:gd name="connsiteY107" fmla="*/ 576263 h 933450"/>
                        <a:gd name="connsiteX108" fmla="*/ 1409700 w 1620838"/>
                        <a:gd name="connsiteY108" fmla="*/ 577850 h 933450"/>
                        <a:gd name="connsiteX109" fmla="*/ 1419225 w 1620838"/>
                        <a:gd name="connsiteY109" fmla="*/ 577850 h 933450"/>
                        <a:gd name="connsiteX110" fmla="*/ 1446213 w 1620838"/>
                        <a:gd name="connsiteY110" fmla="*/ 587375 h 933450"/>
                        <a:gd name="connsiteX111" fmla="*/ 1465263 w 1620838"/>
                        <a:gd name="connsiteY111" fmla="*/ 590550 h 933450"/>
                        <a:gd name="connsiteX112" fmla="*/ 1485900 w 1620838"/>
                        <a:gd name="connsiteY112" fmla="*/ 596900 h 933450"/>
                        <a:gd name="connsiteX113" fmla="*/ 1500188 w 1620838"/>
                        <a:gd name="connsiteY113" fmla="*/ 600075 h 933450"/>
                        <a:gd name="connsiteX114" fmla="*/ 1514475 w 1620838"/>
                        <a:gd name="connsiteY114" fmla="*/ 603250 h 933450"/>
                        <a:gd name="connsiteX115" fmla="*/ 1528763 w 1620838"/>
                        <a:gd name="connsiteY115" fmla="*/ 606425 h 933450"/>
                        <a:gd name="connsiteX116" fmla="*/ 1535113 w 1620838"/>
                        <a:gd name="connsiteY116" fmla="*/ 609600 h 933450"/>
                        <a:gd name="connsiteX117" fmla="*/ 1555750 w 1620838"/>
                        <a:gd name="connsiteY117" fmla="*/ 614363 h 933450"/>
                        <a:gd name="connsiteX118" fmla="*/ 1570038 w 1620838"/>
                        <a:gd name="connsiteY118" fmla="*/ 615950 h 933450"/>
                        <a:gd name="connsiteX119" fmla="*/ 1581150 w 1620838"/>
                        <a:gd name="connsiteY119" fmla="*/ 620713 h 933450"/>
                        <a:gd name="connsiteX120" fmla="*/ 1600200 w 1620838"/>
                        <a:gd name="connsiteY120" fmla="*/ 623888 h 933450"/>
                        <a:gd name="connsiteX121" fmla="*/ 1604963 w 1620838"/>
                        <a:gd name="connsiteY121" fmla="*/ 627063 h 933450"/>
                        <a:gd name="connsiteX122" fmla="*/ 1620838 w 1620838"/>
                        <a:gd name="connsiteY122" fmla="*/ 633413 h 933450"/>
                        <a:gd name="connsiteX123" fmla="*/ 1620838 w 1620838"/>
                        <a:gd name="connsiteY123" fmla="*/ 619125 h 933450"/>
                        <a:gd name="connsiteX124" fmla="*/ 1616075 w 1620838"/>
                        <a:gd name="connsiteY124" fmla="*/ 598488 h 933450"/>
                        <a:gd name="connsiteX125" fmla="*/ 1608138 w 1620838"/>
                        <a:gd name="connsiteY125" fmla="*/ 587375 h 933450"/>
                        <a:gd name="connsiteX126" fmla="*/ 1600200 w 1620838"/>
                        <a:gd name="connsiteY126" fmla="*/ 579438 h 933450"/>
                        <a:gd name="connsiteX127" fmla="*/ 1589088 w 1620838"/>
                        <a:gd name="connsiteY127" fmla="*/ 563563 h 933450"/>
                        <a:gd name="connsiteX128" fmla="*/ 1531938 w 1620838"/>
                        <a:gd name="connsiteY128" fmla="*/ 522288 h 933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  <a:cxn ang="0">
                          <a:pos x="connsiteX110" y="connsiteY110"/>
                        </a:cxn>
                        <a:cxn ang="0">
                          <a:pos x="connsiteX111" y="connsiteY111"/>
                        </a:cxn>
                        <a:cxn ang="0">
                          <a:pos x="connsiteX112" y="connsiteY112"/>
                        </a:cxn>
                        <a:cxn ang="0">
                          <a:pos x="connsiteX113" y="connsiteY113"/>
                        </a:cxn>
                        <a:cxn ang="0">
                          <a:pos x="connsiteX114" y="connsiteY114"/>
                        </a:cxn>
                        <a:cxn ang="0">
                          <a:pos x="connsiteX115" y="connsiteY115"/>
                        </a:cxn>
                        <a:cxn ang="0">
                          <a:pos x="connsiteX116" y="connsiteY116"/>
                        </a:cxn>
                        <a:cxn ang="0">
                          <a:pos x="connsiteX117" y="connsiteY117"/>
                        </a:cxn>
                        <a:cxn ang="0">
                          <a:pos x="connsiteX118" y="connsiteY118"/>
                        </a:cxn>
                        <a:cxn ang="0">
                          <a:pos x="connsiteX119" y="connsiteY119"/>
                        </a:cxn>
                        <a:cxn ang="0">
                          <a:pos x="connsiteX120" y="connsiteY120"/>
                        </a:cxn>
                        <a:cxn ang="0">
                          <a:pos x="connsiteX121" y="connsiteY121"/>
                        </a:cxn>
                        <a:cxn ang="0">
                          <a:pos x="connsiteX122" y="connsiteY122"/>
                        </a:cxn>
                        <a:cxn ang="0">
                          <a:pos x="connsiteX123" y="connsiteY123"/>
                        </a:cxn>
                        <a:cxn ang="0">
                          <a:pos x="connsiteX124" y="connsiteY124"/>
                        </a:cxn>
                        <a:cxn ang="0">
                          <a:pos x="connsiteX125" y="connsiteY125"/>
                        </a:cxn>
                        <a:cxn ang="0">
                          <a:pos x="connsiteX126" y="connsiteY126"/>
                        </a:cxn>
                        <a:cxn ang="0">
                          <a:pos x="connsiteX127" y="connsiteY127"/>
                        </a:cxn>
                        <a:cxn ang="0">
                          <a:pos x="connsiteX128" y="connsiteY128"/>
                        </a:cxn>
                      </a:cxnLst>
                      <a:rect l="l" t="t" r="r" b="b"/>
                      <a:pathLst>
                        <a:path w="1620838" h="933450">
                          <a:moveTo>
                            <a:pt x="1531938" y="522288"/>
                          </a:moveTo>
                          <a:lnTo>
                            <a:pt x="1531938" y="522288"/>
                          </a:lnTo>
                          <a:lnTo>
                            <a:pt x="1363663" y="465138"/>
                          </a:lnTo>
                          <a:lnTo>
                            <a:pt x="1281113" y="431800"/>
                          </a:lnTo>
                          <a:lnTo>
                            <a:pt x="1238250" y="396875"/>
                          </a:lnTo>
                          <a:lnTo>
                            <a:pt x="1239838" y="376238"/>
                          </a:lnTo>
                          <a:lnTo>
                            <a:pt x="1241425" y="295275"/>
                          </a:lnTo>
                          <a:lnTo>
                            <a:pt x="1217613" y="241300"/>
                          </a:lnTo>
                          <a:lnTo>
                            <a:pt x="1146175" y="180975"/>
                          </a:lnTo>
                          <a:lnTo>
                            <a:pt x="1074738" y="141288"/>
                          </a:lnTo>
                          <a:lnTo>
                            <a:pt x="989013" y="85725"/>
                          </a:lnTo>
                          <a:lnTo>
                            <a:pt x="882650" y="55563"/>
                          </a:lnTo>
                          <a:lnTo>
                            <a:pt x="796925" y="31750"/>
                          </a:lnTo>
                          <a:lnTo>
                            <a:pt x="708025" y="12700"/>
                          </a:lnTo>
                          <a:lnTo>
                            <a:pt x="671513" y="6350"/>
                          </a:lnTo>
                          <a:lnTo>
                            <a:pt x="639763" y="6350"/>
                          </a:lnTo>
                          <a:cubicBezTo>
                            <a:pt x="623361" y="4710"/>
                            <a:pt x="629206" y="4763"/>
                            <a:pt x="622300" y="4763"/>
                          </a:cubicBezTo>
                          <a:lnTo>
                            <a:pt x="612775" y="3175"/>
                          </a:lnTo>
                          <a:lnTo>
                            <a:pt x="588963" y="0"/>
                          </a:lnTo>
                          <a:lnTo>
                            <a:pt x="560388" y="1588"/>
                          </a:lnTo>
                          <a:lnTo>
                            <a:pt x="538163" y="3175"/>
                          </a:lnTo>
                          <a:lnTo>
                            <a:pt x="520700" y="6350"/>
                          </a:lnTo>
                          <a:lnTo>
                            <a:pt x="501650" y="12700"/>
                          </a:lnTo>
                          <a:lnTo>
                            <a:pt x="485775" y="14288"/>
                          </a:lnTo>
                          <a:lnTo>
                            <a:pt x="466725" y="19050"/>
                          </a:lnTo>
                          <a:lnTo>
                            <a:pt x="454025" y="23813"/>
                          </a:lnTo>
                          <a:lnTo>
                            <a:pt x="454025" y="23813"/>
                          </a:lnTo>
                          <a:lnTo>
                            <a:pt x="439738" y="26988"/>
                          </a:lnTo>
                          <a:lnTo>
                            <a:pt x="415925" y="31750"/>
                          </a:lnTo>
                          <a:lnTo>
                            <a:pt x="406400" y="38100"/>
                          </a:lnTo>
                          <a:lnTo>
                            <a:pt x="388938" y="46038"/>
                          </a:lnTo>
                          <a:lnTo>
                            <a:pt x="371475" y="52388"/>
                          </a:lnTo>
                          <a:lnTo>
                            <a:pt x="352425" y="63500"/>
                          </a:lnTo>
                          <a:lnTo>
                            <a:pt x="338138" y="69850"/>
                          </a:lnTo>
                          <a:lnTo>
                            <a:pt x="328613" y="74613"/>
                          </a:lnTo>
                          <a:lnTo>
                            <a:pt x="309563" y="82550"/>
                          </a:lnTo>
                          <a:lnTo>
                            <a:pt x="296863" y="87313"/>
                          </a:lnTo>
                          <a:lnTo>
                            <a:pt x="296863" y="87313"/>
                          </a:lnTo>
                          <a:lnTo>
                            <a:pt x="280988" y="95250"/>
                          </a:lnTo>
                          <a:lnTo>
                            <a:pt x="273050" y="100013"/>
                          </a:lnTo>
                          <a:lnTo>
                            <a:pt x="261938" y="107950"/>
                          </a:lnTo>
                          <a:lnTo>
                            <a:pt x="246063" y="120650"/>
                          </a:lnTo>
                          <a:lnTo>
                            <a:pt x="233363" y="130175"/>
                          </a:lnTo>
                          <a:lnTo>
                            <a:pt x="220663" y="144463"/>
                          </a:lnTo>
                          <a:lnTo>
                            <a:pt x="211138" y="152400"/>
                          </a:lnTo>
                          <a:lnTo>
                            <a:pt x="196850" y="163513"/>
                          </a:lnTo>
                          <a:lnTo>
                            <a:pt x="179388" y="179388"/>
                          </a:lnTo>
                          <a:lnTo>
                            <a:pt x="166688" y="195263"/>
                          </a:lnTo>
                          <a:lnTo>
                            <a:pt x="149225" y="207963"/>
                          </a:lnTo>
                          <a:lnTo>
                            <a:pt x="141288" y="219075"/>
                          </a:lnTo>
                          <a:lnTo>
                            <a:pt x="131763" y="233363"/>
                          </a:lnTo>
                          <a:lnTo>
                            <a:pt x="115888" y="250825"/>
                          </a:lnTo>
                          <a:cubicBezTo>
                            <a:pt x="107643" y="262368"/>
                            <a:pt x="107950" y="257386"/>
                            <a:pt x="107950" y="263525"/>
                          </a:cubicBezTo>
                          <a:lnTo>
                            <a:pt x="98425" y="274638"/>
                          </a:lnTo>
                          <a:lnTo>
                            <a:pt x="88900" y="292100"/>
                          </a:lnTo>
                          <a:lnTo>
                            <a:pt x="76200" y="312738"/>
                          </a:lnTo>
                          <a:lnTo>
                            <a:pt x="66675" y="336550"/>
                          </a:lnTo>
                          <a:lnTo>
                            <a:pt x="60325" y="349250"/>
                          </a:lnTo>
                          <a:lnTo>
                            <a:pt x="53975" y="361950"/>
                          </a:lnTo>
                          <a:lnTo>
                            <a:pt x="49213" y="376238"/>
                          </a:lnTo>
                          <a:lnTo>
                            <a:pt x="36513" y="396875"/>
                          </a:lnTo>
                          <a:lnTo>
                            <a:pt x="28575" y="411163"/>
                          </a:lnTo>
                          <a:lnTo>
                            <a:pt x="19050" y="422275"/>
                          </a:lnTo>
                          <a:cubicBezTo>
                            <a:pt x="12463" y="435448"/>
                            <a:pt x="12700" y="430242"/>
                            <a:pt x="12700" y="436563"/>
                          </a:cubicBezTo>
                          <a:lnTo>
                            <a:pt x="9525" y="442913"/>
                          </a:lnTo>
                          <a:lnTo>
                            <a:pt x="4763" y="466725"/>
                          </a:lnTo>
                          <a:lnTo>
                            <a:pt x="0" y="485775"/>
                          </a:lnTo>
                          <a:lnTo>
                            <a:pt x="0" y="512763"/>
                          </a:lnTo>
                          <a:lnTo>
                            <a:pt x="1588" y="519113"/>
                          </a:lnTo>
                          <a:lnTo>
                            <a:pt x="6350" y="538163"/>
                          </a:lnTo>
                          <a:lnTo>
                            <a:pt x="7938" y="554038"/>
                          </a:lnTo>
                          <a:lnTo>
                            <a:pt x="15875" y="577850"/>
                          </a:lnTo>
                          <a:lnTo>
                            <a:pt x="28575" y="601663"/>
                          </a:lnTo>
                          <a:lnTo>
                            <a:pt x="31750" y="627063"/>
                          </a:lnTo>
                          <a:lnTo>
                            <a:pt x="38100" y="652463"/>
                          </a:lnTo>
                          <a:lnTo>
                            <a:pt x="46038" y="666750"/>
                          </a:lnTo>
                          <a:lnTo>
                            <a:pt x="63500" y="682625"/>
                          </a:lnTo>
                          <a:lnTo>
                            <a:pt x="107950" y="728663"/>
                          </a:lnTo>
                          <a:lnTo>
                            <a:pt x="123825" y="747713"/>
                          </a:lnTo>
                          <a:lnTo>
                            <a:pt x="173038" y="771525"/>
                          </a:lnTo>
                          <a:lnTo>
                            <a:pt x="220663" y="800100"/>
                          </a:lnTo>
                          <a:lnTo>
                            <a:pt x="319088" y="830263"/>
                          </a:lnTo>
                          <a:lnTo>
                            <a:pt x="373063" y="850900"/>
                          </a:lnTo>
                          <a:lnTo>
                            <a:pt x="449263" y="876300"/>
                          </a:lnTo>
                          <a:lnTo>
                            <a:pt x="538163" y="904875"/>
                          </a:lnTo>
                          <a:lnTo>
                            <a:pt x="614363" y="922338"/>
                          </a:lnTo>
                          <a:lnTo>
                            <a:pt x="660400" y="933450"/>
                          </a:lnTo>
                          <a:lnTo>
                            <a:pt x="714375" y="933450"/>
                          </a:lnTo>
                          <a:lnTo>
                            <a:pt x="792163" y="901700"/>
                          </a:lnTo>
                          <a:lnTo>
                            <a:pt x="857250" y="885825"/>
                          </a:lnTo>
                          <a:lnTo>
                            <a:pt x="923925" y="866775"/>
                          </a:lnTo>
                          <a:lnTo>
                            <a:pt x="1001713" y="841375"/>
                          </a:lnTo>
                          <a:lnTo>
                            <a:pt x="1041400" y="822325"/>
                          </a:lnTo>
                          <a:lnTo>
                            <a:pt x="1074738" y="804863"/>
                          </a:lnTo>
                          <a:lnTo>
                            <a:pt x="1114425" y="774700"/>
                          </a:lnTo>
                          <a:lnTo>
                            <a:pt x="1138238" y="730250"/>
                          </a:lnTo>
                          <a:lnTo>
                            <a:pt x="1154113" y="687388"/>
                          </a:lnTo>
                          <a:cubicBezTo>
                            <a:pt x="1159290" y="673580"/>
                            <a:pt x="1156853" y="678732"/>
                            <a:pt x="1160463" y="671513"/>
                          </a:cubicBezTo>
                          <a:lnTo>
                            <a:pt x="1176338" y="638175"/>
                          </a:lnTo>
                          <a:lnTo>
                            <a:pt x="1193800" y="611188"/>
                          </a:lnTo>
                          <a:lnTo>
                            <a:pt x="1209675" y="581025"/>
                          </a:lnTo>
                          <a:lnTo>
                            <a:pt x="1233488" y="563563"/>
                          </a:lnTo>
                          <a:lnTo>
                            <a:pt x="1274763" y="558800"/>
                          </a:lnTo>
                          <a:lnTo>
                            <a:pt x="1289050" y="558800"/>
                          </a:lnTo>
                          <a:lnTo>
                            <a:pt x="1333500" y="561975"/>
                          </a:lnTo>
                          <a:cubicBezTo>
                            <a:pt x="1352954" y="566298"/>
                            <a:pt x="1342909" y="565150"/>
                            <a:pt x="1363663" y="565150"/>
                          </a:cubicBezTo>
                          <a:lnTo>
                            <a:pt x="1387475" y="573088"/>
                          </a:lnTo>
                          <a:cubicBezTo>
                            <a:pt x="1393296" y="574146"/>
                            <a:pt x="1399153" y="575023"/>
                            <a:pt x="1404938" y="576263"/>
                          </a:cubicBezTo>
                          <a:cubicBezTo>
                            <a:pt x="1406574" y="576614"/>
                            <a:pt x="1408037" y="577665"/>
                            <a:pt x="1409700" y="577850"/>
                          </a:cubicBezTo>
                          <a:cubicBezTo>
                            <a:pt x="1412856" y="578201"/>
                            <a:pt x="1416050" y="577850"/>
                            <a:pt x="1419225" y="577850"/>
                          </a:cubicBezTo>
                          <a:lnTo>
                            <a:pt x="1446213" y="587375"/>
                          </a:lnTo>
                          <a:cubicBezTo>
                            <a:pt x="1462050" y="590894"/>
                            <a:pt x="1455621" y="590550"/>
                            <a:pt x="1465263" y="590550"/>
                          </a:cubicBezTo>
                          <a:lnTo>
                            <a:pt x="1485900" y="596900"/>
                          </a:lnTo>
                          <a:lnTo>
                            <a:pt x="1500188" y="600075"/>
                          </a:lnTo>
                          <a:lnTo>
                            <a:pt x="1514475" y="603250"/>
                          </a:lnTo>
                          <a:cubicBezTo>
                            <a:pt x="1519238" y="604308"/>
                            <a:pt x="1524100" y="604990"/>
                            <a:pt x="1528763" y="606425"/>
                          </a:cubicBezTo>
                          <a:cubicBezTo>
                            <a:pt x="1531025" y="607121"/>
                            <a:pt x="1535113" y="609600"/>
                            <a:pt x="1535113" y="609600"/>
                          </a:cubicBezTo>
                          <a:lnTo>
                            <a:pt x="1555750" y="614363"/>
                          </a:lnTo>
                          <a:lnTo>
                            <a:pt x="1570038" y="615950"/>
                          </a:lnTo>
                          <a:lnTo>
                            <a:pt x="1581150" y="620713"/>
                          </a:lnTo>
                          <a:cubicBezTo>
                            <a:pt x="1596988" y="624232"/>
                            <a:pt x="1590559" y="623888"/>
                            <a:pt x="1600200" y="623888"/>
                          </a:cubicBezTo>
                          <a:lnTo>
                            <a:pt x="1604963" y="627063"/>
                          </a:lnTo>
                          <a:lnTo>
                            <a:pt x="1620838" y="633413"/>
                          </a:lnTo>
                          <a:lnTo>
                            <a:pt x="1620838" y="619125"/>
                          </a:lnTo>
                          <a:lnTo>
                            <a:pt x="1616075" y="598488"/>
                          </a:lnTo>
                          <a:lnTo>
                            <a:pt x="1608138" y="587375"/>
                          </a:lnTo>
                          <a:lnTo>
                            <a:pt x="1600200" y="579438"/>
                          </a:lnTo>
                          <a:lnTo>
                            <a:pt x="1589088" y="563563"/>
                          </a:lnTo>
                          <a:lnTo>
                            <a:pt x="1531938" y="522288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E54E875-9CD8-493A-A5D6-7AA447592F81}"/>
                </a:ext>
              </a:extLst>
            </p:cNvPr>
            <p:cNvSpPr/>
            <p:nvPr/>
          </p:nvSpPr>
          <p:spPr>
            <a:xfrm>
              <a:off x="3914775" y="4127500"/>
              <a:ext cx="908050" cy="384175"/>
            </a:xfrm>
            <a:custGeom>
              <a:avLst/>
              <a:gdLst>
                <a:gd name="connsiteX0" fmla="*/ 0 w 908050"/>
                <a:gd name="connsiteY0" fmla="*/ 371475 h 384175"/>
                <a:gd name="connsiteX1" fmla="*/ 85725 w 908050"/>
                <a:gd name="connsiteY1" fmla="*/ 379413 h 384175"/>
                <a:gd name="connsiteX2" fmla="*/ 133350 w 908050"/>
                <a:gd name="connsiteY2" fmla="*/ 384175 h 384175"/>
                <a:gd name="connsiteX3" fmla="*/ 187325 w 908050"/>
                <a:gd name="connsiteY3" fmla="*/ 379413 h 384175"/>
                <a:gd name="connsiteX4" fmla="*/ 222250 w 908050"/>
                <a:gd name="connsiteY4" fmla="*/ 363538 h 384175"/>
                <a:gd name="connsiteX5" fmla="*/ 234950 w 908050"/>
                <a:gd name="connsiteY5" fmla="*/ 357188 h 384175"/>
                <a:gd name="connsiteX6" fmla="*/ 274638 w 908050"/>
                <a:gd name="connsiteY6" fmla="*/ 341313 h 384175"/>
                <a:gd name="connsiteX7" fmla="*/ 300038 w 908050"/>
                <a:gd name="connsiteY7" fmla="*/ 328613 h 384175"/>
                <a:gd name="connsiteX8" fmla="*/ 315913 w 908050"/>
                <a:gd name="connsiteY8" fmla="*/ 319088 h 384175"/>
                <a:gd name="connsiteX9" fmla="*/ 334963 w 908050"/>
                <a:gd name="connsiteY9" fmla="*/ 307975 h 384175"/>
                <a:gd name="connsiteX10" fmla="*/ 347663 w 908050"/>
                <a:gd name="connsiteY10" fmla="*/ 301625 h 384175"/>
                <a:gd name="connsiteX11" fmla="*/ 365125 w 908050"/>
                <a:gd name="connsiteY11" fmla="*/ 288925 h 384175"/>
                <a:gd name="connsiteX12" fmla="*/ 415925 w 908050"/>
                <a:gd name="connsiteY12" fmla="*/ 215900 h 384175"/>
                <a:gd name="connsiteX13" fmla="*/ 433388 w 908050"/>
                <a:gd name="connsiteY13" fmla="*/ 200025 h 384175"/>
                <a:gd name="connsiteX14" fmla="*/ 454025 w 908050"/>
                <a:gd name="connsiteY14" fmla="*/ 174625 h 384175"/>
                <a:gd name="connsiteX15" fmla="*/ 468313 w 908050"/>
                <a:gd name="connsiteY15" fmla="*/ 152400 h 384175"/>
                <a:gd name="connsiteX16" fmla="*/ 488950 w 908050"/>
                <a:gd name="connsiteY16" fmla="*/ 134938 h 384175"/>
                <a:gd name="connsiteX17" fmla="*/ 527050 w 908050"/>
                <a:gd name="connsiteY17" fmla="*/ 127000 h 384175"/>
                <a:gd name="connsiteX18" fmla="*/ 541338 w 908050"/>
                <a:gd name="connsiteY18" fmla="*/ 125413 h 384175"/>
                <a:gd name="connsiteX19" fmla="*/ 600075 w 908050"/>
                <a:gd name="connsiteY19" fmla="*/ 125413 h 384175"/>
                <a:gd name="connsiteX20" fmla="*/ 650875 w 908050"/>
                <a:gd name="connsiteY20" fmla="*/ 125413 h 384175"/>
                <a:gd name="connsiteX21" fmla="*/ 696913 w 908050"/>
                <a:gd name="connsiteY21" fmla="*/ 123825 h 384175"/>
                <a:gd name="connsiteX22" fmla="*/ 754063 w 908050"/>
                <a:gd name="connsiteY22" fmla="*/ 127000 h 384175"/>
                <a:gd name="connsiteX23" fmla="*/ 792163 w 908050"/>
                <a:gd name="connsiteY23" fmla="*/ 131763 h 384175"/>
                <a:gd name="connsiteX24" fmla="*/ 833438 w 908050"/>
                <a:gd name="connsiteY24" fmla="*/ 131763 h 384175"/>
                <a:gd name="connsiteX25" fmla="*/ 868363 w 908050"/>
                <a:gd name="connsiteY25" fmla="*/ 133350 h 384175"/>
                <a:gd name="connsiteX26" fmla="*/ 893763 w 908050"/>
                <a:gd name="connsiteY26" fmla="*/ 109538 h 384175"/>
                <a:gd name="connsiteX27" fmla="*/ 908050 w 908050"/>
                <a:gd name="connsiteY27" fmla="*/ 90488 h 384175"/>
                <a:gd name="connsiteX28" fmla="*/ 896938 w 908050"/>
                <a:gd name="connsiteY28" fmla="*/ 73025 h 384175"/>
                <a:gd name="connsiteX29" fmla="*/ 889000 w 908050"/>
                <a:gd name="connsiteY29" fmla="*/ 65088 h 384175"/>
                <a:gd name="connsiteX30" fmla="*/ 660400 w 908050"/>
                <a:gd name="connsiteY30" fmla="*/ 14288 h 384175"/>
                <a:gd name="connsiteX31" fmla="*/ 590550 w 908050"/>
                <a:gd name="connsiteY31" fmla="*/ 4763 h 384175"/>
                <a:gd name="connsiteX32" fmla="*/ 574675 w 908050"/>
                <a:gd name="connsiteY32" fmla="*/ 0 h 384175"/>
                <a:gd name="connsiteX33" fmla="*/ 527050 w 908050"/>
                <a:gd name="connsiteY33" fmla="*/ 0 h 384175"/>
                <a:gd name="connsiteX34" fmla="*/ 484188 w 908050"/>
                <a:gd name="connsiteY34" fmla="*/ 15875 h 384175"/>
                <a:gd name="connsiteX35" fmla="*/ 452438 w 908050"/>
                <a:gd name="connsiteY35" fmla="*/ 55563 h 384175"/>
                <a:gd name="connsiteX36" fmla="*/ 414338 w 908050"/>
                <a:gd name="connsiteY36" fmla="*/ 155575 h 384175"/>
                <a:gd name="connsiteX37" fmla="*/ 384175 w 908050"/>
                <a:gd name="connsiteY37" fmla="*/ 212725 h 384175"/>
                <a:gd name="connsiteX38" fmla="*/ 319088 w 908050"/>
                <a:gd name="connsiteY38" fmla="*/ 255588 h 384175"/>
                <a:gd name="connsiteX39" fmla="*/ 198438 w 908050"/>
                <a:gd name="connsiteY39" fmla="*/ 304800 h 384175"/>
                <a:gd name="connsiteX40" fmla="*/ 0 w 908050"/>
                <a:gd name="connsiteY40" fmla="*/ 371475 h 384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8050" h="384175" fill="none" extrusionOk="0">
                  <a:moveTo>
                    <a:pt x="0" y="371475"/>
                  </a:moveTo>
                  <a:cubicBezTo>
                    <a:pt x="40570" y="375960"/>
                    <a:pt x="55087" y="380161"/>
                    <a:pt x="85725" y="379413"/>
                  </a:cubicBezTo>
                  <a:cubicBezTo>
                    <a:pt x="101057" y="380270"/>
                    <a:pt x="128154" y="380544"/>
                    <a:pt x="133350" y="384175"/>
                  </a:cubicBezTo>
                  <a:cubicBezTo>
                    <a:pt x="155358" y="385299"/>
                    <a:pt x="177459" y="380061"/>
                    <a:pt x="187325" y="379413"/>
                  </a:cubicBezTo>
                  <a:cubicBezTo>
                    <a:pt x="199338" y="370334"/>
                    <a:pt x="209995" y="368563"/>
                    <a:pt x="222250" y="363538"/>
                  </a:cubicBezTo>
                  <a:cubicBezTo>
                    <a:pt x="227580" y="362226"/>
                    <a:pt x="232590" y="357814"/>
                    <a:pt x="234950" y="357188"/>
                  </a:cubicBezTo>
                  <a:cubicBezTo>
                    <a:pt x="245277" y="356824"/>
                    <a:pt x="260010" y="346038"/>
                    <a:pt x="274638" y="341313"/>
                  </a:cubicBezTo>
                  <a:cubicBezTo>
                    <a:pt x="279774" y="338712"/>
                    <a:pt x="288647" y="334999"/>
                    <a:pt x="300038" y="328613"/>
                  </a:cubicBezTo>
                  <a:cubicBezTo>
                    <a:pt x="306927" y="326104"/>
                    <a:pt x="310991" y="320669"/>
                    <a:pt x="315913" y="319088"/>
                  </a:cubicBezTo>
                  <a:cubicBezTo>
                    <a:pt x="322994" y="315839"/>
                    <a:pt x="329346" y="310551"/>
                    <a:pt x="334963" y="307975"/>
                  </a:cubicBezTo>
                  <a:cubicBezTo>
                    <a:pt x="339800" y="304826"/>
                    <a:pt x="345042" y="301693"/>
                    <a:pt x="347663" y="301625"/>
                  </a:cubicBezTo>
                  <a:cubicBezTo>
                    <a:pt x="354577" y="295741"/>
                    <a:pt x="361191" y="292841"/>
                    <a:pt x="365125" y="288925"/>
                  </a:cubicBezTo>
                  <a:cubicBezTo>
                    <a:pt x="392601" y="258873"/>
                    <a:pt x="392711" y="241446"/>
                    <a:pt x="415925" y="215900"/>
                  </a:cubicBezTo>
                  <a:cubicBezTo>
                    <a:pt x="420638" y="210706"/>
                    <a:pt x="431246" y="202504"/>
                    <a:pt x="433388" y="200025"/>
                  </a:cubicBezTo>
                  <a:cubicBezTo>
                    <a:pt x="441426" y="189885"/>
                    <a:pt x="447094" y="179690"/>
                    <a:pt x="454025" y="174625"/>
                  </a:cubicBezTo>
                  <a:cubicBezTo>
                    <a:pt x="461460" y="163775"/>
                    <a:pt x="465412" y="157205"/>
                    <a:pt x="468313" y="152400"/>
                  </a:cubicBezTo>
                  <a:cubicBezTo>
                    <a:pt x="472110" y="152254"/>
                    <a:pt x="483109" y="138784"/>
                    <a:pt x="488950" y="134938"/>
                  </a:cubicBezTo>
                  <a:cubicBezTo>
                    <a:pt x="507016" y="129819"/>
                    <a:pt x="511149" y="127904"/>
                    <a:pt x="527050" y="127000"/>
                  </a:cubicBezTo>
                  <a:cubicBezTo>
                    <a:pt x="530366" y="126460"/>
                    <a:pt x="536728" y="127071"/>
                    <a:pt x="541338" y="125413"/>
                  </a:cubicBezTo>
                  <a:cubicBezTo>
                    <a:pt x="551074" y="129638"/>
                    <a:pt x="586095" y="123510"/>
                    <a:pt x="600075" y="125413"/>
                  </a:cubicBezTo>
                  <a:cubicBezTo>
                    <a:pt x="618922" y="126219"/>
                    <a:pt x="638396" y="124964"/>
                    <a:pt x="650875" y="125413"/>
                  </a:cubicBezTo>
                  <a:cubicBezTo>
                    <a:pt x="660067" y="122426"/>
                    <a:pt x="684124" y="125102"/>
                    <a:pt x="696913" y="123825"/>
                  </a:cubicBezTo>
                  <a:cubicBezTo>
                    <a:pt x="704944" y="121462"/>
                    <a:pt x="740165" y="127221"/>
                    <a:pt x="754063" y="127000"/>
                  </a:cubicBezTo>
                  <a:cubicBezTo>
                    <a:pt x="765153" y="127177"/>
                    <a:pt x="781504" y="132066"/>
                    <a:pt x="792163" y="131763"/>
                  </a:cubicBezTo>
                  <a:cubicBezTo>
                    <a:pt x="798198" y="130815"/>
                    <a:pt x="815231" y="132922"/>
                    <a:pt x="833438" y="131763"/>
                  </a:cubicBezTo>
                  <a:cubicBezTo>
                    <a:pt x="848905" y="133222"/>
                    <a:pt x="862480" y="135836"/>
                    <a:pt x="868363" y="133350"/>
                  </a:cubicBezTo>
                  <a:cubicBezTo>
                    <a:pt x="882993" y="123894"/>
                    <a:pt x="880715" y="119228"/>
                    <a:pt x="893763" y="109538"/>
                  </a:cubicBezTo>
                  <a:cubicBezTo>
                    <a:pt x="896453" y="108075"/>
                    <a:pt x="904325" y="95095"/>
                    <a:pt x="908050" y="90488"/>
                  </a:cubicBezTo>
                  <a:cubicBezTo>
                    <a:pt x="903837" y="85914"/>
                    <a:pt x="899597" y="76018"/>
                    <a:pt x="896938" y="73025"/>
                  </a:cubicBezTo>
                  <a:cubicBezTo>
                    <a:pt x="893719" y="69199"/>
                    <a:pt x="892358" y="67114"/>
                    <a:pt x="889000" y="65088"/>
                  </a:cubicBezTo>
                  <a:cubicBezTo>
                    <a:pt x="823555" y="39842"/>
                    <a:pt x="700986" y="33318"/>
                    <a:pt x="660400" y="14288"/>
                  </a:cubicBezTo>
                  <a:cubicBezTo>
                    <a:pt x="625665" y="14906"/>
                    <a:pt x="598530" y="4584"/>
                    <a:pt x="590550" y="4763"/>
                  </a:cubicBezTo>
                  <a:cubicBezTo>
                    <a:pt x="586475" y="3920"/>
                    <a:pt x="576976" y="756"/>
                    <a:pt x="574675" y="0"/>
                  </a:cubicBezTo>
                  <a:cubicBezTo>
                    <a:pt x="560433" y="-3590"/>
                    <a:pt x="533717" y="1349"/>
                    <a:pt x="527050" y="0"/>
                  </a:cubicBezTo>
                  <a:cubicBezTo>
                    <a:pt x="508684" y="10223"/>
                    <a:pt x="504279" y="9727"/>
                    <a:pt x="484188" y="15875"/>
                  </a:cubicBezTo>
                  <a:cubicBezTo>
                    <a:pt x="474946" y="24845"/>
                    <a:pt x="461908" y="42740"/>
                    <a:pt x="452438" y="55563"/>
                  </a:cubicBezTo>
                  <a:cubicBezTo>
                    <a:pt x="439878" y="98484"/>
                    <a:pt x="434072" y="112574"/>
                    <a:pt x="414338" y="155575"/>
                  </a:cubicBezTo>
                  <a:cubicBezTo>
                    <a:pt x="408376" y="163465"/>
                    <a:pt x="392615" y="191753"/>
                    <a:pt x="384175" y="212725"/>
                  </a:cubicBezTo>
                  <a:cubicBezTo>
                    <a:pt x="357808" y="227493"/>
                    <a:pt x="326938" y="252748"/>
                    <a:pt x="319088" y="255588"/>
                  </a:cubicBezTo>
                  <a:cubicBezTo>
                    <a:pt x="280243" y="262798"/>
                    <a:pt x="247320" y="281433"/>
                    <a:pt x="198438" y="304800"/>
                  </a:cubicBezTo>
                  <a:cubicBezTo>
                    <a:pt x="163777" y="314738"/>
                    <a:pt x="18120" y="349888"/>
                    <a:pt x="0" y="371475"/>
                  </a:cubicBezTo>
                  <a:close/>
                </a:path>
                <a:path w="908050" h="384175" stroke="0" extrusionOk="0">
                  <a:moveTo>
                    <a:pt x="0" y="371475"/>
                  </a:moveTo>
                  <a:cubicBezTo>
                    <a:pt x="13604" y="376688"/>
                    <a:pt x="63328" y="370081"/>
                    <a:pt x="85725" y="379413"/>
                  </a:cubicBezTo>
                  <a:cubicBezTo>
                    <a:pt x="98336" y="380829"/>
                    <a:pt x="119298" y="386481"/>
                    <a:pt x="133350" y="384175"/>
                  </a:cubicBezTo>
                  <a:cubicBezTo>
                    <a:pt x="157458" y="384854"/>
                    <a:pt x="163983" y="383477"/>
                    <a:pt x="187325" y="379413"/>
                  </a:cubicBezTo>
                  <a:cubicBezTo>
                    <a:pt x="202837" y="374822"/>
                    <a:pt x="217804" y="363695"/>
                    <a:pt x="222250" y="363538"/>
                  </a:cubicBezTo>
                  <a:cubicBezTo>
                    <a:pt x="226090" y="361626"/>
                    <a:pt x="231018" y="358181"/>
                    <a:pt x="234950" y="357188"/>
                  </a:cubicBezTo>
                  <a:cubicBezTo>
                    <a:pt x="240500" y="357829"/>
                    <a:pt x="268601" y="339599"/>
                    <a:pt x="274638" y="341313"/>
                  </a:cubicBezTo>
                  <a:cubicBezTo>
                    <a:pt x="285410" y="333965"/>
                    <a:pt x="288272" y="335937"/>
                    <a:pt x="300038" y="328613"/>
                  </a:cubicBezTo>
                  <a:cubicBezTo>
                    <a:pt x="302124" y="327675"/>
                    <a:pt x="310253" y="320576"/>
                    <a:pt x="315913" y="319088"/>
                  </a:cubicBezTo>
                  <a:cubicBezTo>
                    <a:pt x="321793" y="314761"/>
                    <a:pt x="326816" y="312461"/>
                    <a:pt x="334963" y="307975"/>
                  </a:cubicBezTo>
                  <a:cubicBezTo>
                    <a:pt x="340168" y="306246"/>
                    <a:pt x="343966" y="304516"/>
                    <a:pt x="347663" y="301625"/>
                  </a:cubicBezTo>
                  <a:cubicBezTo>
                    <a:pt x="355236" y="294055"/>
                    <a:pt x="356655" y="293174"/>
                    <a:pt x="365125" y="288925"/>
                  </a:cubicBezTo>
                  <a:cubicBezTo>
                    <a:pt x="381164" y="253479"/>
                    <a:pt x="392099" y="244655"/>
                    <a:pt x="415925" y="215900"/>
                  </a:cubicBezTo>
                  <a:cubicBezTo>
                    <a:pt x="424522" y="210837"/>
                    <a:pt x="431377" y="204057"/>
                    <a:pt x="433388" y="200025"/>
                  </a:cubicBezTo>
                  <a:cubicBezTo>
                    <a:pt x="435662" y="197241"/>
                    <a:pt x="444180" y="183122"/>
                    <a:pt x="454025" y="174625"/>
                  </a:cubicBezTo>
                  <a:cubicBezTo>
                    <a:pt x="458981" y="162532"/>
                    <a:pt x="464153" y="157188"/>
                    <a:pt x="468313" y="152400"/>
                  </a:cubicBezTo>
                  <a:cubicBezTo>
                    <a:pt x="472593" y="150746"/>
                    <a:pt x="481605" y="140749"/>
                    <a:pt x="488950" y="134938"/>
                  </a:cubicBezTo>
                  <a:cubicBezTo>
                    <a:pt x="506185" y="130111"/>
                    <a:pt x="511594" y="130246"/>
                    <a:pt x="527050" y="127000"/>
                  </a:cubicBezTo>
                  <a:cubicBezTo>
                    <a:pt x="528952" y="125688"/>
                    <a:pt x="540047" y="126852"/>
                    <a:pt x="541338" y="125413"/>
                  </a:cubicBezTo>
                  <a:cubicBezTo>
                    <a:pt x="564521" y="128269"/>
                    <a:pt x="591535" y="127021"/>
                    <a:pt x="600075" y="125413"/>
                  </a:cubicBezTo>
                  <a:cubicBezTo>
                    <a:pt x="609939" y="129183"/>
                    <a:pt x="634950" y="124866"/>
                    <a:pt x="650875" y="125413"/>
                  </a:cubicBezTo>
                  <a:cubicBezTo>
                    <a:pt x="666181" y="124915"/>
                    <a:pt x="681099" y="121387"/>
                    <a:pt x="696913" y="123825"/>
                  </a:cubicBezTo>
                  <a:cubicBezTo>
                    <a:pt x="710727" y="120194"/>
                    <a:pt x="729376" y="123719"/>
                    <a:pt x="754063" y="127000"/>
                  </a:cubicBezTo>
                  <a:cubicBezTo>
                    <a:pt x="767771" y="128352"/>
                    <a:pt x="787232" y="133218"/>
                    <a:pt x="792163" y="131763"/>
                  </a:cubicBezTo>
                  <a:cubicBezTo>
                    <a:pt x="796474" y="134306"/>
                    <a:pt x="823261" y="130481"/>
                    <a:pt x="833438" y="131763"/>
                  </a:cubicBezTo>
                  <a:cubicBezTo>
                    <a:pt x="837987" y="132489"/>
                    <a:pt x="856895" y="130814"/>
                    <a:pt x="868363" y="133350"/>
                  </a:cubicBezTo>
                  <a:cubicBezTo>
                    <a:pt x="874614" y="128327"/>
                    <a:pt x="890865" y="112029"/>
                    <a:pt x="893763" y="109538"/>
                  </a:cubicBezTo>
                  <a:cubicBezTo>
                    <a:pt x="900350" y="102496"/>
                    <a:pt x="902608" y="94548"/>
                    <a:pt x="908050" y="90488"/>
                  </a:cubicBezTo>
                  <a:cubicBezTo>
                    <a:pt x="904446" y="81975"/>
                    <a:pt x="899354" y="77159"/>
                    <a:pt x="896938" y="73025"/>
                  </a:cubicBezTo>
                  <a:cubicBezTo>
                    <a:pt x="895028" y="70793"/>
                    <a:pt x="890880" y="66933"/>
                    <a:pt x="889000" y="65088"/>
                  </a:cubicBezTo>
                  <a:cubicBezTo>
                    <a:pt x="840322" y="42373"/>
                    <a:pt x="736012" y="45881"/>
                    <a:pt x="660400" y="14288"/>
                  </a:cubicBezTo>
                  <a:cubicBezTo>
                    <a:pt x="633118" y="16099"/>
                    <a:pt x="600763" y="2285"/>
                    <a:pt x="590550" y="4763"/>
                  </a:cubicBezTo>
                  <a:cubicBezTo>
                    <a:pt x="586447" y="2490"/>
                    <a:pt x="579374" y="1157"/>
                    <a:pt x="574675" y="0"/>
                  </a:cubicBezTo>
                  <a:cubicBezTo>
                    <a:pt x="564922" y="-2012"/>
                    <a:pt x="537553" y="3816"/>
                    <a:pt x="527050" y="0"/>
                  </a:cubicBezTo>
                  <a:cubicBezTo>
                    <a:pt x="511171" y="3227"/>
                    <a:pt x="504428" y="11473"/>
                    <a:pt x="484188" y="15875"/>
                  </a:cubicBezTo>
                  <a:cubicBezTo>
                    <a:pt x="474933" y="32146"/>
                    <a:pt x="456842" y="51268"/>
                    <a:pt x="452438" y="55563"/>
                  </a:cubicBezTo>
                  <a:cubicBezTo>
                    <a:pt x="439244" y="91032"/>
                    <a:pt x="413741" y="141532"/>
                    <a:pt x="414338" y="155575"/>
                  </a:cubicBezTo>
                  <a:cubicBezTo>
                    <a:pt x="415588" y="165632"/>
                    <a:pt x="393819" y="195479"/>
                    <a:pt x="384175" y="212725"/>
                  </a:cubicBezTo>
                  <a:cubicBezTo>
                    <a:pt x="362994" y="229126"/>
                    <a:pt x="334526" y="244632"/>
                    <a:pt x="319088" y="255588"/>
                  </a:cubicBezTo>
                  <a:cubicBezTo>
                    <a:pt x="279189" y="261048"/>
                    <a:pt x="241854" y="282682"/>
                    <a:pt x="198438" y="304800"/>
                  </a:cubicBezTo>
                  <a:cubicBezTo>
                    <a:pt x="174760" y="331570"/>
                    <a:pt x="29871" y="373204"/>
                    <a:pt x="0" y="371475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71587133">
                    <a:custGeom>
                      <a:avLst/>
                      <a:gdLst>
                        <a:gd name="connsiteX0" fmla="*/ 0 w 908050"/>
                        <a:gd name="connsiteY0" fmla="*/ 371475 h 384175"/>
                        <a:gd name="connsiteX1" fmla="*/ 85725 w 908050"/>
                        <a:gd name="connsiteY1" fmla="*/ 379413 h 384175"/>
                        <a:gd name="connsiteX2" fmla="*/ 133350 w 908050"/>
                        <a:gd name="connsiteY2" fmla="*/ 384175 h 384175"/>
                        <a:gd name="connsiteX3" fmla="*/ 187325 w 908050"/>
                        <a:gd name="connsiteY3" fmla="*/ 379413 h 384175"/>
                        <a:gd name="connsiteX4" fmla="*/ 222250 w 908050"/>
                        <a:gd name="connsiteY4" fmla="*/ 363538 h 384175"/>
                        <a:gd name="connsiteX5" fmla="*/ 234950 w 908050"/>
                        <a:gd name="connsiteY5" fmla="*/ 357188 h 384175"/>
                        <a:gd name="connsiteX6" fmla="*/ 274638 w 908050"/>
                        <a:gd name="connsiteY6" fmla="*/ 341313 h 384175"/>
                        <a:gd name="connsiteX7" fmla="*/ 300038 w 908050"/>
                        <a:gd name="connsiteY7" fmla="*/ 328613 h 384175"/>
                        <a:gd name="connsiteX8" fmla="*/ 315913 w 908050"/>
                        <a:gd name="connsiteY8" fmla="*/ 319088 h 384175"/>
                        <a:gd name="connsiteX9" fmla="*/ 334963 w 908050"/>
                        <a:gd name="connsiteY9" fmla="*/ 307975 h 384175"/>
                        <a:gd name="connsiteX10" fmla="*/ 347663 w 908050"/>
                        <a:gd name="connsiteY10" fmla="*/ 301625 h 384175"/>
                        <a:gd name="connsiteX11" fmla="*/ 365125 w 908050"/>
                        <a:gd name="connsiteY11" fmla="*/ 288925 h 384175"/>
                        <a:gd name="connsiteX12" fmla="*/ 415925 w 908050"/>
                        <a:gd name="connsiteY12" fmla="*/ 215900 h 384175"/>
                        <a:gd name="connsiteX13" fmla="*/ 433388 w 908050"/>
                        <a:gd name="connsiteY13" fmla="*/ 200025 h 384175"/>
                        <a:gd name="connsiteX14" fmla="*/ 454025 w 908050"/>
                        <a:gd name="connsiteY14" fmla="*/ 174625 h 384175"/>
                        <a:gd name="connsiteX15" fmla="*/ 468313 w 908050"/>
                        <a:gd name="connsiteY15" fmla="*/ 152400 h 384175"/>
                        <a:gd name="connsiteX16" fmla="*/ 488950 w 908050"/>
                        <a:gd name="connsiteY16" fmla="*/ 134938 h 384175"/>
                        <a:gd name="connsiteX17" fmla="*/ 527050 w 908050"/>
                        <a:gd name="connsiteY17" fmla="*/ 127000 h 384175"/>
                        <a:gd name="connsiteX18" fmla="*/ 541338 w 908050"/>
                        <a:gd name="connsiteY18" fmla="*/ 125413 h 384175"/>
                        <a:gd name="connsiteX19" fmla="*/ 600075 w 908050"/>
                        <a:gd name="connsiteY19" fmla="*/ 125413 h 384175"/>
                        <a:gd name="connsiteX20" fmla="*/ 650875 w 908050"/>
                        <a:gd name="connsiteY20" fmla="*/ 125413 h 384175"/>
                        <a:gd name="connsiteX21" fmla="*/ 696913 w 908050"/>
                        <a:gd name="connsiteY21" fmla="*/ 123825 h 384175"/>
                        <a:gd name="connsiteX22" fmla="*/ 754063 w 908050"/>
                        <a:gd name="connsiteY22" fmla="*/ 127000 h 384175"/>
                        <a:gd name="connsiteX23" fmla="*/ 792163 w 908050"/>
                        <a:gd name="connsiteY23" fmla="*/ 131763 h 384175"/>
                        <a:gd name="connsiteX24" fmla="*/ 833438 w 908050"/>
                        <a:gd name="connsiteY24" fmla="*/ 131763 h 384175"/>
                        <a:gd name="connsiteX25" fmla="*/ 868363 w 908050"/>
                        <a:gd name="connsiteY25" fmla="*/ 133350 h 384175"/>
                        <a:gd name="connsiteX26" fmla="*/ 893763 w 908050"/>
                        <a:gd name="connsiteY26" fmla="*/ 109538 h 384175"/>
                        <a:gd name="connsiteX27" fmla="*/ 908050 w 908050"/>
                        <a:gd name="connsiteY27" fmla="*/ 90488 h 384175"/>
                        <a:gd name="connsiteX28" fmla="*/ 896938 w 908050"/>
                        <a:gd name="connsiteY28" fmla="*/ 73025 h 384175"/>
                        <a:gd name="connsiteX29" fmla="*/ 889000 w 908050"/>
                        <a:gd name="connsiteY29" fmla="*/ 65088 h 384175"/>
                        <a:gd name="connsiteX30" fmla="*/ 660400 w 908050"/>
                        <a:gd name="connsiteY30" fmla="*/ 14288 h 384175"/>
                        <a:gd name="connsiteX31" fmla="*/ 590550 w 908050"/>
                        <a:gd name="connsiteY31" fmla="*/ 4763 h 384175"/>
                        <a:gd name="connsiteX32" fmla="*/ 574675 w 908050"/>
                        <a:gd name="connsiteY32" fmla="*/ 0 h 384175"/>
                        <a:gd name="connsiteX33" fmla="*/ 527050 w 908050"/>
                        <a:gd name="connsiteY33" fmla="*/ 0 h 384175"/>
                        <a:gd name="connsiteX34" fmla="*/ 484188 w 908050"/>
                        <a:gd name="connsiteY34" fmla="*/ 15875 h 384175"/>
                        <a:gd name="connsiteX35" fmla="*/ 452438 w 908050"/>
                        <a:gd name="connsiteY35" fmla="*/ 55563 h 384175"/>
                        <a:gd name="connsiteX36" fmla="*/ 414338 w 908050"/>
                        <a:gd name="connsiteY36" fmla="*/ 155575 h 384175"/>
                        <a:gd name="connsiteX37" fmla="*/ 384175 w 908050"/>
                        <a:gd name="connsiteY37" fmla="*/ 212725 h 384175"/>
                        <a:gd name="connsiteX38" fmla="*/ 319088 w 908050"/>
                        <a:gd name="connsiteY38" fmla="*/ 255588 h 384175"/>
                        <a:gd name="connsiteX39" fmla="*/ 198438 w 908050"/>
                        <a:gd name="connsiteY39" fmla="*/ 304800 h 384175"/>
                        <a:gd name="connsiteX40" fmla="*/ 0 w 908050"/>
                        <a:gd name="connsiteY40" fmla="*/ 371475 h 3841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</a:cxnLst>
                      <a:rect l="l" t="t" r="r" b="b"/>
                      <a:pathLst>
                        <a:path w="908050" h="384175">
                          <a:moveTo>
                            <a:pt x="0" y="371475"/>
                          </a:moveTo>
                          <a:lnTo>
                            <a:pt x="85725" y="379413"/>
                          </a:lnTo>
                          <a:lnTo>
                            <a:pt x="133350" y="384175"/>
                          </a:lnTo>
                          <a:lnTo>
                            <a:pt x="187325" y="379413"/>
                          </a:lnTo>
                          <a:lnTo>
                            <a:pt x="222250" y="363538"/>
                          </a:lnTo>
                          <a:lnTo>
                            <a:pt x="234950" y="357188"/>
                          </a:lnTo>
                          <a:lnTo>
                            <a:pt x="274638" y="341313"/>
                          </a:lnTo>
                          <a:lnTo>
                            <a:pt x="300038" y="328613"/>
                          </a:lnTo>
                          <a:lnTo>
                            <a:pt x="315913" y="319088"/>
                          </a:lnTo>
                          <a:lnTo>
                            <a:pt x="334963" y="307975"/>
                          </a:lnTo>
                          <a:lnTo>
                            <a:pt x="347663" y="301625"/>
                          </a:lnTo>
                          <a:lnTo>
                            <a:pt x="365125" y="288925"/>
                          </a:lnTo>
                          <a:lnTo>
                            <a:pt x="415925" y="215900"/>
                          </a:lnTo>
                          <a:lnTo>
                            <a:pt x="433388" y="200025"/>
                          </a:lnTo>
                          <a:lnTo>
                            <a:pt x="454025" y="174625"/>
                          </a:lnTo>
                          <a:lnTo>
                            <a:pt x="468313" y="152400"/>
                          </a:lnTo>
                          <a:lnTo>
                            <a:pt x="488950" y="134938"/>
                          </a:lnTo>
                          <a:lnTo>
                            <a:pt x="527050" y="127000"/>
                          </a:lnTo>
                          <a:lnTo>
                            <a:pt x="541338" y="125413"/>
                          </a:lnTo>
                          <a:lnTo>
                            <a:pt x="600075" y="125413"/>
                          </a:lnTo>
                          <a:lnTo>
                            <a:pt x="650875" y="125413"/>
                          </a:lnTo>
                          <a:lnTo>
                            <a:pt x="696913" y="123825"/>
                          </a:lnTo>
                          <a:lnTo>
                            <a:pt x="754063" y="127000"/>
                          </a:lnTo>
                          <a:lnTo>
                            <a:pt x="792163" y="131763"/>
                          </a:lnTo>
                          <a:lnTo>
                            <a:pt x="833438" y="131763"/>
                          </a:lnTo>
                          <a:lnTo>
                            <a:pt x="868363" y="133350"/>
                          </a:lnTo>
                          <a:lnTo>
                            <a:pt x="893763" y="109538"/>
                          </a:lnTo>
                          <a:lnTo>
                            <a:pt x="908050" y="90488"/>
                          </a:lnTo>
                          <a:lnTo>
                            <a:pt x="896938" y="73025"/>
                          </a:lnTo>
                          <a:lnTo>
                            <a:pt x="889000" y="65088"/>
                          </a:lnTo>
                          <a:lnTo>
                            <a:pt x="660400" y="14288"/>
                          </a:lnTo>
                          <a:lnTo>
                            <a:pt x="590550" y="4763"/>
                          </a:lnTo>
                          <a:lnTo>
                            <a:pt x="574675" y="0"/>
                          </a:lnTo>
                          <a:lnTo>
                            <a:pt x="527050" y="0"/>
                          </a:lnTo>
                          <a:lnTo>
                            <a:pt x="484188" y="15875"/>
                          </a:lnTo>
                          <a:lnTo>
                            <a:pt x="452438" y="55563"/>
                          </a:lnTo>
                          <a:lnTo>
                            <a:pt x="414338" y="155575"/>
                          </a:lnTo>
                          <a:lnTo>
                            <a:pt x="384175" y="212725"/>
                          </a:lnTo>
                          <a:lnTo>
                            <a:pt x="319088" y="255588"/>
                          </a:lnTo>
                          <a:lnTo>
                            <a:pt x="198438" y="304800"/>
                          </a:lnTo>
                          <a:lnTo>
                            <a:pt x="0" y="371475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96FABB1-71C0-4E58-BF3D-AB934D304601}"/>
                </a:ext>
              </a:extLst>
            </p:cNvPr>
            <p:cNvSpPr/>
            <p:nvPr/>
          </p:nvSpPr>
          <p:spPr>
            <a:xfrm>
              <a:off x="3248025" y="4318000"/>
              <a:ext cx="1566863" cy="1785938"/>
            </a:xfrm>
            <a:custGeom>
              <a:avLst/>
              <a:gdLst>
                <a:gd name="connsiteX0" fmla="*/ 1517650 w 1566863"/>
                <a:gd name="connsiteY0" fmla="*/ 0 h 1785938"/>
                <a:gd name="connsiteX1" fmla="*/ 1379538 w 1566863"/>
                <a:gd name="connsiteY1" fmla="*/ 115888 h 1785938"/>
                <a:gd name="connsiteX2" fmla="*/ 1227138 w 1566863"/>
                <a:gd name="connsiteY2" fmla="*/ 238125 h 1785938"/>
                <a:gd name="connsiteX3" fmla="*/ 1109663 w 1566863"/>
                <a:gd name="connsiteY3" fmla="*/ 336550 h 1785938"/>
                <a:gd name="connsiteX4" fmla="*/ 996950 w 1566863"/>
                <a:gd name="connsiteY4" fmla="*/ 414338 h 1785938"/>
                <a:gd name="connsiteX5" fmla="*/ 952500 w 1566863"/>
                <a:gd name="connsiteY5" fmla="*/ 439738 h 1785938"/>
                <a:gd name="connsiteX6" fmla="*/ 879475 w 1566863"/>
                <a:gd name="connsiteY6" fmla="*/ 444500 h 1785938"/>
                <a:gd name="connsiteX7" fmla="*/ 815975 w 1566863"/>
                <a:gd name="connsiteY7" fmla="*/ 441325 h 1785938"/>
                <a:gd name="connsiteX8" fmla="*/ 757238 w 1566863"/>
                <a:gd name="connsiteY8" fmla="*/ 436563 h 1785938"/>
                <a:gd name="connsiteX9" fmla="*/ 706438 w 1566863"/>
                <a:gd name="connsiteY9" fmla="*/ 434975 h 1785938"/>
                <a:gd name="connsiteX10" fmla="*/ 657225 w 1566863"/>
                <a:gd name="connsiteY10" fmla="*/ 434975 h 1785938"/>
                <a:gd name="connsiteX11" fmla="*/ 612775 w 1566863"/>
                <a:gd name="connsiteY11" fmla="*/ 441325 h 1785938"/>
                <a:gd name="connsiteX12" fmla="*/ 569913 w 1566863"/>
                <a:gd name="connsiteY12" fmla="*/ 449263 h 1785938"/>
                <a:gd name="connsiteX13" fmla="*/ 519113 w 1566863"/>
                <a:gd name="connsiteY13" fmla="*/ 465138 h 1785938"/>
                <a:gd name="connsiteX14" fmla="*/ 458788 w 1566863"/>
                <a:gd name="connsiteY14" fmla="*/ 488950 h 1785938"/>
                <a:gd name="connsiteX15" fmla="*/ 376238 w 1566863"/>
                <a:gd name="connsiteY15" fmla="*/ 536575 h 1785938"/>
                <a:gd name="connsiteX16" fmla="*/ 292100 w 1566863"/>
                <a:gd name="connsiteY16" fmla="*/ 595313 h 1785938"/>
                <a:gd name="connsiteX17" fmla="*/ 234950 w 1566863"/>
                <a:gd name="connsiteY17" fmla="*/ 647700 h 1785938"/>
                <a:gd name="connsiteX18" fmla="*/ 209550 w 1566863"/>
                <a:gd name="connsiteY18" fmla="*/ 666750 h 1785938"/>
                <a:gd name="connsiteX19" fmla="*/ 165100 w 1566863"/>
                <a:gd name="connsiteY19" fmla="*/ 698500 h 1785938"/>
                <a:gd name="connsiteX20" fmla="*/ 103188 w 1566863"/>
                <a:gd name="connsiteY20" fmla="*/ 769938 h 1785938"/>
                <a:gd name="connsiteX21" fmla="*/ 52388 w 1566863"/>
                <a:gd name="connsiteY21" fmla="*/ 860425 h 1785938"/>
                <a:gd name="connsiteX22" fmla="*/ 25400 w 1566863"/>
                <a:gd name="connsiteY22" fmla="*/ 960438 h 1785938"/>
                <a:gd name="connsiteX23" fmla="*/ 0 w 1566863"/>
                <a:gd name="connsiteY23" fmla="*/ 1100138 h 1785938"/>
                <a:gd name="connsiteX24" fmla="*/ 6350 w 1566863"/>
                <a:gd name="connsiteY24" fmla="*/ 1158875 h 1785938"/>
                <a:gd name="connsiteX25" fmla="*/ 0 w 1566863"/>
                <a:gd name="connsiteY25" fmla="*/ 1235075 h 1785938"/>
                <a:gd name="connsiteX26" fmla="*/ 15875 w 1566863"/>
                <a:gd name="connsiteY26" fmla="*/ 1316038 h 1785938"/>
                <a:gd name="connsiteX27" fmla="*/ 31750 w 1566863"/>
                <a:gd name="connsiteY27" fmla="*/ 1365250 h 1785938"/>
                <a:gd name="connsiteX28" fmla="*/ 50800 w 1566863"/>
                <a:gd name="connsiteY28" fmla="*/ 1414463 h 1785938"/>
                <a:gd name="connsiteX29" fmla="*/ 68263 w 1566863"/>
                <a:gd name="connsiteY29" fmla="*/ 1482725 h 1785938"/>
                <a:gd name="connsiteX30" fmla="*/ 107950 w 1566863"/>
                <a:gd name="connsiteY30" fmla="*/ 1541463 h 1785938"/>
                <a:gd name="connsiteX31" fmla="*/ 220663 w 1566863"/>
                <a:gd name="connsiteY31" fmla="*/ 1647825 h 1785938"/>
                <a:gd name="connsiteX32" fmla="*/ 327025 w 1566863"/>
                <a:gd name="connsiteY32" fmla="*/ 1719263 h 1785938"/>
                <a:gd name="connsiteX33" fmla="*/ 452438 w 1566863"/>
                <a:gd name="connsiteY33" fmla="*/ 1765300 h 1785938"/>
                <a:gd name="connsiteX34" fmla="*/ 596900 w 1566863"/>
                <a:gd name="connsiteY34" fmla="*/ 1785938 h 1785938"/>
                <a:gd name="connsiteX35" fmla="*/ 655638 w 1566863"/>
                <a:gd name="connsiteY35" fmla="*/ 1781175 h 1785938"/>
                <a:gd name="connsiteX36" fmla="*/ 863600 w 1566863"/>
                <a:gd name="connsiteY36" fmla="*/ 1709738 h 1785938"/>
                <a:gd name="connsiteX37" fmla="*/ 1076325 w 1566863"/>
                <a:gd name="connsiteY37" fmla="*/ 1597025 h 1785938"/>
                <a:gd name="connsiteX38" fmla="*/ 1189038 w 1566863"/>
                <a:gd name="connsiteY38" fmla="*/ 1484313 h 1785938"/>
                <a:gd name="connsiteX39" fmla="*/ 1282700 w 1566863"/>
                <a:gd name="connsiteY39" fmla="*/ 1395413 h 1785938"/>
                <a:gd name="connsiteX40" fmla="*/ 1354138 w 1566863"/>
                <a:gd name="connsiteY40" fmla="*/ 1282700 h 1785938"/>
                <a:gd name="connsiteX41" fmla="*/ 1395413 w 1566863"/>
                <a:gd name="connsiteY41" fmla="*/ 1173163 h 1785938"/>
                <a:gd name="connsiteX42" fmla="*/ 1400175 w 1566863"/>
                <a:gd name="connsiteY42" fmla="*/ 1001713 h 1785938"/>
                <a:gd name="connsiteX43" fmla="*/ 1362075 w 1566863"/>
                <a:gd name="connsiteY43" fmla="*/ 841375 h 1785938"/>
                <a:gd name="connsiteX44" fmla="*/ 1314450 w 1566863"/>
                <a:gd name="connsiteY44" fmla="*/ 754063 h 1785938"/>
                <a:gd name="connsiteX45" fmla="*/ 1228725 w 1566863"/>
                <a:gd name="connsiteY45" fmla="*/ 657225 h 1785938"/>
                <a:gd name="connsiteX46" fmla="*/ 1195388 w 1566863"/>
                <a:gd name="connsiteY46" fmla="*/ 581025 h 1785938"/>
                <a:gd name="connsiteX47" fmla="*/ 1196975 w 1566863"/>
                <a:gd name="connsiteY47" fmla="*/ 501650 h 1785938"/>
                <a:gd name="connsiteX48" fmla="*/ 1225550 w 1566863"/>
                <a:gd name="connsiteY48" fmla="*/ 407988 h 1785938"/>
                <a:gd name="connsiteX49" fmla="*/ 1300163 w 1566863"/>
                <a:gd name="connsiteY49" fmla="*/ 322263 h 1785938"/>
                <a:gd name="connsiteX50" fmla="*/ 1566863 w 1566863"/>
                <a:gd name="connsiteY50" fmla="*/ 93663 h 1785938"/>
                <a:gd name="connsiteX51" fmla="*/ 1533525 w 1566863"/>
                <a:gd name="connsiteY51" fmla="*/ 47625 h 1785938"/>
                <a:gd name="connsiteX52" fmla="*/ 1517650 w 1566863"/>
                <a:gd name="connsiteY52" fmla="*/ 0 h 1785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566863" h="1785938" fill="none" extrusionOk="0">
                  <a:moveTo>
                    <a:pt x="1517650" y="0"/>
                  </a:moveTo>
                  <a:cubicBezTo>
                    <a:pt x="1460920" y="62299"/>
                    <a:pt x="1436542" y="48491"/>
                    <a:pt x="1379538" y="115888"/>
                  </a:cubicBezTo>
                  <a:cubicBezTo>
                    <a:pt x="1359721" y="139571"/>
                    <a:pt x="1294205" y="201097"/>
                    <a:pt x="1227138" y="238125"/>
                  </a:cubicBezTo>
                  <a:cubicBezTo>
                    <a:pt x="1207619" y="260088"/>
                    <a:pt x="1150926" y="286888"/>
                    <a:pt x="1109663" y="336550"/>
                  </a:cubicBezTo>
                  <a:cubicBezTo>
                    <a:pt x="1059498" y="380969"/>
                    <a:pt x="1022698" y="388376"/>
                    <a:pt x="996950" y="414338"/>
                  </a:cubicBezTo>
                  <a:cubicBezTo>
                    <a:pt x="974269" y="424427"/>
                    <a:pt x="967209" y="433405"/>
                    <a:pt x="952500" y="439738"/>
                  </a:cubicBezTo>
                  <a:cubicBezTo>
                    <a:pt x="936535" y="442141"/>
                    <a:pt x="899843" y="447625"/>
                    <a:pt x="879475" y="444500"/>
                  </a:cubicBezTo>
                  <a:cubicBezTo>
                    <a:pt x="852638" y="443522"/>
                    <a:pt x="831241" y="446846"/>
                    <a:pt x="815975" y="441325"/>
                  </a:cubicBezTo>
                  <a:cubicBezTo>
                    <a:pt x="796213" y="435983"/>
                    <a:pt x="763901" y="436303"/>
                    <a:pt x="757238" y="436563"/>
                  </a:cubicBezTo>
                  <a:cubicBezTo>
                    <a:pt x="742828" y="434565"/>
                    <a:pt x="712978" y="433610"/>
                    <a:pt x="706438" y="434975"/>
                  </a:cubicBezTo>
                  <a:cubicBezTo>
                    <a:pt x="688531" y="437867"/>
                    <a:pt x="679137" y="437174"/>
                    <a:pt x="657225" y="434975"/>
                  </a:cubicBezTo>
                  <a:cubicBezTo>
                    <a:pt x="638782" y="436228"/>
                    <a:pt x="619391" y="440824"/>
                    <a:pt x="612775" y="441325"/>
                  </a:cubicBezTo>
                  <a:cubicBezTo>
                    <a:pt x="603411" y="440757"/>
                    <a:pt x="580261" y="444601"/>
                    <a:pt x="569913" y="449263"/>
                  </a:cubicBezTo>
                  <a:cubicBezTo>
                    <a:pt x="556573" y="457925"/>
                    <a:pt x="528177" y="462730"/>
                    <a:pt x="519113" y="465138"/>
                  </a:cubicBezTo>
                  <a:cubicBezTo>
                    <a:pt x="502447" y="472533"/>
                    <a:pt x="468173" y="491097"/>
                    <a:pt x="458788" y="488950"/>
                  </a:cubicBezTo>
                  <a:cubicBezTo>
                    <a:pt x="444081" y="488491"/>
                    <a:pt x="390123" y="523963"/>
                    <a:pt x="376238" y="536575"/>
                  </a:cubicBezTo>
                  <a:cubicBezTo>
                    <a:pt x="345876" y="547447"/>
                    <a:pt x="321121" y="577722"/>
                    <a:pt x="292100" y="595313"/>
                  </a:cubicBezTo>
                  <a:cubicBezTo>
                    <a:pt x="263995" y="619040"/>
                    <a:pt x="254786" y="629513"/>
                    <a:pt x="234950" y="647700"/>
                  </a:cubicBezTo>
                  <a:cubicBezTo>
                    <a:pt x="231569" y="652612"/>
                    <a:pt x="217869" y="658788"/>
                    <a:pt x="209550" y="666750"/>
                  </a:cubicBezTo>
                  <a:cubicBezTo>
                    <a:pt x="204249" y="675436"/>
                    <a:pt x="182003" y="691601"/>
                    <a:pt x="165100" y="698500"/>
                  </a:cubicBezTo>
                  <a:cubicBezTo>
                    <a:pt x="137869" y="719474"/>
                    <a:pt x="110836" y="750988"/>
                    <a:pt x="103188" y="769938"/>
                  </a:cubicBezTo>
                  <a:cubicBezTo>
                    <a:pt x="85643" y="801310"/>
                    <a:pt x="78030" y="818750"/>
                    <a:pt x="52388" y="860425"/>
                  </a:cubicBezTo>
                  <a:cubicBezTo>
                    <a:pt x="47798" y="898656"/>
                    <a:pt x="30470" y="915684"/>
                    <a:pt x="25400" y="960438"/>
                  </a:cubicBezTo>
                  <a:cubicBezTo>
                    <a:pt x="27507" y="988418"/>
                    <a:pt x="2052" y="1057628"/>
                    <a:pt x="0" y="1100138"/>
                  </a:cubicBezTo>
                  <a:cubicBezTo>
                    <a:pt x="1214" y="1107890"/>
                    <a:pt x="6376" y="1140379"/>
                    <a:pt x="6350" y="1158875"/>
                  </a:cubicBezTo>
                  <a:cubicBezTo>
                    <a:pt x="10271" y="1184490"/>
                    <a:pt x="4978" y="1222830"/>
                    <a:pt x="0" y="1235075"/>
                  </a:cubicBezTo>
                  <a:cubicBezTo>
                    <a:pt x="-1631" y="1259017"/>
                    <a:pt x="10875" y="1276162"/>
                    <a:pt x="15875" y="1316038"/>
                  </a:cubicBezTo>
                  <a:cubicBezTo>
                    <a:pt x="21831" y="1322444"/>
                    <a:pt x="24234" y="1352491"/>
                    <a:pt x="31750" y="1365250"/>
                  </a:cubicBezTo>
                  <a:cubicBezTo>
                    <a:pt x="41803" y="1386695"/>
                    <a:pt x="47822" y="1397786"/>
                    <a:pt x="50800" y="1414463"/>
                  </a:cubicBezTo>
                  <a:cubicBezTo>
                    <a:pt x="59800" y="1426630"/>
                    <a:pt x="63975" y="1462039"/>
                    <a:pt x="68263" y="1482725"/>
                  </a:cubicBezTo>
                  <a:cubicBezTo>
                    <a:pt x="86397" y="1504805"/>
                    <a:pt x="91478" y="1525983"/>
                    <a:pt x="107950" y="1541463"/>
                  </a:cubicBezTo>
                  <a:cubicBezTo>
                    <a:pt x="133123" y="1546141"/>
                    <a:pt x="186793" y="1601332"/>
                    <a:pt x="220663" y="1647825"/>
                  </a:cubicBezTo>
                  <a:cubicBezTo>
                    <a:pt x="234709" y="1661295"/>
                    <a:pt x="305444" y="1700646"/>
                    <a:pt x="327025" y="1719263"/>
                  </a:cubicBezTo>
                  <a:cubicBezTo>
                    <a:pt x="355084" y="1718809"/>
                    <a:pt x="431554" y="1765225"/>
                    <a:pt x="452438" y="1765300"/>
                  </a:cubicBezTo>
                  <a:cubicBezTo>
                    <a:pt x="524820" y="1771655"/>
                    <a:pt x="554198" y="1782684"/>
                    <a:pt x="596900" y="1785938"/>
                  </a:cubicBezTo>
                  <a:cubicBezTo>
                    <a:pt x="607141" y="1780705"/>
                    <a:pt x="637913" y="1786919"/>
                    <a:pt x="655638" y="1781175"/>
                  </a:cubicBezTo>
                  <a:cubicBezTo>
                    <a:pt x="758788" y="1754833"/>
                    <a:pt x="770192" y="1727021"/>
                    <a:pt x="863600" y="1709738"/>
                  </a:cubicBezTo>
                  <a:cubicBezTo>
                    <a:pt x="904345" y="1699499"/>
                    <a:pt x="1014061" y="1618621"/>
                    <a:pt x="1076325" y="1597025"/>
                  </a:cubicBezTo>
                  <a:cubicBezTo>
                    <a:pt x="1098964" y="1588474"/>
                    <a:pt x="1159502" y="1497166"/>
                    <a:pt x="1189038" y="1484313"/>
                  </a:cubicBezTo>
                  <a:cubicBezTo>
                    <a:pt x="1198498" y="1470876"/>
                    <a:pt x="1237997" y="1423941"/>
                    <a:pt x="1282700" y="1395413"/>
                  </a:cubicBezTo>
                  <a:cubicBezTo>
                    <a:pt x="1311400" y="1344105"/>
                    <a:pt x="1333751" y="1331758"/>
                    <a:pt x="1354138" y="1282700"/>
                  </a:cubicBezTo>
                  <a:cubicBezTo>
                    <a:pt x="1375060" y="1245066"/>
                    <a:pt x="1375853" y="1222047"/>
                    <a:pt x="1395413" y="1173163"/>
                  </a:cubicBezTo>
                  <a:cubicBezTo>
                    <a:pt x="1384614" y="1100922"/>
                    <a:pt x="1408389" y="1021789"/>
                    <a:pt x="1400175" y="1001713"/>
                  </a:cubicBezTo>
                  <a:cubicBezTo>
                    <a:pt x="1398884" y="942116"/>
                    <a:pt x="1374724" y="858849"/>
                    <a:pt x="1362075" y="841375"/>
                  </a:cubicBezTo>
                  <a:cubicBezTo>
                    <a:pt x="1361134" y="821920"/>
                    <a:pt x="1332328" y="788441"/>
                    <a:pt x="1314450" y="754063"/>
                  </a:cubicBezTo>
                  <a:cubicBezTo>
                    <a:pt x="1268633" y="718073"/>
                    <a:pt x="1256786" y="704183"/>
                    <a:pt x="1228725" y="657225"/>
                  </a:cubicBezTo>
                  <a:cubicBezTo>
                    <a:pt x="1222800" y="632799"/>
                    <a:pt x="1208169" y="598192"/>
                    <a:pt x="1195388" y="581025"/>
                  </a:cubicBezTo>
                  <a:cubicBezTo>
                    <a:pt x="1202411" y="558779"/>
                    <a:pt x="1197672" y="530416"/>
                    <a:pt x="1196975" y="501650"/>
                  </a:cubicBezTo>
                  <a:cubicBezTo>
                    <a:pt x="1214216" y="465752"/>
                    <a:pt x="1210815" y="449897"/>
                    <a:pt x="1225550" y="407988"/>
                  </a:cubicBezTo>
                  <a:cubicBezTo>
                    <a:pt x="1237803" y="379475"/>
                    <a:pt x="1275863" y="360939"/>
                    <a:pt x="1300163" y="322263"/>
                  </a:cubicBezTo>
                  <a:cubicBezTo>
                    <a:pt x="1384872" y="268938"/>
                    <a:pt x="1469852" y="205759"/>
                    <a:pt x="1566863" y="93663"/>
                  </a:cubicBezTo>
                  <a:cubicBezTo>
                    <a:pt x="1550407" y="72187"/>
                    <a:pt x="1542019" y="53428"/>
                    <a:pt x="1533525" y="47625"/>
                  </a:cubicBezTo>
                  <a:cubicBezTo>
                    <a:pt x="1532074" y="35775"/>
                    <a:pt x="1525855" y="18619"/>
                    <a:pt x="1517650" y="0"/>
                  </a:cubicBezTo>
                  <a:close/>
                </a:path>
                <a:path w="1566863" h="1785938" stroke="0" extrusionOk="0">
                  <a:moveTo>
                    <a:pt x="1517650" y="0"/>
                  </a:moveTo>
                  <a:cubicBezTo>
                    <a:pt x="1486512" y="12033"/>
                    <a:pt x="1442839" y="61551"/>
                    <a:pt x="1379538" y="115888"/>
                  </a:cubicBezTo>
                  <a:cubicBezTo>
                    <a:pt x="1304407" y="155434"/>
                    <a:pt x="1291209" y="205866"/>
                    <a:pt x="1227138" y="238125"/>
                  </a:cubicBezTo>
                  <a:cubicBezTo>
                    <a:pt x="1192925" y="260547"/>
                    <a:pt x="1136687" y="325735"/>
                    <a:pt x="1109663" y="336550"/>
                  </a:cubicBezTo>
                  <a:cubicBezTo>
                    <a:pt x="1058151" y="371580"/>
                    <a:pt x="1033108" y="381215"/>
                    <a:pt x="996950" y="414338"/>
                  </a:cubicBezTo>
                  <a:cubicBezTo>
                    <a:pt x="980281" y="424307"/>
                    <a:pt x="972596" y="429789"/>
                    <a:pt x="952500" y="439738"/>
                  </a:cubicBezTo>
                  <a:cubicBezTo>
                    <a:pt x="916027" y="439800"/>
                    <a:pt x="914428" y="446905"/>
                    <a:pt x="879475" y="444500"/>
                  </a:cubicBezTo>
                  <a:cubicBezTo>
                    <a:pt x="863872" y="442444"/>
                    <a:pt x="822690" y="444116"/>
                    <a:pt x="815975" y="441325"/>
                  </a:cubicBezTo>
                  <a:cubicBezTo>
                    <a:pt x="796345" y="443373"/>
                    <a:pt x="774531" y="438316"/>
                    <a:pt x="757238" y="436563"/>
                  </a:cubicBezTo>
                  <a:cubicBezTo>
                    <a:pt x="739468" y="436588"/>
                    <a:pt x="727683" y="439582"/>
                    <a:pt x="706438" y="434975"/>
                  </a:cubicBezTo>
                  <a:cubicBezTo>
                    <a:pt x="694146" y="438584"/>
                    <a:pt x="670360" y="438744"/>
                    <a:pt x="657225" y="434975"/>
                  </a:cubicBezTo>
                  <a:cubicBezTo>
                    <a:pt x="651996" y="432173"/>
                    <a:pt x="629871" y="442851"/>
                    <a:pt x="612775" y="441325"/>
                  </a:cubicBezTo>
                  <a:cubicBezTo>
                    <a:pt x="602428" y="441033"/>
                    <a:pt x="581633" y="444828"/>
                    <a:pt x="569913" y="449263"/>
                  </a:cubicBezTo>
                  <a:cubicBezTo>
                    <a:pt x="557929" y="452054"/>
                    <a:pt x="526475" y="466910"/>
                    <a:pt x="519113" y="465138"/>
                  </a:cubicBezTo>
                  <a:cubicBezTo>
                    <a:pt x="495826" y="476767"/>
                    <a:pt x="481585" y="479716"/>
                    <a:pt x="458788" y="488950"/>
                  </a:cubicBezTo>
                  <a:cubicBezTo>
                    <a:pt x="433454" y="494092"/>
                    <a:pt x="398747" y="515732"/>
                    <a:pt x="376238" y="536575"/>
                  </a:cubicBezTo>
                  <a:cubicBezTo>
                    <a:pt x="354379" y="562672"/>
                    <a:pt x="302195" y="590152"/>
                    <a:pt x="292100" y="595313"/>
                  </a:cubicBezTo>
                  <a:cubicBezTo>
                    <a:pt x="277282" y="607462"/>
                    <a:pt x="237993" y="637099"/>
                    <a:pt x="234950" y="647700"/>
                  </a:cubicBezTo>
                  <a:cubicBezTo>
                    <a:pt x="228751" y="654484"/>
                    <a:pt x="222263" y="659911"/>
                    <a:pt x="209550" y="666750"/>
                  </a:cubicBezTo>
                  <a:cubicBezTo>
                    <a:pt x="191374" y="678127"/>
                    <a:pt x="180837" y="682223"/>
                    <a:pt x="165100" y="698500"/>
                  </a:cubicBezTo>
                  <a:cubicBezTo>
                    <a:pt x="141565" y="714116"/>
                    <a:pt x="116280" y="762560"/>
                    <a:pt x="103188" y="769938"/>
                  </a:cubicBezTo>
                  <a:cubicBezTo>
                    <a:pt x="94607" y="798851"/>
                    <a:pt x="63353" y="840665"/>
                    <a:pt x="52388" y="860425"/>
                  </a:cubicBezTo>
                  <a:cubicBezTo>
                    <a:pt x="40384" y="891921"/>
                    <a:pt x="35891" y="923625"/>
                    <a:pt x="25400" y="960438"/>
                  </a:cubicBezTo>
                  <a:cubicBezTo>
                    <a:pt x="6245" y="1022278"/>
                    <a:pt x="18866" y="1039646"/>
                    <a:pt x="0" y="1100138"/>
                  </a:cubicBezTo>
                  <a:cubicBezTo>
                    <a:pt x="4279" y="1109940"/>
                    <a:pt x="197" y="1131798"/>
                    <a:pt x="6350" y="1158875"/>
                  </a:cubicBezTo>
                  <a:cubicBezTo>
                    <a:pt x="5984" y="1173231"/>
                    <a:pt x="-2964" y="1223788"/>
                    <a:pt x="0" y="1235075"/>
                  </a:cubicBezTo>
                  <a:cubicBezTo>
                    <a:pt x="6485" y="1274948"/>
                    <a:pt x="7145" y="1304692"/>
                    <a:pt x="15875" y="1316038"/>
                  </a:cubicBezTo>
                  <a:cubicBezTo>
                    <a:pt x="22870" y="1332004"/>
                    <a:pt x="28777" y="1341309"/>
                    <a:pt x="31750" y="1365250"/>
                  </a:cubicBezTo>
                  <a:cubicBezTo>
                    <a:pt x="33848" y="1370500"/>
                    <a:pt x="44610" y="1410356"/>
                    <a:pt x="50800" y="1414463"/>
                  </a:cubicBezTo>
                  <a:cubicBezTo>
                    <a:pt x="55685" y="1425640"/>
                    <a:pt x="67127" y="1464379"/>
                    <a:pt x="68263" y="1482725"/>
                  </a:cubicBezTo>
                  <a:cubicBezTo>
                    <a:pt x="85852" y="1513544"/>
                    <a:pt x="95289" y="1520351"/>
                    <a:pt x="107950" y="1541463"/>
                  </a:cubicBezTo>
                  <a:cubicBezTo>
                    <a:pt x="132931" y="1576612"/>
                    <a:pt x="184418" y="1619648"/>
                    <a:pt x="220663" y="1647825"/>
                  </a:cubicBezTo>
                  <a:cubicBezTo>
                    <a:pt x="263609" y="1671483"/>
                    <a:pt x="290450" y="1683557"/>
                    <a:pt x="327025" y="1719263"/>
                  </a:cubicBezTo>
                  <a:cubicBezTo>
                    <a:pt x="376230" y="1740035"/>
                    <a:pt x="389619" y="1754669"/>
                    <a:pt x="452438" y="1765300"/>
                  </a:cubicBezTo>
                  <a:cubicBezTo>
                    <a:pt x="480241" y="1780615"/>
                    <a:pt x="550226" y="1784632"/>
                    <a:pt x="596900" y="1785938"/>
                  </a:cubicBezTo>
                  <a:cubicBezTo>
                    <a:pt x="608496" y="1784234"/>
                    <a:pt x="636109" y="1780931"/>
                    <a:pt x="655638" y="1781175"/>
                  </a:cubicBezTo>
                  <a:cubicBezTo>
                    <a:pt x="722441" y="1757720"/>
                    <a:pt x="814735" y="1737764"/>
                    <a:pt x="863600" y="1709738"/>
                  </a:cubicBezTo>
                  <a:cubicBezTo>
                    <a:pt x="934624" y="1694237"/>
                    <a:pt x="1012722" y="1645503"/>
                    <a:pt x="1076325" y="1597025"/>
                  </a:cubicBezTo>
                  <a:cubicBezTo>
                    <a:pt x="1134228" y="1555851"/>
                    <a:pt x="1128769" y="1531859"/>
                    <a:pt x="1189038" y="1484313"/>
                  </a:cubicBezTo>
                  <a:cubicBezTo>
                    <a:pt x="1207735" y="1456432"/>
                    <a:pt x="1261977" y="1407924"/>
                    <a:pt x="1282700" y="1395413"/>
                  </a:cubicBezTo>
                  <a:cubicBezTo>
                    <a:pt x="1296196" y="1374064"/>
                    <a:pt x="1344880" y="1315349"/>
                    <a:pt x="1354138" y="1282700"/>
                  </a:cubicBezTo>
                  <a:cubicBezTo>
                    <a:pt x="1367319" y="1266591"/>
                    <a:pt x="1377655" y="1209609"/>
                    <a:pt x="1395413" y="1173163"/>
                  </a:cubicBezTo>
                  <a:cubicBezTo>
                    <a:pt x="1396116" y="1150737"/>
                    <a:pt x="1393445" y="1019073"/>
                    <a:pt x="1400175" y="1001713"/>
                  </a:cubicBezTo>
                  <a:cubicBezTo>
                    <a:pt x="1376438" y="955989"/>
                    <a:pt x="1367702" y="871958"/>
                    <a:pt x="1362075" y="841375"/>
                  </a:cubicBezTo>
                  <a:cubicBezTo>
                    <a:pt x="1336498" y="804289"/>
                    <a:pt x="1322888" y="768798"/>
                    <a:pt x="1314450" y="754063"/>
                  </a:cubicBezTo>
                  <a:cubicBezTo>
                    <a:pt x="1290316" y="715043"/>
                    <a:pt x="1242006" y="678883"/>
                    <a:pt x="1228725" y="657225"/>
                  </a:cubicBezTo>
                  <a:cubicBezTo>
                    <a:pt x="1217149" y="624266"/>
                    <a:pt x="1211691" y="610728"/>
                    <a:pt x="1195388" y="581025"/>
                  </a:cubicBezTo>
                  <a:cubicBezTo>
                    <a:pt x="1201860" y="544305"/>
                    <a:pt x="1191108" y="529288"/>
                    <a:pt x="1196975" y="501650"/>
                  </a:cubicBezTo>
                  <a:cubicBezTo>
                    <a:pt x="1214606" y="463215"/>
                    <a:pt x="1219800" y="439891"/>
                    <a:pt x="1225550" y="407988"/>
                  </a:cubicBezTo>
                  <a:cubicBezTo>
                    <a:pt x="1236419" y="389709"/>
                    <a:pt x="1275437" y="337805"/>
                    <a:pt x="1300163" y="322263"/>
                  </a:cubicBezTo>
                  <a:cubicBezTo>
                    <a:pt x="1359852" y="294414"/>
                    <a:pt x="1458483" y="147874"/>
                    <a:pt x="1566863" y="93663"/>
                  </a:cubicBezTo>
                  <a:cubicBezTo>
                    <a:pt x="1560833" y="80176"/>
                    <a:pt x="1541414" y="63281"/>
                    <a:pt x="1533525" y="47625"/>
                  </a:cubicBezTo>
                  <a:cubicBezTo>
                    <a:pt x="1523494" y="28841"/>
                    <a:pt x="1519944" y="6431"/>
                    <a:pt x="1517650" y="0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32084185">
                    <a:custGeom>
                      <a:avLst/>
                      <a:gdLst>
                        <a:gd name="connsiteX0" fmla="*/ 1517650 w 1566863"/>
                        <a:gd name="connsiteY0" fmla="*/ 0 h 1785938"/>
                        <a:gd name="connsiteX1" fmla="*/ 1379538 w 1566863"/>
                        <a:gd name="connsiteY1" fmla="*/ 115888 h 1785938"/>
                        <a:gd name="connsiteX2" fmla="*/ 1227138 w 1566863"/>
                        <a:gd name="connsiteY2" fmla="*/ 238125 h 1785938"/>
                        <a:gd name="connsiteX3" fmla="*/ 1109663 w 1566863"/>
                        <a:gd name="connsiteY3" fmla="*/ 336550 h 1785938"/>
                        <a:gd name="connsiteX4" fmla="*/ 996950 w 1566863"/>
                        <a:gd name="connsiteY4" fmla="*/ 414338 h 1785938"/>
                        <a:gd name="connsiteX5" fmla="*/ 952500 w 1566863"/>
                        <a:gd name="connsiteY5" fmla="*/ 439738 h 1785938"/>
                        <a:gd name="connsiteX6" fmla="*/ 879475 w 1566863"/>
                        <a:gd name="connsiteY6" fmla="*/ 444500 h 1785938"/>
                        <a:gd name="connsiteX7" fmla="*/ 815975 w 1566863"/>
                        <a:gd name="connsiteY7" fmla="*/ 441325 h 1785938"/>
                        <a:gd name="connsiteX8" fmla="*/ 757238 w 1566863"/>
                        <a:gd name="connsiteY8" fmla="*/ 436563 h 1785938"/>
                        <a:gd name="connsiteX9" fmla="*/ 706438 w 1566863"/>
                        <a:gd name="connsiteY9" fmla="*/ 434975 h 1785938"/>
                        <a:gd name="connsiteX10" fmla="*/ 657225 w 1566863"/>
                        <a:gd name="connsiteY10" fmla="*/ 434975 h 1785938"/>
                        <a:gd name="connsiteX11" fmla="*/ 612775 w 1566863"/>
                        <a:gd name="connsiteY11" fmla="*/ 441325 h 1785938"/>
                        <a:gd name="connsiteX12" fmla="*/ 569913 w 1566863"/>
                        <a:gd name="connsiteY12" fmla="*/ 449263 h 1785938"/>
                        <a:gd name="connsiteX13" fmla="*/ 519113 w 1566863"/>
                        <a:gd name="connsiteY13" fmla="*/ 465138 h 1785938"/>
                        <a:gd name="connsiteX14" fmla="*/ 458788 w 1566863"/>
                        <a:gd name="connsiteY14" fmla="*/ 488950 h 1785938"/>
                        <a:gd name="connsiteX15" fmla="*/ 376238 w 1566863"/>
                        <a:gd name="connsiteY15" fmla="*/ 536575 h 1785938"/>
                        <a:gd name="connsiteX16" fmla="*/ 292100 w 1566863"/>
                        <a:gd name="connsiteY16" fmla="*/ 595313 h 1785938"/>
                        <a:gd name="connsiteX17" fmla="*/ 234950 w 1566863"/>
                        <a:gd name="connsiteY17" fmla="*/ 647700 h 1785938"/>
                        <a:gd name="connsiteX18" fmla="*/ 209550 w 1566863"/>
                        <a:gd name="connsiteY18" fmla="*/ 666750 h 1785938"/>
                        <a:gd name="connsiteX19" fmla="*/ 165100 w 1566863"/>
                        <a:gd name="connsiteY19" fmla="*/ 698500 h 1785938"/>
                        <a:gd name="connsiteX20" fmla="*/ 103188 w 1566863"/>
                        <a:gd name="connsiteY20" fmla="*/ 769938 h 1785938"/>
                        <a:gd name="connsiteX21" fmla="*/ 52388 w 1566863"/>
                        <a:gd name="connsiteY21" fmla="*/ 860425 h 1785938"/>
                        <a:gd name="connsiteX22" fmla="*/ 25400 w 1566863"/>
                        <a:gd name="connsiteY22" fmla="*/ 960438 h 1785938"/>
                        <a:gd name="connsiteX23" fmla="*/ 0 w 1566863"/>
                        <a:gd name="connsiteY23" fmla="*/ 1100138 h 1785938"/>
                        <a:gd name="connsiteX24" fmla="*/ 6350 w 1566863"/>
                        <a:gd name="connsiteY24" fmla="*/ 1158875 h 1785938"/>
                        <a:gd name="connsiteX25" fmla="*/ 0 w 1566863"/>
                        <a:gd name="connsiteY25" fmla="*/ 1235075 h 1785938"/>
                        <a:gd name="connsiteX26" fmla="*/ 15875 w 1566863"/>
                        <a:gd name="connsiteY26" fmla="*/ 1316038 h 1785938"/>
                        <a:gd name="connsiteX27" fmla="*/ 31750 w 1566863"/>
                        <a:gd name="connsiteY27" fmla="*/ 1365250 h 1785938"/>
                        <a:gd name="connsiteX28" fmla="*/ 50800 w 1566863"/>
                        <a:gd name="connsiteY28" fmla="*/ 1414463 h 1785938"/>
                        <a:gd name="connsiteX29" fmla="*/ 68263 w 1566863"/>
                        <a:gd name="connsiteY29" fmla="*/ 1482725 h 1785938"/>
                        <a:gd name="connsiteX30" fmla="*/ 107950 w 1566863"/>
                        <a:gd name="connsiteY30" fmla="*/ 1541463 h 1785938"/>
                        <a:gd name="connsiteX31" fmla="*/ 220663 w 1566863"/>
                        <a:gd name="connsiteY31" fmla="*/ 1647825 h 1785938"/>
                        <a:gd name="connsiteX32" fmla="*/ 327025 w 1566863"/>
                        <a:gd name="connsiteY32" fmla="*/ 1719263 h 1785938"/>
                        <a:gd name="connsiteX33" fmla="*/ 452438 w 1566863"/>
                        <a:gd name="connsiteY33" fmla="*/ 1765300 h 1785938"/>
                        <a:gd name="connsiteX34" fmla="*/ 596900 w 1566863"/>
                        <a:gd name="connsiteY34" fmla="*/ 1785938 h 1785938"/>
                        <a:gd name="connsiteX35" fmla="*/ 655638 w 1566863"/>
                        <a:gd name="connsiteY35" fmla="*/ 1781175 h 1785938"/>
                        <a:gd name="connsiteX36" fmla="*/ 863600 w 1566863"/>
                        <a:gd name="connsiteY36" fmla="*/ 1709738 h 1785938"/>
                        <a:gd name="connsiteX37" fmla="*/ 1076325 w 1566863"/>
                        <a:gd name="connsiteY37" fmla="*/ 1597025 h 1785938"/>
                        <a:gd name="connsiteX38" fmla="*/ 1189038 w 1566863"/>
                        <a:gd name="connsiteY38" fmla="*/ 1484313 h 1785938"/>
                        <a:gd name="connsiteX39" fmla="*/ 1282700 w 1566863"/>
                        <a:gd name="connsiteY39" fmla="*/ 1395413 h 1785938"/>
                        <a:gd name="connsiteX40" fmla="*/ 1354138 w 1566863"/>
                        <a:gd name="connsiteY40" fmla="*/ 1282700 h 1785938"/>
                        <a:gd name="connsiteX41" fmla="*/ 1395413 w 1566863"/>
                        <a:gd name="connsiteY41" fmla="*/ 1173163 h 1785938"/>
                        <a:gd name="connsiteX42" fmla="*/ 1400175 w 1566863"/>
                        <a:gd name="connsiteY42" fmla="*/ 1001713 h 1785938"/>
                        <a:gd name="connsiteX43" fmla="*/ 1362075 w 1566863"/>
                        <a:gd name="connsiteY43" fmla="*/ 841375 h 1785938"/>
                        <a:gd name="connsiteX44" fmla="*/ 1314450 w 1566863"/>
                        <a:gd name="connsiteY44" fmla="*/ 754063 h 1785938"/>
                        <a:gd name="connsiteX45" fmla="*/ 1228725 w 1566863"/>
                        <a:gd name="connsiteY45" fmla="*/ 657225 h 1785938"/>
                        <a:gd name="connsiteX46" fmla="*/ 1195388 w 1566863"/>
                        <a:gd name="connsiteY46" fmla="*/ 581025 h 1785938"/>
                        <a:gd name="connsiteX47" fmla="*/ 1196975 w 1566863"/>
                        <a:gd name="connsiteY47" fmla="*/ 501650 h 1785938"/>
                        <a:gd name="connsiteX48" fmla="*/ 1225550 w 1566863"/>
                        <a:gd name="connsiteY48" fmla="*/ 407988 h 1785938"/>
                        <a:gd name="connsiteX49" fmla="*/ 1300163 w 1566863"/>
                        <a:gd name="connsiteY49" fmla="*/ 322263 h 1785938"/>
                        <a:gd name="connsiteX50" fmla="*/ 1566863 w 1566863"/>
                        <a:gd name="connsiteY50" fmla="*/ 93663 h 1785938"/>
                        <a:gd name="connsiteX51" fmla="*/ 1533525 w 1566863"/>
                        <a:gd name="connsiteY51" fmla="*/ 47625 h 1785938"/>
                        <a:gd name="connsiteX52" fmla="*/ 1517650 w 1566863"/>
                        <a:gd name="connsiteY52" fmla="*/ 0 h 17859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</a:cxnLst>
                      <a:rect l="l" t="t" r="r" b="b"/>
                      <a:pathLst>
                        <a:path w="1566863" h="1785938">
                          <a:moveTo>
                            <a:pt x="1517650" y="0"/>
                          </a:moveTo>
                          <a:lnTo>
                            <a:pt x="1379538" y="115888"/>
                          </a:lnTo>
                          <a:lnTo>
                            <a:pt x="1227138" y="238125"/>
                          </a:lnTo>
                          <a:lnTo>
                            <a:pt x="1109663" y="336550"/>
                          </a:lnTo>
                          <a:lnTo>
                            <a:pt x="996950" y="414338"/>
                          </a:lnTo>
                          <a:lnTo>
                            <a:pt x="952500" y="439738"/>
                          </a:lnTo>
                          <a:lnTo>
                            <a:pt x="879475" y="444500"/>
                          </a:lnTo>
                          <a:lnTo>
                            <a:pt x="815975" y="441325"/>
                          </a:lnTo>
                          <a:lnTo>
                            <a:pt x="757238" y="436563"/>
                          </a:lnTo>
                          <a:lnTo>
                            <a:pt x="706438" y="434975"/>
                          </a:lnTo>
                          <a:lnTo>
                            <a:pt x="657225" y="434975"/>
                          </a:lnTo>
                          <a:lnTo>
                            <a:pt x="612775" y="441325"/>
                          </a:lnTo>
                          <a:lnTo>
                            <a:pt x="569913" y="449263"/>
                          </a:lnTo>
                          <a:lnTo>
                            <a:pt x="519113" y="465138"/>
                          </a:lnTo>
                          <a:lnTo>
                            <a:pt x="458788" y="488950"/>
                          </a:lnTo>
                          <a:lnTo>
                            <a:pt x="376238" y="536575"/>
                          </a:lnTo>
                          <a:lnTo>
                            <a:pt x="292100" y="595313"/>
                          </a:lnTo>
                          <a:lnTo>
                            <a:pt x="234950" y="647700"/>
                          </a:lnTo>
                          <a:lnTo>
                            <a:pt x="209550" y="666750"/>
                          </a:lnTo>
                          <a:lnTo>
                            <a:pt x="165100" y="698500"/>
                          </a:lnTo>
                          <a:lnTo>
                            <a:pt x="103188" y="769938"/>
                          </a:lnTo>
                          <a:lnTo>
                            <a:pt x="52388" y="860425"/>
                          </a:lnTo>
                          <a:lnTo>
                            <a:pt x="25400" y="960438"/>
                          </a:lnTo>
                          <a:lnTo>
                            <a:pt x="0" y="1100138"/>
                          </a:lnTo>
                          <a:lnTo>
                            <a:pt x="6350" y="1158875"/>
                          </a:lnTo>
                          <a:lnTo>
                            <a:pt x="0" y="1235075"/>
                          </a:lnTo>
                          <a:lnTo>
                            <a:pt x="15875" y="1316038"/>
                          </a:lnTo>
                          <a:lnTo>
                            <a:pt x="31750" y="1365250"/>
                          </a:lnTo>
                          <a:lnTo>
                            <a:pt x="50800" y="1414463"/>
                          </a:lnTo>
                          <a:lnTo>
                            <a:pt x="68263" y="1482725"/>
                          </a:lnTo>
                          <a:lnTo>
                            <a:pt x="107950" y="1541463"/>
                          </a:lnTo>
                          <a:lnTo>
                            <a:pt x="220663" y="1647825"/>
                          </a:lnTo>
                          <a:lnTo>
                            <a:pt x="327025" y="1719263"/>
                          </a:lnTo>
                          <a:lnTo>
                            <a:pt x="452438" y="1765300"/>
                          </a:lnTo>
                          <a:lnTo>
                            <a:pt x="596900" y="1785938"/>
                          </a:lnTo>
                          <a:lnTo>
                            <a:pt x="655638" y="1781175"/>
                          </a:lnTo>
                          <a:lnTo>
                            <a:pt x="863600" y="1709738"/>
                          </a:lnTo>
                          <a:lnTo>
                            <a:pt x="1076325" y="1597025"/>
                          </a:lnTo>
                          <a:lnTo>
                            <a:pt x="1189038" y="1484313"/>
                          </a:lnTo>
                          <a:lnTo>
                            <a:pt x="1282700" y="1395413"/>
                          </a:lnTo>
                          <a:lnTo>
                            <a:pt x="1354138" y="1282700"/>
                          </a:lnTo>
                          <a:lnTo>
                            <a:pt x="1395413" y="1173163"/>
                          </a:lnTo>
                          <a:lnTo>
                            <a:pt x="1400175" y="1001713"/>
                          </a:lnTo>
                          <a:lnTo>
                            <a:pt x="1362075" y="841375"/>
                          </a:lnTo>
                          <a:lnTo>
                            <a:pt x="1314450" y="754063"/>
                          </a:lnTo>
                          <a:lnTo>
                            <a:pt x="1228725" y="657225"/>
                          </a:lnTo>
                          <a:lnTo>
                            <a:pt x="1195388" y="581025"/>
                          </a:lnTo>
                          <a:lnTo>
                            <a:pt x="1196975" y="501650"/>
                          </a:lnTo>
                          <a:lnTo>
                            <a:pt x="1225550" y="407988"/>
                          </a:lnTo>
                          <a:lnTo>
                            <a:pt x="1300163" y="322263"/>
                          </a:lnTo>
                          <a:lnTo>
                            <a:pt x="1566863" y="93663"/>
                          </a:lnTo>
                          <a:lnTo>
                            <a:pt x="1533525" y="47625"/>
                          </a:lnTo>
                          <a:lnTo>
                            <a:pt x="1517650" y="0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9EEB922-9C1B-4352-AB02-B22053203FF0}"/>
                </a:ext>
              </a:extLst>
            </p:cNvPr>
            <p:cNvSpPr/>
            <p:nvPr/>
          </p:nvSpPr>
          <p:spPr>
            <a:xfrm>
              <a:off x="5267325" y="4133850"/>
              <a:ext cx="868363" cy="600075"/>
            </a:xfrm>
            <a:custGeom>
              <a:avLst/>
              <a:gdLst>
                <a:gd name="connsiteX0" fmla="*/ 0 w 868363"/>
                <a:gd name="connsiteY0" fmla="*/ 68263 h 600075"/>
                <a:gd name="connsiteX1" fmla="*/ 238125 w 868363"/>
                <a:gd name="connsiteY1" fmla="*/ 106363 h 600075"/>
                <a:gd name="connsiteX2" fmla="*/ 349250 w 868363"/>
                <a:gd name="connsiteY2" fmla="*/ 80963 h 600075"/>
                <a:gd name="connsiteX3" fmla="*/ 392113 w 868363"/>
                <a:gd name="connsiteY3" fmla="*/ 49213 h 600075"/>
                <a:gd name="connsiteX4" fmla="*/ 476250 w 868363"/>
                <a:gd name="connsiteY4" fmla="*/ 15875 h 600075"/>
                <a:gd name="connsiteX5" fmla="*/ 515938 w 868363"/>
                <a:gd name="connsiteY5" fmla="*/ 0 h 600075"/>
                <a:gd name="connsiteX6" fmla="*/ 622300 w 868363"/>
                <a:gd name="connsiteY6" fmla="*/ 19050 h 600075"/>
                <a:gd name="connsiteX7" fmla="*/ 706438 w 868363"/>
                <a:gd name="connsiteY7" fmla="*/ 49213 h 600075"/>
                <a:gd name="connsiteX8" fmla="*/ 814388 w 868363"/>
                <a:gd name="connsiteY8" fmla="*/ 130175 h 600075"/>
                <a:gd name="connsiteX9" fmla="*/ 860425 w 868363"/>
                <a:gd name="connsiteY9" fmla="*/ 219075 h 600075"/>
                <a:gd name="connsiteX10" fmla="*/ 868363 w 868363"/>
                <a:gd name="connsiteY10" fmla="*/ 352425 h 600075"/>
                <a:gd name="connsiteX11" fmla="*/ 865188 w 868363"/>
                <a:gd name="connsiteY11" fmla="*/ 393700 h 600075"/>
                <a:gd name="connsiteX12" fmla="*/ 847725 w 868363"/>
                <a:gd name="connsiteY12" fmla="*/ 454025 h 600075"/>
                <a:gd name="connsiteX13" fmla="*/ 825500 w 868363"/>
                <a:gd name="connsiteY13" fmla="*/ 498475 h 600075"/>
                <a:gd name="connsiteX14" fmla="*/ 790575 w 868363"/>
                <a:gd name="connsiteY14" fmla="*/ 527050 h 600075"/>
                <a:gd name="connsiteX15" fmla="*/ 752475 w 868363"/>
                <a:gd name="connsiteY15" fmla="*/ 555625 h 600075"/>
                <a:gd name="connsiteX16" fmla="*/ 709613 w 868363"/>
                <a:gd name="connsiteY16" fmla="*/ 581025 h 600075"/>
                <a:gd name="connsiteX17" fmla="*/ 674688 w 868363"/>
                <a:gd name="connsiteY17" fmla="*/ 592138 h 600075"/>
                <a:gd name="connsiteX18" fmla="*/ 614363 w 868363"/>
                <a:gd name="connsiteY18" fmla="*/ 600075 h 600075"/>
                <a:gd name="connsiteX19" fmla="*/ 579438 w 868363"/>
                <a:gd name="connsiteY19" fmla="*/ 598488 h 600075"/>
                <a:gd name="connsiteX20" fmla="*/ 560388 w 868363"/>
                <a:gd name="connsiteY20" fmla="*/ 598488 h 600075"/>
                <a:gd name="connsiteX21" fmla="*/ 525463 w 868363"/>
                <a:gd name="connsiteY21" fmla="*/ 590550 h 600075"/>
                <a:gd name="connsiteX22" fmla="*/ 504825 w 868363"/>
                <a:gd name="connsiteY22" fmla="*/ 587375 h 600075"/>
                <a:gd name="connsiteX23" fmla="*/ 487363 w 868363"/>
                <a:gd name="connsiteY23" fmla="*/ 579438 h 600075"/>
                <a:gd name="connsiteX24" fmla="*/ 471488 w 868363"/>
                <a:gd name="connsiteY24" fmla="*/ 574675 h 600075"/>
                <a:gd name="connsiteX25" fmla="*/ 457200 w 868363"/>
                <a:gd name="connsiteY25" fmla="*/ 573088 h 600075"/>
                <a:gd name="connsiteX26" fmla="*/ 455613 w 868363"/>
                <a:gd name="connsiteY26" fmla="*/ 568325 h 600075"/>
                <a:gd name="connsiteX27" fmla="*/ 439738 w 868363"/>
                <a:gd name="connsiteY27" fmla="*/ 563563 h 600075"/>
                <a:gd name="connsiteX28" fmla="*/ 434975 w 868363"/>
                <a:gd name="connsiteY28" fmla="*/ 561975 h 600075"/>
                <a:gd name="connsiteX29" fmla="*/ 417513 w 868363"/>
                <a:gd name="connsiteY29" fmla="*/ 557213 h 600075"/>
                <a:gd name="connsiteX30" fmla="*/ 412750 w 868363"/>
                <a:gd name="connsiteY30" fmla="*/ 555625 h 600075"/>
                <a:gd name="connsiteX31" fmla="*/ 403225 w 868363"/>
                <a:gd name="connsiteY31" fmla="*/ 549275 h 600075"/>
                <a:gd name="connsiteX32" fmla="*/ 390525 w 868363"/>
                <a:gd name="connsiteY32" fmla="*/ 542925 h 600075"/>
                <a:gd name="connsiteX33" fmla="*/ 377825 w 868363"/>
                <a:gd name="connsiteY33" fmla="*/ 533400 h 600075"/>
                <a:gd name="connsiteX34" fmla="*/ 368300 w 868363"/>
                <a:gd name="connsiteY34" fmla="*/ 520700 h 600075"/>
                <a:gd name="connsiteX35" fmla="*/ 350838 w 868363"/>
                <a:gd name="connsiteY35" fmla="*/ 509588 h 600075"/>
                <a:gd name="connsiteX36" fmla="*/ 347663 w 868363"/>
                <a:gd name="connsiteY36" fmla="*/ 506413 h 600075"/>
                <a:gd name="connsiteX37" fmla="*/ 331788 w 868363"/>
                <a:gd name="connsiteY37" fmla="*/ 495300 h 600075"/>
                <a:gd name="connsiteX38" fmla="*/ 312738 w 868363"/>
                <a:gd name="connsiteY38" fmla="*/ 485775 h 600075"/>
                <a:gd name="connsiteX39" fmla="*/ 303213 w 868363"/>
                <a:gd name="connsiteY39" fmla="*/ 473075 h 600075"/>
                <a:gd name="connsiteX40" fmla="*/ 285750 w 868363"/>
                <a:gd name="connsiteY40" fmla="*/ 427038 h 600075"/>
                <a:gd name="connsiteX41" fmla="*/ 261938 w 868363"/>
                <a:gd name="connsiteY41" fmla="*/ 358775 h 600075"/>
                <a:gd name="connsiteX42" fmla="*/ 252413 w 868363"/>
                <a:gd name="connsiteY42" fmla="*/ 303213 h 600075"/>
                <a:gd name="connsiteX43" fmla="*/ 247650 w 868363"/>
                <a:gd name="connsiteY43" fmla="*/ 271463 h 600075"/>
                <a:gd name="connsiteX44" fmla="*/ 223838 w 868363"/>
                <a:gd name="connsiteY44" fmla="*/ 242888 h 600075"/>
                <a:gd name="connsiteX45" fmla="*/ 211138 w 868363"/>
                <a:gd name="connsiteY45" fmla="*/ 234950 h 600075"/>
                <a:gd name="connsiteX46" fmla="*/ 142875 w 868363"/>
                <a:gd name="connsiteY46" fmla="*/ 201613 h 600075"/>
                <a:gd name="connsiteX47" fmla="*/ 96838 w 868363"/>
                <a:gd name="connsiteY47" fmla="*/ 182563 h 600075"/>
                <a:gd name="connsiteX48" fmla="*/ 77788 w 868363"/>
                <a:gd name="connsiteY48" fmla="*/ 179388 h 600075"/>
                <a:gd name="connsiteX49" fmla="*/ 41275 w 868363"/>
                <a:gd name="connsiteY49" fmla="*/ 173038 h 600075"/>
                <a:gd name="connsiteX50" fmla="*/ 0 w 868363"/>
                <a:gd name="connsiteY50" fmla="*/ 682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868363" h="600075" fill="none" extrusionOk="0">
                  <a:moveTo>
                    <a:pt x="0" y="68263"/>
                  </a:moveTo>
                  <a:cubicBezTo>
                    <a:pt x="119429" y="67821"/>
                    <a:pt x="136290" y="80116"/>
                    <a:pt x="238125" y="106363"/>
                  </a:cubicBezTo>
                  <a:cubicBezTo>
                    <a:pt x="276284" y="104385"/>
                    <a:pt x="312340" y="89780"/>
                    <a:pt x="349250" y="80963"/>
                  </a:cubicBezTo>
                  <a:cubicBezTo>
                    <a:pt x="366741" y="73910"/>
                    <a:pt x="378038" y="60545"/>
                    <a:pt x="392113" y="49213"/>
                  </a:cubicBezTo>
                  <a:cubicBezTo>
                    <a:pt x="428057" y="38752"/>
                    <a:pt x="444628" y="20758"/>
                    <a:pt x="476250" y="15875"/>
                  </a:cubicBezTo>
                  <a:cubicBezTo>
                    <a:pt x="495100" y="7433"/>
                    <a:pt x="504392" y="7843"/>
                    <a:pt x="515938" y="0"/>
                  </a:cubicBezTo>
                  <a:cubicBezTo>
                    <a:pt x="556177" y="8690"/>
                    <a:pt x="584131" y="10098"/>
                    <a:pt x="622300" y="19050"/>
                  </a:cubicBezTo>
                  <a:cubicBezTo>
                    <a:pt x="648590" y="36769"/>
                    <a:pt x="674149" y="45912"/>
                    <a:pt x="706438" y="49213"/>
                  </a:cubicBezTo>
                  <a:cubicBezTo>
                    <a:pt x="744200" y="89219"/>
                    <a:pt x="797222" y="113114"/>
                    <a:pt x="814388" y="130175"/>
                  </a:cubicBezTo>
                  <a:cubicBezTo>
                    <a:pt x="817089" y="149398"/>
                    <a:pt x="846871" y="178647"/>
                    <a:pt x="860425" y="219075"/>
                  </a:cubicBezTo>
                  <a:cubicBezTo>
                    <a:pt x="863791" y="238635"/>
                    <a:pt x="859594" y="329990"/>
                    <a:pt x="868363" y="352425"/>
                  </a:cubicBezTo>
                  <a:cubicBezTo>
                    <a:pt x="866069" y="371880"/>
                    <a:pt x="862514" y="387588"/>
                    <a:pt x="865188" y="393700"/>
                  </a:cubicBezTo>
                  <a:cubicBezTo>
                    <a:pt x="865426" y="401889"/>
                    <a:pt x="851225" y="448292"/>
                    <a:pt x="847725" y="454025"/>
                  </a:cubicBezTo>
                  <a:cubicBezTo>
                    <a:pt x="839284" y="463270"/>
                    <a:pt x="839684" y="478338"/>
                    <a:pt x="825500" y="498475"/>
                  </a:cubicBezTo>
                  <a:cubicBezTo>
                    <a:pt x="817229" y="503617"/>
                    <a:pt x="803906" y="520738"/>
                    <a:pt x="790575" y="527050"/>
                  </a:cubicBezTo>
                  <a:cubicBezTo>
                    <a:pt x="782387" y="530829"/>
                    <a:pt x="766999" y="549648"/>
                    <a:pt x="752475" y="555625"/>
                  </a:cubicBezTo>
                  <a:cubicBezTo>
                    <a:pt x="737516" y="568948"/>
                    <a:pt x="730546" y="567498"/>
                    <a:pt x="709613" y="581025"/>
                  </a:cubicBezTo>
                  <a:cubicBezTo>
                    <a:pt x="699782" y="582775"/>
                    <a:pt x="681036" y="593451"/>
                    <a:pt x="674688" y="592138"/>
                  </a:cubicBezTo>
                  <a:cubicBezTo>
                    <a:pt x="664881" y="596933"/>
                    <a:pt x="620717" y="595490"/>
                    <a:pt x="614363" y="600075"/>
                  </a:cubicBezTo>
                  <a:cubicBezTo>
                    <a:pt x="606197" y="602635"/>
                    <a:pt x="589016" y="601101"/>
                    <a:pt x="579438" y="598488"/>
                  </a:cubicBezTo>
                  <a:cubicBezTo>
                    <a:pt x="575310" y="598888"/>
                    <a:pt x="567303" y="598069"/>
                    <a:pt x="560388" y="598488"/>
                  </a:cubicBezTo>
                  <a:cubicBezTo>
                    <a:pt x="557191" y="595865"/>
                    <a:pt x="538329" y="594678"/>
                    <a:pt x="525463" y="590550"/>
                  </a:cubicBezTo>
                  <a:cubicBezTo>
                    <a:pt x="515531" y="590303"/>
                    <a:pt x="508520" y="588303"/>
                    <a:pt x="504825" y="587375"/>
                  </a:cubicBezTo>
                  <a:cubicBezTo>
                    <a:pt x="500865" y="586216"/>
                    <a:pt x="491113" y="581270"/>
                    <a:pt x="487363" y="579438"/>
                  </a:cubicBezTo>
                  <a:cubicBezTo>
                    <a:pt x="481953" y="579166"/>
                    <a:pt x="478287" y="575792"/>
                    <a:pt x="471488" y="574675"/>
                  </a:cubicBezTo>
                  <a:cubicBezTo>
                    <a:pt x="469792" y="574193"/>
                    <a:pt x="459614" y="572675"/>
                    <a:pt x="457200" y="573088"/>
                  </a:cubicBezTo>
                  <a:cubicBezTo>
                    <a:pt x="456886" y="570944"/>
                    <a:pt x="455710" y="569812"/>
                    <a:pt x="455613" y="568325"/>
                  </a:cubicBezTo>
                  <a:cubicBezTo>
                    <a:pt x="449799" y="567538"/>
                    <a:pt x="445051" y="564702"/>
                    <a:pt x="439738" y="563563"/>
                  </a:cubicBezTo>
                  <a:cubicBezTo>
                    <a:pt x="438793" y="562923"/>
                    <a:pt x="435458" y="562547"/>
                    <a:pt x="434975" y="561975"/>
                  </a:cubicBezTo>
                  <a:cubicBezTo>
                    <a:pt x="431604" y="560718"/>
                    <a:pt x="426044" y="560032"/>
                    <a:pt x="417513" y="557213"/>
                  </a:cubicBezTo>
                  <a:cubicBezTo>
                    <a:pt x="416308" y="557015"/>
                    <a:pt x="414264" y="555985"/>
                    <a:pt x="412750" y="555625"/>
                  </a:cubicBezTo>
                  <a:cubicBezTo>
                    <a:pt x="408699" y="553678"/>
                    <a:pt x="405848" y="549860"/>
                    <a:pt x="403225" y="549275"/>
                  </a:cubicBezTo>
                  <a:cubicBezTo>
                    <a:pt x="401278" y="546915"/>
                    <a:pt x="393637" y="545765"/>
                    <a:pt x="390525" y="542925"/>
                  </a:cubicBezTo>
                  <a:cubicBezTo>
                    <a:pt x="386889" y="538570"/>
                    <a:pt x="381939" y="534833"/>
                    <a:pt x="377825" y="533400"/>
                  </a:cubicBezTo>
                  <a:cubicBezTo>
                    <a:pt x="373196" y="527854"/>
                    <a:pt x="371658" y="525125"/>
                    <a:pt x="368300" y="520700"/>
                  </a:cubicBezTo>
                  <a:cubicBezTo>
                    <a:pt x="352275" y="508087"/>
                    <a:pt x="360476" y="510780"/>
                    <a:pt x="350838" y="509588"/>
                  </a:cubicBezTo>
                  <a:cubicBezTo>
                    <a:pt x="349966" y="509094"/>
                    <a:pt x="348868" y="507497"/>
                    <a:pt x="347663" y="506413"/>
                  </a:cubicBezTo>
                  <a:cubicBezTo>
                    <a:pt x="344932" y="504768"/>
                    <a:pt x="335046" y="499632"/>
                    <a:pt x="331788" y="495300"/>
                  </a:cubicBezTo>
                  <a:cubicBezTo>
                    <a:pt x="326155" y="492569"/>
                    <a:pt x="316449" y="487045"/>
                    <a:pt x="312738" y="485775"/>
                  </a:cubicBezTo>
                  <a:cubicBezTo>
                    <a:pt x="309082" y="479739"/>
                    <a:pt x="308584" y="478055"/>
                    <a:pt x="303213" y="473075"/>
                  </a:cubicBezTo>
                  <a:cubicBezTo>
                    <a:pt x="296467" y="467100"/>
                    <a:pt x="289419" y="441756"/>
                    <a:pt x="285750" y="427038"/>
                  </a:cubicBezTo>
                  <a:cubicBezTo>
                    <a:pt x="276223" y="416015"/>
                    <a:pt x="273170" y="376106"/>
                    <a:pt x="261938" y="358775"/>
                  </a:cubicBezTo>
                  <a:cubicBezTo>
                    <a:pt x="262254" y="333979"/>
                    <a:pt x="256032" y="313294"/>
                    <a:pt x="252413" y="303213"/>
                  </a:cubicBezTo>
                  <a:cubicBezTo>
                    <a:pt x="249803" y="289611"/>
                    <a:pt x="247443" y="276633"/>
                    <a:pt x="247650" y="271463"/>
                  </a:cubicBezTo>
                  <a:cubicBezTo>
                    <a:pt x="242251" y="267366"/>
                    <a:pt x="231402" y="248393"/>
                    <a:pt x="223838" y="242888"/>
                  </a:cubicBezTo>
                  <a:cubicBezTo>
                    <a:pt x="218472" y="240111"/>
                    <a:pt x="215181" y="238739"/>
                    <a:pt x="211138" y="234950"/>
                  </a:cubicBezTo>
                  <a:cubicBezTo>
                    <a:pt x="182301" y="227176"/>
                    <a:pt x="167959" y="207855"/>
                    <a:pt x="142875" y="201613"/>
                  </a:cubicBezTo>
                  <a:cubicBezTo>
                    <a:pt x="120187" y="193841"/>
                    <a:pt x="104678" y="184002"/>
                    <a:pt x="96838" y="182563"/>
                  </a:cubicBezTo>
                  <a:cubicBezTo>
                    <a:pt x="79064" y="179909"/>
                    <a:pt x="85384" y="179341"/>
                    <a:pt x="77788" y="179388"/>
                  </a:cubicBezTo>
                  <a:cubicBezTo>
                    <a:pt x="67811" y="176413"/>
                    <a:pt x="53926" y="172959"/>
                    <a:pt x="41275" y="173038"/>
                  </a:cubicBezTo>
                  <a:cubicBezTo>
                    <a:pt x="28711" y="139848"/>
                    <a:pt x="153" y="84683"/>
                    <a:pt x="0" y="68263"/>
                  </a:cubicBezTo>
                  <a:close/>
                </a:path>
                <a:path w="868363" h="600075" stroke="0" extrusionOk="0">
                  <a:moveTo>
                    <a:pt x="0" y="68263"/>
                  </a:moveTo>
                  <a:cubicBezTo>
                    <a:pt x="109273" y="64964"/>
                    <a:pt x="120088" y="97544"/>
                    <a:pt x="238125" y="106363"/>
                  </a:cubicBezTo>
                  <a:cubicBezTo>
                    <a:pt x="259202" y="98021"/>
                    <a:pt x="328381" y="94462"/>
                    <a:pt x="349250" y="80963"/>
                  </a:cubicBezTo>
                  <a:cubicBezTo>
                    <a:pt x="361016" y="67980"/>
                    <a:pt x="377580" y="61431"/>
                    <a:pt x="392113" y="49213"/>
                  </a:cubicBezTo>
                  <a:cubicBezTo>
                    <a:pt x="420738" y="42441"/>
                    <a:pt x="446721" y="25331"/>
                    <a:pt x="476250" y="15875"/>
                  </a:cubicBezTo>
                  <a:cubicBezTo>
                    <a:pt x="487132" y="13423"/>
                    <a:pt x="512175" y="2642"/>
                    <a:pt x="515938" y="0"/>
                  </a:cubicBezTo>
                  <a:cubicBezTo>
                    <a:pt x="544555" y="1719"/>
                    <a:pt x="573982" y="1601"/>
                    <a:pt x="622300" y="19050"/>
                  </a:cubicBezTo>
                  <a:cubicBezTo>
                    <a:pt x="642440" y="22828"/>
                    <a:pt x="668138" y="28943"/>
                    <a:pt x="706438" y="49213"/>
                  </a:cubicBezTo>
                  <a:cubicBezTo>
                    <a:pt x="747047" y="76355"/>
                    <a:pt x="801540" y="115084"/>
                    <a:pt x="814388" y="130175"/>
                  </a:cubicBezTo>
                  <a:cubicBezTo>
                    <a:pt x="825222" y="170286"/>
                    <a:pt x="852261" y="210593"/>
                    <a:pt x="860425" y="219075"/>
                  </a:cubicBezTo>
                  <a:cubicBezTo>
                    <a:pt x="871757" y="259507"/>
                    <a:pt x="861685" y="332326"/>
                    <a:pt x="868363" y="352425"/>
                  </a:cubicBezTo>
                  <a:cubicBezTo>
                    <a:pt x="864746" y="370073"/>
                    <a:pt x="868206" y="378133"/>
                    <a:pt x="865188" y="393700"/>
                  </a:cubicBezTo>
                  <a:cubicBezTo>
                    <a:pt x="862556" y="412445"/>
                    <a:pt x="852690" y="431194"/>
                    <a:pt x="847725" y="454025"/>
                  </a:cubicBezTo>
                  <a:cubicBezTo>
                    <a:pt x="847991" y="460697"/>
                    <a:pt x="826932" y="491445"/>
                    <a:pt x="825500" y="498475"/>
                  </a:cubicBezTo>
                  <a:cubicBezTo>
                    <a:pt x="820931" y="501937"/>
                    <a:pt x="793710" y="519607"/>
                    <a:pt x="790575" y="527050"/>
                  </a:cubicBezTo>
                  <a:cubicBezTo>
                    <a:pt x="780947" y="531829"/>
                    <a:pt x="761582" y="554060"/>
                    <a:pt x="752475" y="555625"/>
                  </a:cubicBezTo>
                  <a:cubicBezTo>
                    <a:pt x="731971" y="566269"/>
                    <a:pt x="727446" y="570767"/>
                    <a:pt x="709613" y="581025"/>
                  </a:cubicBezTo>
                  <a:cubicBezTo>
                    <a:pt x="704006" y="584420"/>
                    <a:pt x="690437" y="586759"/>
                    <a:pt x="674688" y="592138"/>
                  </a:cubicBezTo>
                  <a:cubicBezTo>
                    <a:pt x="645503" y="594960"/>
                    <a:pt x="624590" y="598622"/>
                    <a:pt x="614363" y="600075"/>
                  </a:cubicBezTo>
                  <a:cubicBezTo>
                    <a:pt x="600877" y="599554"/>
                    <a:pt x="585530" y="599323"/>
                    <a:pt x="579438" y="598488"/>
                  </a:cubicBezTo>
                  <a:cubicBezTo>
                    <a:pt x="570215" y="597055"/>
                    <a:pt x="568273" y="597265"/>
                    <a:pt x="560388" y="598488"/>
                  </a:cubicBezTo>
                  <a:cubicBezTo>
                    <a:pt x="546357" y="597331"/>
                    <a:pt x="533953" y="595618"/>
                    <a:pt x="525463" y="590550"/>
                  </a:cubicBezTo>
                  <a:cubicBezTo>
                    <a:pt x="515184" y="590447"/>
                    <a:pt x="508813" y="587874"/>
                    <a:pt x="504825" y="587375"/>
                  </a:cubicBezTo>
                  <a:cubicBezTo>
                    <a:pt x="502982" y="586258"/>
                    <a:pt x="491657" y="580662"/>
                    <a:pt x="487363" y="579438"/>
                  </a:cubicBezTo>
                  <a:cubicBezTo>
                    <a:pt x="484566" y="577274"/>
                    <a:pt x="476780" y="576653"/>
                    <a:pt x="471488" y="574675"/>
                  </a:cubicBezTo>
                  <a:cubicBezTo>
                    <a:pt x="467974" y="574882"/>
                    <a:pt x="459061" y="573739"/>
                    <a:pt x="457200" y="573088"/>
                  </a:cubicBezTo>
                  <a:cubicBezTo>
                    <a:pt x="456239" y="570951"/>
                    <a:pt x="455781" y="569553"/>
                    <a:pt x="455613" y="568325"/>
                  </a:cubicBezTo>
                  <a:cubicBezTo>
                    <a:pt x="452772" y="567237"/>
                    <a:pt x="447443" y="565881"/>
                    <a:pt x="439738" y="563563"/>
                  </a:cubicBezTo>
                  <a:cubicBezTo>
                    <a:pt x="437778" y="562800"/>
                    <a:pt x="435773" y="562494"/>
                    <a:pt x="434975" y="561975"/>
                  </a:cubicBezTo>
                  <a:cubicBezTo>
                    <a:pt x="432019" y="561309"/>
                    <a:pt x="423236" y="558559"/>
                    <a:pt x="417513" y="557213"/>
                  </a:cubicBezTo>
                  <a:cubicBezTo>
                    <a:pt x="416525" y="556510"/>
                    <a:pt x="414929" y="556017"/>
                    <a:pt x="412750" y="555625"/>
                  </a:cubicBezTo>
                  <a:cubicBezTo>
                    <a:pt x="411772" y="554668"/>
                    <a:pt x="407443" y="551495"/>
                    <a:pt x="403225" y="549275"/>
                  </a:cubicBezTo>
                  <a:cubicBezTo>
                    <a:pt x="400295" y="547079"/>
                    <a:pt x="393672" y="543621"/>
                    <a:pt x="390525" y="542925"/>
                  </a:cubicBezTo>
                  <a:cubicBezTo>
                    <a:pt x="386880" y="541707"/>
                    <a:pt x="382327" y="536703"/>
                    <a:pt x="377825" y="533400"/>
                  </a:cubicBezTo>
                  <a:cubicBezTo>
                    <a:pt x="373125" y="528888"/>
                    <a:pt x="371567" y="527153"/>
                    <a:pt x="368300" y="520700"/>
                  </a:cubicBezTo>
                  <a:cubicBezTo>
                    <a:pt x="352715" y="508614"/>
                    <a:pt x="360904" y="510172"/>
                    <a:pt x="350838" y="509588"/>
                  </a:cubicBezTo>
                  <a:cubicBezTo>
                    <a:pt x="350570" y="509136"/>
                    <a:pt x="347956" y="507100"/>
                    <a:pt x="347663" y="506413"/>
                  </a:cubicBezTo>
                  <a:cubicBezTo>
                    <a:pt x="340326" y="500070"/>
                    <a:pt x="336603" y="497955"/>
                    <a:pt x="331788" y="495300"/>
                  </a:cubicBezTo>
                  <a:cubicBezTo>
                    <a:pt x="324857" y="491663"/>
                    <a:pt x="321623" y="491259"/>
                    <a:pt x="312738" y="485775"/>
                  </a:cubicBezTo>
                  <a:cubicBezTo>
                    <a:pt x="310893" y="482133"/>
                    <a:pt x="307298" y="478944"/>
                    <a:pt x="303213" y="473075"/>
                  </a:cubicBezTo>
                  <a:cubicBezTo>
                    <a:pt x="297291" y="456438"/>
                    <a:pt x="290737" y="449473"/>
                    <a:pt x="285750" y="427038"/>
                  </a:cubicBezTo>
                  <a:cubicBezTo>
                    <a:pt x="271102" y="404675"/>
                    <a:pt x="267502" y="373202"/>
                    <a:pt x="261938" y="358775"/>
                  </a:cubicBezTo>
                  <a:cubicBezTo>
                    <a:pt x="253321" y="338248"/>
                    <a:pt x="257719" y="314800"/>
                    <a:pt x="252413" y="303213"/>
                  </a:cubicBezTo>
                  <a:cubicBezTo>
                    <a:pt x="250137" y="291062"/>
                    <a:pt x="251487" y="285739"/>
                    <a:pt x="247650" y="271463"/>
                  </a:cubicBezTo>
                  <a:cubicBezTo>
                    <a:pt x="241703" y="263304"/>
                    <a:pt x="229954" y="252432"/>
                    <a:pt x="223838" y="242888"/>
                  </a:cubicBezTo>
                  <a:cubicBezTo>
                    <a:pt x="222258" y="240947"/>
                    <a:pt x="214174" y="237934"/>
                    <a:pt x="211138" y="234950"/>
                  </a:cubicBezTo>
                  <a:cubicBezTo>
                    <a:pt x="182056" y="226194"/>
                    <a:pt x="148380" y="208613"/>
                    <a:pt x="142875" y="201613"/>
                  </a:cubicBezTo>
                  <a:cubicBezTo>
                    <a:pt x="137684" y="200061"/>
                    <a:pt x="102710" y="187259"/>
                    <a:pt x="96838" y="182563"/>
                  </a:cubicBezTo>
                  <a:cubicBezTo>
                    <a:pt x="78076" y="179536"/>
                    <a:pt x="84737" y="180022"/>
                    <a:pt x="77788" y="179388"/>
                  </a:cubicBezTo>
                  <a:cubicBezTo>
                    <a:pt x="64100" y="179812"/>
                    <a:pt x="55961" y="176410"/>
                    <a:pt x="41275" y="173038"/>
                  </a:cubicBezTo>
                  <a:cubicBezTo>
                    <a:pt x="18788" y="130403"/>
                    <a:pt x="20443" y="96896"/>
                    <a:pt x="0" y="68263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51639473">
                    <a:custGeom>
                      <a:avLst/>
                      <a:gdLst>
                        <a:gd name="connsiteX0" fmla="*/ 0 w 868363"/>
                        <a:gd name="connsiteY0" fmla="*/ 68263 h 600075"/>
                        <a:gd name="connsiteX1" fmla="*/ 238125 w 868363"/>
                        <a:gd name="connsiteY1" fmla="*/ 106363 h 600075"/>
                        <a:gd name="connsiteX2" fmla="*/ 349250 w 868363"/>
                        <a:gd name="connsiteY2" fmla="*/ 80963 h 600075"/>
                        <a:gd name="connsiteX3" fmla="*/ 392113 w 868363"/>
                        <a:gd name="connsiteY3" fmla="*/ 49213 h 600075"/>
                        <a:gd name="connsiteX4" fmla="*/ 476250 w 868363"/>
                        <a:gd name="connsiteY4" fmla="*/ 15875 h 600075"/>
                        <a:gd name="connsiteX5" fmla="*/ 515938 w 868363"/>
                        <a:gd name="connsiteY5" fmla="*/ 0 h 600075"/>
                        <a:gd name="connsiteX6" fmla="*/ 622300 w 868363"/>
                        <a:gd name="connsiteY6" fmla="*/ 19050 h 600075"/>
                        <a:gd name="connsiteX7" fmla="*/ 706438 w 868363"/>
                        <a:gd name="connsiteY7" fmla="*/ 49213 h 600075"/>
                        <a:gd name="connsiteX8" fmla="*/ 814388 w 868363"/>
                        <a:gd name="connsiteY8" fmla="*/ 130175 h 600075"/>
                        <a:gd name="connsiteX9" fmla="*/ 860425 w 868363"/>
                        <a:gd name="connsiteY9" fmla="*/ 219075 h 600075"/>
                        <a:gd name="connsiteX10" fmla="*/ 868363 w 868363"/>
                        <a:gd name="connsiteY10" fmla="*/ 352425 h 600075"/>
                        <a:gd name="connsiteX11" fmla="*/ 865188 w 868363"/>
                        <a:gd name="connsiteY11" fmla="*/ 393700 h 600075"/>
                        <a:gd name="connsiteX12" fmla="*/ 847725 w 868363"/>
                        <a:gd name="connsiteY12" fmla="*/ 454025 h 600075"/>
                        <a:gd name="connsiteX13" fmla="*/ 825500 w 868363"/>
                        <a:gd name="connsiteY13" fmla="*/ 498475 h 600075"/>
                        <a:gd name="connsiteX14" fmla="*/ 790575 w 868363"/>
                        <a:gd name="connsiteY14" fmla="*/ 527050 h 600075"/>
                        <a:gd name="connsiteX15" fmla="*/ 752475 w 868363"/>
                        <a:gd name="connsiteY15" fmla="*/ 555625 h 600075"/>
                        <a:gd name="connsiteX16" fmla="*/ 709613 w 868363"/>
                        <a:gd name="connsiteY16" fmla="*/ 581025 h 600075"/>
                        <a:gd name="connsiteX17" fmla="*/ 674688 w 868363"/>
                        <a:gd name="connsiteY17" fmla="*/ 592138 h 600075"/>
                        <a:gd name="connsiteX18" fmla="*/ 614363 w 868363"/>
                        <a:gd name="connsiteY18" fmla="*/ 600075 h 600075"/>
                        <a:gd name="connsiteX19" fmla="*/ 579438 w 868363"/>
                        <a:gd name="connsiteY19" fmla="*/ 598488 h 600075"/>
                        <a:gd name="connsiteX20" fmla="*/ 560388 w 868363"/>
                        <a:gd name="connsiteY20" fmla="*/ 598488 h 600075"/>
                        <a:gd name="connsiteX21" fmla="*/ 525463 w 868363"/>
                        <a:gd name="connsiteY21" fmla="*/ 590550 h 600075"/>
                        <a:gd name="connsiteX22" fmla="*/ 504825 w 868363"/>
                        <a:gd name="connsiteY22" fmla="*/ 587375 h 600075"/>
                        <a:gd name="connsiteX23" fmla="*/ 487363 w 868363"/>
                        <a:gd name="connsiteY23" fmla="*/ 579438 h 600075"/>
                        <a:gd name="connsiteX24" fmla="*/ 471488 w 868363"/>
                        <a:gd name="connsiteY24" fmla="*/ 574675 h 600075"/>
                        <a:gd name="connsiteX25" fmla="*/ 457200 w 868363"/>
                        <a:gd name="connsiteY25" fmla="*/ 573088 h 600075"/>
                        <a:gd name="connsiteX26" fmla="*/ 455613 w 868363"/>
                        <a:gd name="connsiteY26" fmla="*/ 568325 h 600075"/>
                        <a:gd name="connsiteX27" fmla="*/ 439738 w 868363"/>
                        <a:gd name="connsiteY27" fmla="*/ 563563 h 600075"/>
                        <a:gd name="connsiteX28" fmla="*/ 434975 w 868363"/>
                        <a:gd name="connsiteY28" fmla="*/ 561975 h 600075"/>
                        <a:gd name="connsiteX29" fmla="*/ 417513 w 868363"/>
                        <a:gd name="connsiteY29" fmla="*/ 557213 h 600075"/>
                        <a:gd name="connsiteX30" fmla="*/ 412750 w 868363"/>
                        <a:gd name="connsiteY30" fmla="*/ 555625 h 600075"/>
                        <a:gd name="connsiteX31" fmla="*/ 403225 w 868363"/>
                        <a:gd name="connsiteY31" fmla="*/ 549275 h 600075"/>
                        <a:gd name="connsiteX32" fmla="*/ 390525 w 868363"/>
                        <a:gd name="connsiteY32" fmla="*/ 542925 h 600075"/>
                        <a:gd name="connsiteX33" fmla="*/ 377825 w 868363"/>
                        <a:gd name="connsiteY33" fmla="*/ 533400 h 600075"/>
                        <a:gd name="connsiteX34" fmla="*/ 368300 w 868363"/>
                        <a:gd name="connsiteY34" fmla="*/ 520700 h 600075"/>
                        <a:gd name="connsiteX35" fmla="*/ 350838 w 868363"/>
                        <a:gd name="connsiteY35" fmla="*/ 509588 h 600075"/>
                        <a:gd name="connsiteX36" fmla="*/ 347663 w 868363"/>
                        <a:gd name="connsiteY36" fmla="*/ 506413 h 600075"/>
                        <a:gd name="connsiteX37" fmla="*/ 331788 w 868363"/>
                        <a:gd name="connsiteY37" fmla="*/ 495300 h 600075"/>
                        <a:gd name="connsiteX38" fmla="*/ 312738 w 868363"/>
                        <a:gd name="connsiteY38" fmla="*/ 485775 h 600075"/>
                        <a:gd name="connsiteX39" fmla="*/ 303213 w 868363"/>
                        <a:gd name="connsiteY39" fmla="*/ 473075 h 600075"/>
                        <a:gd name="connsiteX40" fmla="*/ 285750 w 868363"/>
                        <a:gd name="connsiteY40" fmla="*/ 427038 h 600075"/>
                        <a:gd name="connsiteX41" fmla="*/ 261938 w 868363"/>
                        <a:gd name="connsiteY41" fmla="*/ 358775 h 600075"/>
                        <a:gd name="connsiteX42" fmla="*/ 252413 w 868363"/>
                        <a:gd name="connsiteY42" fmla="*/ 303213 h 600075"/>
                        <a:gd name="connsiteX43" fmla="*/ 247650 w 868363"/>
                        <a:gd name="connsiteY43" fmla="*/ 271463 h 600075"/>
                        <a:gd name="connsiteX44" fmla="*/ 223838 w 868363"/>
                        <a:gd name="connsiteY44" fmla="*/ 242888 h 600075"/>
                        <a:gd name="connsiteX45" fmla="*/ 211138 w 868363"/>
                        <a:gd name="connsiteY45" fmla="*/ 234950 h 600075"/>
                        <a:gd name="connsiteX46" fmla="*/ 142875 w 868363"/>
                        <a:gd name="connsiteY46" fmla="*/ 201613 h 600075"/>
                        <a:gd name="connsiteX47" fmla="*/ 96838 w 868363"/>
                        <a:gd name="connsiteY47" fmla="*/ 182563 h 600075"/>
                        <a:gd name="connsiteX48" fmla="*/ 77788 w 868363"/>
                        <a:gd name="connsiteY48" fmla="*/ 179388 h 600075"/>
                        <a:gd name="connsiteX49" fmla="*/ 41275 w 868363"/>
                        <a:gd name="connsiteY49" fmla="*/ 173038 h 600075"/>
                        <a:gd name="connsiteX50" fmla="*/ 0 w 868363"/>
                        <a:gd name="connsiteY50" fmla="*/ 68263 h 6000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</a:cxnLst>
                      <a:rect l="l" t="t" r="r" b="b"/>
                      <a:pathLst>
                        <a:path w="868363" h="600075">
                          <a:moveTo>
                            <a:pt x="0" y="68263"/>
                          </a:moveTo>
                          <a:lnTo>
                            <a:pt x="238125" y="106363"/>
                          </a:lnTo>
                          <a:lnTo>
                            <a:pt x="349250" y="80963"/>
                          </a:lnTo>
                          <a:lnTo>
                            <a:pt x="392113" y="49213"/>
                          </a:lnTo>
                          <a:lnTo>
                            <a:pt x="476250" y="15875"/>
                          </a:lnTo>
                          <a:lnTo>
                            <a:pt x="515938" y="0"/>
                          </a:lnTo>
                          <a:lnTo>
                            <a:pt x="622300" y="19050"/>
                          </a:lnTo>
                          <a:lnTo>
                            <a:pt x="706438" y="49213"/>
                          </a:lnTo>
                          <a:lnTo>
                            <a:pt x="814388" y="130175"/>
                          </a:lnTo>
                          <a:lnTo>
                            <a:pt x="860425" y="219075"/>
                          </a:lnTo>
                          <a:lnTo>
                            <a:pt x="868363" y="352425"/>
                          </a:lnTo>
                          <a:lnTo>
                            <a:pt x="865188" y="393700"/>
                          </a:lnTo>
                          <a:lnTo>
                            <a:pt x="847725" y="454025"/>
                          </a:lnTo>
                          <a:lnTo>
                            <a:pt x="825500" y="498475"/>
                          </a:lnTo>
                          <a:lnTo>
                            <a:pt x="790575" y="527050"/>
                          </a:lnTo>
                          <a:lnTo>
                            <a:pt x="752475" y="555625"/>
                          </a:lnTo>
                          <a:lnTo>
                            <a:pt x="709613" y="581025"/>
                          </a:lnTo>
                          <a:lnTo>
                            <a:pt x="674688" y="592138"/>
                          </a:lnTo>
                          <a:lnTo>
                            <a:pt x="614363" y="600075"/>
                          </a:lnTo>
                          <a:lnTo>
                            <a:pt x="579438" y="598488"/>
                          </a:lnTo>
                          <a:lnTo>
                            <a:pt x="560388" y="598488"/>
                          </a:lnTo>
                          <a:lnTo>
                            <a:pt x="525463" y="590550"/>
                          </a:lnTo>
                          <a:lnTo>
                            <a:pt x="504825" y="587375"/>
                          </a:lnTo>
                          <a:lnTo>
                            <a:pt x="487363" y="579438"/>
                          </a:lnTo>
                          <a:lnTo>
                            <a:pt x="471488" y="574675"/>
                          </a:lnTo>
                          <a:lnTo>
                            <a:pt x="457200" y="573088"/>
                          </a:lnTo>
                          <a:lnTo>
                            <a:pt x="455613" y="568325"/>
                          </a:lnTo>
                          <a:lnTo>
                            <a:pt x="439738" y="563563"/>
                          </a:lnTo>
                          <a:lnTo>
                            <a:pt x="434975" y="561975"/>
                          </a:lnTo>
                          <a:lnTo>
                            <a:pt x="417513" y="557213"/>
                          </a:lnTo>
                          <a:lnTo>
                            <a:pt x="412750" y="555625"/>
                          </a:lnTo>
                          <a:lnTo>
                            <a:pt x="403225" y="549275"/>
                          </a:lnTo>
                          <a:lnTo>
                            <a:pt x="390525" y="542925"/>
                          </a:lnTo>
                          <a:lnTo>
                            <a:pt x="377825" y="533400"/>
                          </a:lnTo>
                          <a:lnTo>
                            <a:pt x="368300" y="520700"/>
                          </a:lnTo>
                          <a:cubicBezTo>
                            <a:pt x="353178" y="508938"/>
                            <a:pt x="360046" y="509588"/>
                            <a:pt x="350838" y="509588"/>
                          </a:cubicBezTo>
                          <a:lnTo>
                            <a:pt x="347663" y="506413"/>
                          </a:lnTo>
                          <a:lnTo>
                            <a:pt x="331788" y="495300"/>
                          </a:lnTo>
                          <a:lnTo>
                            <a:pt x="312738" y="485775"/>
                          </a:lnTo>
                          <a:lnTo>
                            <a:pt x="303213" y="473075"/>
                          </a:lnTo>
                          <a:lnTo>
                            <a:pt x="285750" y="427038"/>
                          </a:lnTo>
                          <a:lnTo>
                            <a:pt x="261938" y="358775"/>
                          </a:lnTo>
                          <a:lnTo>
                            <a:pt x="252413" y="303213"/>
                          </a:lnTo>
                          <a:lnTo>
                            <a:pt x="247650" y="271463"/>
                          </a:lnTo>
                          <a:lnTo>
                            <a:pt x="223838" y="242888"/>
                          </a:lnTo>
                          <a:lnTo>
                            <a:pt x="211138" y="234950"/>
                          </a:lnTo>
                          <a:lnTo>
                            <a:pt x="142875" y="201613"/>
                          </a:lnTo>
                          <a:lnTo>
                            <a:pt x="96838" y="182563"/>
                          </a:lnTo>
                          <a:cubicBezTo>
                            <a:pt x="78855" y="179293"/>
                            <a:pt x="85291" y="179388"/>
                            <a:pt x="77788" y="179388"/>
                          </a:cubicBezTo>
                          <a:lnTo>
                            <a:pt x="41275" y="173038"/>
                          </a:lnTo>
                          <a:lnTo>
                            <a:pt x="0" y="68263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7932DDB-A0F3-4DD2-8D83-9D9B139205BB}"/>
                </a:ext>
              </a:extLst>
            </p:cNvPr>
            <p:cNvSpPr/>
            <p:nvPr/>
          </p:nvSpPr>
          <p:spPr>
            <a:xfrm>
              <a:off x="4660900" y="3823129"/>
              <a:ext cx="307975" cy="388937"/>
            </a:xfrm>
            <a:custGeom>
              <a:avLst/>
              <a:gdLst>
                <a:gd name="connsiteX0" fmla="*/ 39688 w 307975"/>
                <a:gd name="connsiteY0" fmla="*/ 15875 h 388937"/>
                <a:gd name="connsiteX1" fmla="*/ 133350 w 307975"/>
                <a:gd name="connsiteY1" fmla="*/ 0 h 388937"/>
                <a:gd name="connsiteX2" fmla="*/ 204788 w 307975"/>
                <a:gd name="connsiteY2" fmla="*/ 3175 h 388937"/>
                <a:gd name="connsiteX3" fmla="*/ 276225 w 307975"/>
                <a:gd name="connsiteY3" fmla="*/ 47625 h 388937"/>
                <a:gd name="connsiteX4" fmla="*/ 303213 w 307975"/>
                <a:gd name="connsiteY4" fmla="*/ 133350 h 388937"/>
                <a:gd name="connsiteX5" fmla="*/ 301625 w 307975"/>
                <a:gd name="connsiteY5" fmla="*/ 203200 h 388937"/>
                <a:gd name="connsiteX6" fmla="*/ 307975 w 307975"/>
                <a:gd name="connsiteY6" fmla="*/ 249237 h 388937"/>
                <a:gd name="connsiteX7" fmla="*/ 293688 w 307975"/>
                <a:gd name="connsiteY7" fmla="*/ 301625 h 388937"/>
                <a:gd name="connsiteX8" fmla="*/ 263525 w 307975"/>
                <a:gd name="connsiteY8" fmla="*/ 330200 h 388937"/>
                <a:gd name="connsiteX9" fmla="*/ 227013 w 307975"/>
                <a:gd name="connsiteY9" fmla="*/ 354012 h 388937"/>
                <a:gd name="connsiteX10" fmla="*/ 193675 w 307975"/>
                <a:gd name="connsiteY10" fmla="*/ 373062 h 388937"/>
                <a:gd name="connsiteX11" fmla="*/ 161925 w 307975"/>
                <a:gd name="connsiteY11" fmla="*/ 388937 h 388937"/>
                <a:gd name="connsiteX12" fmla="*/ 142875 w 307975"/>
                <a:gd name="connsiteY12" fmla="*/ 369887 h 388937"/>
                <a:gd name="connsiteX13" fmla="*/ 131763 w 307975"/>
                <a:gd name="connsiteY13" fmla="*/ 322262 h 388937"/>
                <a:gd name="connsiteX14" fmla="*/ 109538 w 307975"/>
                <a:gd name="connsiteY14" fmla="*/ 287337 h 388937"/>
                <a:gd name="connsiteX15" fmla="*/ 73025 w 307975"/>
                <a:gd name="connsiteY15" fmla="*/ 265112 h 388937"/>
                <a:gd name="connsiteX16" fmla="*/ 60325 w 307975"/>
                <a:gd name="connsiteY16" fmla="*/ 252412 h 388937"/>
                <a:gd name="connsiteX17" fmla="*/ 39688 w 307975"/>
                <a:gd name="connsiteY17" fmla="*/ 222250 h 388937"/>
                <a:gd name="connsiteX18" fmla="*/ 30163 w 307975"/>
                <a:gd name="connsiteY18" fmla="*/ 201612 h 388937"/>
                <a:gd name="connsiteX19" fmla="*/ 19050 w 307975"/>
                <a:gd name="connsiteY19" fmla="*/ 179387 h 388937"/>
                <a:gd name="connsiteX20" fmla="*/ 9525 w 307975"/>
                <a:gd name="connsiteY20" fmla="*/ 158750 h 388937"/>
                <a:gd name="connsiteX21" fmla="*/ 3175 w 307975"/>
                <a:gd name="connsiteY21" fmla="*/ 146050 h 388937"/>
                <a:gd name="connsiteX22" fmla="*/ 0 w 307975"/>
                <a:gd name="connsiteY22" fmla="*/ 127000 h 388937"/>
                <a:gd name="connsiteX23" fmla="*/ 0 w 307975"/>
                <a:gd name="connsiteY23" fmla="*/ 101600 h 388937"/>
                <a:gd name="connsiteX24" fmla="*/ 0 w 307975"/>
                <a:gd name="connsiteY24" fmla="*/ 79375 h 388937"/>
                <a:gd name="connsiteX25" fmla="*/ 39688 w 307975"/>
                <a:gd name="connsiteY25" fmla="*/ 15875 h 388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07975" h="388937" fill="none" extrusionOk="0">
                  <a:moveTo>
                    <a:pt x="39688" y="15875"/>
                  </a:moveTo>
                  <a:cubicBezTo>
                    <a:pt x="68711" y="16462"/>
                    <a:pt x="101248" y="4119"/>
                    <a:pt x="133350" y="0"/>
                  </a:cubicBezTo>
                  <a:cubicBezTo>
                    <a:pt x="151700" y="2226"/>
                    <a:pt x="171373" y="-792"/>
                    <a:pt x="204788" y="3175"/>
                  </a:cubicBezTo>
                  <a:cubicBezTo>
                    <a:pt x="226354" y="14193"/>
                    <a:pt x="249695" y="40008"/>
                    <a:pt x="276225" y="47625"/>
                  </a:cubicBezTo>
                  <a:cubicBezTo>
                    <a:pt x="277559" y="68445"/>
                    <a:pt x="296465" y="95003"/>
                    <a:pt x="303213" y="133350"/>
                  </a:cubicBezTo>
                  <a:cubicBezTo>
                    <a:pt x="300986" y="159064"/>
                    <a:pt x="299640" y="182963"/>
                    <a:pt x="301625" y="203200"/>
                  </a:cubicBezTo>
                  <a:cubicBezTo>
                    <a:pt x="300942" y="223510"/>
                    <a:pt x="306946" y="233182"/>
                    <a:pt x="307975" y="249237"/>
                  </a:cubicBezTo>
                  <a:cubicBezTo>
                    <a:pt x="302604" y="273243"/>
                    <a:pt x="296723" y="291789"/>
                    <a:pt x="293688" y="301625"/>
                  </a:cubicBezTo>
                  <a:cubicBezTo>
                    <a:pt x="283504" y="313327"/>
                    <a:pt x="273852" y="325526"/>
                    <a:pt x="263525" y="330200"/>
                  </a:cubicBezTo>
                  <a:cubicBezTo>
                    <a:pt x="260341" y="335742"/>
                    <a:pt x="244103" y="343498"/>
                    <a:pt x="227013" y="354012"/>
                  </a:cubicBezTo>
                  <a:cubicBezTo>
                    <a:pt x="212703" y="365020"/>
                    <a:pt x="208954" y="361482"/>
                    <a:pt x="193675" y="373062"/>
                  </a:cubicBezTo>
                  <a:cubicBezTo>
                    <a:pt x="189607" y="376105"/>
                    <a:pt x="172933" y="381723"/>
                    <a:pt x="161925" y="388937"/>
                  </a:cubicBezTo>
                  <a:cubicBezTo>
                    <a:pt x="157369" y="382401"/>
                    <a:pt x="152715" y="378014"/>
                    <a:pt x="142875" y="369887"/>
                  </a:cubicBezTo>
                  <a:cubicBezTo>
                    <a:pt x="142858" y="353808"/>
                    <a:pt x="134579" y="340666"/>
                    <a:pt x="131763" y="322262"/>
                  </a:cubicBezTo>
                  <a:cubicBezTo>
                    <a:pt x="121430" y="312279"/>
                    <a:pt x="112379" y="292649"/>
                    <a:pt x="109538" y="287337"/>
                  </a:cubicBezTo>
                  <a:cubicBezTo>
                    <a:pt x="96209" y="280896"/>
                    <a:pt x="87128" y="277402"/>
                    <a:pt x="73025" y="265112"/>
                  </a:cubicBezTo>
                  <a:cubicBezTo>
                    <a:pt x="71067" y="262349"/>
                    <a:pt x="63592" y="255137"/>
                    <a:pt x="60325" y="252412"/>
                  </a:cubicBezTo>
                  <a:cubicBezTo>
                    <a:pt x="56573" y="241874"/>
                    <a:pt x="43660" y="227905"/>
                    <a:pt x="39688" y="222250"/>
                  </a:cubicBezTo>
                  <a:cubicBezTo>
                    <a:pt x="36594" y="218638"/>
                    <a:pt x="33194" y="203558"/>
                    <a:pt x="30163" y="201612"/>
                  </a:cubicBezTo>
                  <a:cubicBezTo>
                    <a:pt x="26125" y="190801"/>
                    <a:pt x="23195" y="190122"/>
                    <a:pt x="19050" y="179387"/>
                  </a:cubicBezTo>
                  <a:cubicBezTo>
                    <a:pt x="17435" y="174467"/>
                    <a:pt x="13828" y="166066"/>
                    <a:pt x="9525" y="158750"/>
                  </a:cubicBezTo>
                  <a:cubicBezTo>
                    <a:pt x="8238" y="156127"/>
                    <a:pt x="2835" y="148170"/>
                    <a:pt x="3175" y="146050"/>
                  </a:cubicBezTo>
                  <a:cubicBezTo>
                    <a:pt x="1895" y="143203"/>
                    <a:pt x="1980" y="132975"/>
                    <a:pt x="0" y="127000"/>
                  </a:cubicBezTo>
                  <a:cubicBezTo>
                    <a:pt x="-1377" y="115028"/>
                    <a:pt x="2088" y="113928"/>
                    <a:pt x="0" y="101600"/>
                  </a:cubicBezTo>
                  <a:cubicBezTo>
                    <a:pt x="1365" y="97673"/>
                    <a:pt x="-450" y="85645"/>
                    <a:pt x="0" y="79375"/>
                  </a:cubicBezTo>
                  <a:cubicBezTo>
                    <a:pt x="15226" y="49394"/>
                    <a:pt x="32115" y="34935"/>
                    <a:pt x="39688" y="15875"/>
                  </a:cubicBezTo>
                  <a:close/>
                </a:path>
                <a:path w="307975" h="388937" stroke="0" extrusionOk="0">
                  <a:moveTo>
                    <a:pt x="39688" y="15875"/>
                  </a:moveTo>
                  <a:cubicBezTo>
                    <a:pt x="62756" y="6368"/>
                    <a:pt x="100605" y="13604"/>
                    <a:pt x="133350" y="0"/>
                  </a:cubicBezTo>
                  <a:cubicBezTo>
                    <a:pt x="166129" y="6566"/>
                    <a:pt x="179342" y="5129"/>
                    <a:pt x="204788" y="3175"/>
                  </a:cubicBezTo>
                  <a:cubicBezTo>
                    <a:pt x="239193" y="18002"/>
                    <a:pt x="259094" y="39812"/>
                    <a:pt x="276225" y="47625"/>
                  </a:cubicBezTo>
                  <a:cubicBezTo>
                    <a:pt x="275061" y="59065"/>
                    <a:pt x="303068" y="108427"/>
                    <a:pt x="303213" y="133350"/>
                  </a:cubicBezTo>
                  <a:cubicBezTo>
                    <a:pt x="305353" y="156948"/>
                    <a:pt x="300277" y="178685"/>
                    <a:pt x="301625" y="203200"/>
                  </a:cubicBezTo>
                  <a:cubicBezTo>
                    <a:pt x="305652" y="211054"/>
                    <a:pt x="302779" y="232826"/>
                    <a:pt x="307975" y="249237"/>
                  </a:cubicBezTo>
                  <a:cubicBezTo>
                    <a:pt x="308004" y="267312"/>
                    <a:pt x="301890" y="289085"/>
                    <a:pt x="293688" y="301625"/>
                  </a:cubicBezTo>
                  <a:cubicBezTo>
                    <a:pt x="282424" y="315283"/>
                    <a:pt x="274725" y="315361"/>
                    <a:pt x="263525" y="330200"/>
                  </a:cubicBezTo>
                  <a:cubicBezTo>
                    <a:pt x="257253" y="338036"/>
                    <a:pt x="231704" y="350131"/>
                    <a:pt x="227013" y="354012"/>
                  </a:cubicBezTo>
                  <a:cubicBezTo>
                    <a:pt x="213178" y="364430"/>
                    <a:pt x="207664" y="361465"/>
                    <a:pt x="193675" y="373062"/>
                  </a:cubicBezTo>
                  <a:cubicBezTo>
                    <a:pt x="186659" y="378274"/>
                    <a:pt x="168624" y="384902"/>
                    <a:pt x="161925" y="388937"/>
                  </a:cubicBezTo>
                  <a:cubicBezTo>
                    <a:pt x="153272" y="382853"/>
                    <a:pt x="150111" y="378465"/>
                    <a:pt x="142875" y="369887"/>
                  </a:cubicBezTo>
                  <a:cubicBezTo>
                    <a:pt x="143002" y="358853"/>
                    <a:pt x="134598" y="346681"/>
                    <a:pt x="131763" y="322262"/>
                  </a:cubicBezTo>
                  <a:cubicBezTo>
                    <a:pt x="126028" y="312733"/>
                    <a:pt x="111286" y="293414"/>
                    <a:pt x="109538" y="287337"/>
                  </a:cubicBezTo>
                  <a:cubicBezTo>
                    <a:pt x="102839" y="287137"/>
                    <a:pt x="87974" y="273012"/>
                    <a:pt x="73025" y="265112"/>
                  </a:cubicBezTo>
                  <a:cubicBezTo>
                    <a:pt x="67853" y="259577"/>
                    <a:pt x="65624" y="258081"/>
                    <a:pt x="60325" y="252412"/>
                  </a:cubicBezTo>
                  <a:cubicBezTo>
                    <a:pt x="49527" y="240453"/>
                    <a:pt x="43764" y="227590"/>
                    <a:pt x="39688" y="222250"/>
                  </a:cubicBezTo>
                  <a:cubicBezTo>
                    <a:pt x="35331" y="215480"/>
                    <a:pt x="33339" y="204590"/>
                    <a:pt x="30163" y="201612"/>
                  </a:cubicBezTo>
                  <a:cubicBezTo>
                    <a:pt x="29241" y="196927"/>
                    <a:pt x="24283" y="189913"/>
                    <a:pt x="19050" y="179387"/>
                  </a:cubicBezTo>
                  <a:cubicBezTo>
                    <a:pt x="17758" y="177373"/>
                    <a:pt x="11091" y="161840"/>
                    <a:pt x="9525" y="158750"/>
                  </a:cubicBezTo>
                  <a:cubicBezTo>
                    <a:pt x="9450" y="156417"/>
                    <a:pt x="5500" y="152620"/>
                    <a:pt x="3175" y="146050"/>
                  </a:cubicBezTo>
                  <a:cubicBezTo>
                    <a:pt x="2733" y="142779"/>
                    <a:pt x="-95" y="130722"/>
                    <a:pt x="0" y="127000"/>
                  </a:cubicBezTo>
                  <a:cubicBezTo>
                    <a:pt x="1733" y="120128"/>
                    <a:pt x="-2246" y="107114"/>
                    <a:pt x="0" y="101600"/>
                  </a:cubicBezTo>
                  <a:cubicBezTo>
                    <a:pt x="1273" y="98951"/>
                    <a:pt x="1222" y="82186"/>
                    <a:pt x="0" y="79375"/>
                  </a:cubicBezTo>
                  <a:cubicBezTo>
                    <a:pt x="3020" y="62445"/>
                    <a:pt x="26902" y="23937"/>
                    <a:pt x="39688" y="15875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85829943">
                    <a:custGeom>
                      <a:avLst/>
                      <a:gdLst>
                        <a:gd name="connsiteX0" fmla="*/ 39688 w 307975"/>
                        <a:gd name="connsiteY0" fmla="*/ 15875 h 388937"/>
                        <a:gd name="connsiteX1" fmla="*/ 133350 w 307975"/>
                        <a:gd name="connsiteY1" fmla="*/ 0 h 388937"/>
                        <a:gd name="connsiteX2" fmla="*/ 204788 w 307975"/>
                        <a:gd name="connsiteY2" fmla="*/ 3175 h 388937"/>
                        <a:gd name="connsiteX3" fmla="*/ 276225 w 307975"/>
                        <a:gd name="connsiteY3" fmla="*/ 47625 h 388937"/>
                        <a:gd name="connsiteX4" fmla="*/ 303213 w 307975"/>
                        <a:gd name="connsiteY4" fmla="*/ 133350 h 388937"/>
                        <a:gd name="connsiteX5" fmla="*/ 301625 w 307975"/>
                        <a:gd name="connsiteY5" fmla="*/ 203200 h 388937"/>
                        <a:gd name="connsiteX6" fmla="*/ 307975 w 307975"/>
                        <a:gd name="connsiteY6" fmla="*/ 249237 h 388937"/>
                        <a:gd name="connsiteX7" fmla="*/ 293688 w 307975"/>
                        <a:gd name="connsiteY7" fmla="*/ 301625 h 388937"/>
                        <a:gd name="connsiteX8" fmla="*/ 263525 w 307975"/>
                        <a:gd name="connsiteY8" fmla="*/ 330200 h 388937"/>
                        <a:gd name="connsiteX9" fmla="*/ 227013 w 307975"/>
                        <a:gd name="connsiteY9" fmla="*/ 354012 h 388937"/>
                        <a:gd name="connsiteX10" fmla="*/ 193675 w 307975"/>
                        <a:gd name="connsiteY10" fmla="*/ 373062 h 388937"/>
                        <a:gd name="connsiteX11" fmla="*/ 161925 w 307975"/>
                        <a:gd name="connsiteY11" fmla="*/ 388937 h 388937"/>
                        <a:gd name="connsiteX12" fmla="*/ 142875 w 307975"/>
                        <a:gd name="connsiteY12" fmla="*/ 369887 h 388937"/>
                        <a:gd name="connsiteX13" fmla="*/ 131763 w 307975"/>
                        <a:gd name="connsiteY13" fmla="*/ 322262 h 388937"/>
                        <a:gd name="connsiteX14" fmla="*/ 109538 w 307975"/>
                        <a:gd name="connsiteY14" fmla="*/ 287337 h 388937"/>
                        <a:gd name="connsiteX15" fmla="*/ 73025 w 307975"/>
                        <a:gd name="connsiteY15" fmla="*/ 265112 h 388937"/>
                        <a:gd name="connsiteX16" fmla="*/ 60325 w 307975"/>
                        <a:gd name="connsiteY16" fmla="*/ 252412 h 388937"/>
                        <a:gd name="connsiteX17" fmla="*/ 39688 w 307975"/>
                        <a:gd name="connsiteY17" fmla="*/ 222250 h 388937"/>
                        <a:gd name="connsiteX18" fmla="*/ 30163 w 307975"/>
                        <a:gd name="connsiteY18" fmla="*/ 201612 h 388937"/>
                        <a:gd name="connsiteX19" fmla="*/ 19050 w 307975"/>
                        <a:gd name="connsiteY19" fmla="*/ 179387 h 388937"/>
                        <a:gd name="connsiteX20" fmla="*/ 9525 w 307975"/>
                        <a:gd name="connsiteY20" fmla="*/ 158750 h 388937"/>
                        <a:gd name="connsiteX21" fmla="*/ 3175 w 307975"/>
                        <a:gd name="connsiteY21" fmla="*/ 146050 h 388937"/>
                        <a:gd name="connsiteX22" fmla="*/ 0 w 307975"/>
                        <a:gd name="connsiteY22" fmla="*/ 127000 h 388937"/>
                        <a:gd name="connsiteX23" fmla="*/ 0 w 307975"/>
                        <a:gd name="connsiteY23" fmla="*/ 101600 h 388937"/>
                        <a:gd name="connsiteX24" fmla="*/ 0 w 307975"/>
                        <a:gd name="connsiteY24" fmla="*/ 79375 h 388937"/>
                        <a:gd name="connsiteX25" fmla="*/ 39688 w 307975"/>
                        <a:gd name="connsiteY25" fmla="*/ 15875 h 3889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</a:cxnLst>
                      <a:rect l="l" t="t" r="r" b="b"/>
                      <a:pathLst>
                        <a:path w="307975" h="388937">
                          <a:moveTo>
                            <a:pt x="39688" y="15875"/>
                          </a:moveTo>
                          <a:lnTo>
                            <a:pt x="133350" y="0"/>
                          </a:lnTo>
                          <a:lnTo>
                            <a:pt x="204788" y="3175"/>
                          </a:lnTo>
                          <a:lnTo>
                            <a:pt x="276225" y="47625"/>
                          </a:lnTo>
                          <a:lnTo>
                            <a:pt x="303213" y="133350"/>
                          </a:lnTo>
                          <a:cubicBezTo>
                            <a:pt x="302684" y="156633"/>
                            <a:pt x="302154" y="179917"/>
                            <a:pt x="301625" y="203200"/>
                          </a:cubicBezTo>
                          <a:lnTo>
                            <a:pt x="307975" y="249237"/>
                          </a:lnTo>
                          <a:lnTo>
                            <a:pt x="293688" y="301625"/>
                          </a:lnTo>
                          <a:lnTo>
                            <a:pt x="263525" y="330200"/>
                          </a:lnTo>
                          <a:lnTo>
                            <a:pt x="227013" y="354012"/>
                          </a:lnTo>
                          <a:lnTo>
                            <a:pt x="193675" y="373062"/>
                          </a:lnTo>
                          <a:lnTo>
                            <a:pt x="161925" y="388937"/>
                          </a:lnTo>
                          <a:lnTo>
                            <a:pt x="142875" y="369887"/>
                          </a:lnTo>
                          <a:lnTo>
                            <a:pt x="131763" y="322262"/>
                          </a:lnTo>
                          <a:lnTo>
                            <a:pt x="109538" y="287337"/>
                          </a:lnTo>
                          <a:lnTo>
                            <a:pt x="73025" y="265112"/>
                          </a:lnTo>
                          <a:lnTo>
                            <a:pt x="60325" y="252412"/>
                          </a:lnTo>
                          <a:lnTo>
                            <a:pt x="39688" y="222250"/>
                          </a:lnTo>
                          <a:lnTo>
                            <a:pt x="30163" y="201612"/>
                          </a:lnTo>
                          <a:lnTo>
                            <a:pt x="19050" y="179387"/>
                          </a:lnTo>
                          <a:lnTo>
                            <a:pt x="9525" y="158750"/>
                          </a:lnTo>
                          <a:lnTo>
                            <a:pt x="3175" y="146050"/>
                          </a:lnTo>
                          <a:lnTo>
                            <a:pt x="0" y="127000"/>
                          </a:lnTo>
                          <a:lnTo>
                            <a:pt x="0" y="101600"/>
                          </a:lnTo>
                          <a:lnTo>
                            <a:pt x="0" y="79375"/>
                          </a:lnTo>
                          <a:lnTo>
                            <a:pt x="39688" y="15875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CC31E2F-BFB1-40B0-A9DB-2F8535017AF8}"/>
                </a:ext>
              </a:extLst>
            </p:cNvPr>
            <p:cNvSpPr/>
            <p:nvPr/>
          </p:nvSpPr>
          <p:spPr>
            <a:xfrm>
              <a:off x="4765675" y="4087812"/>
              <a:ext cx="573088" cy="544513"/>
            </a:xfrm>
            <a:custGeom>
              <a:avLst/>
              <a:gdLst>
                <a:gd name="connsiteX0" fmla="*/ 511175 w 573088"/>
                <a:gd name="connsiteY0" fmla="*/ 514351 h 544513"/>
                <a:gd name="connsiteX1" fmla="*/ 565150 w 573088"/>
                <a:gd name="connsiteY1" fmla="*/ 428626 h 544513"/>
                <a:gd name="connsiteX2" fmla="*/ 566738 w 573088"/>
                <a:gd name="connsiteY2" fmla="*/ 382588 h 544513"/>
                <a:gd name="connsiteX3" fmla="*/ 573088 w 573088"/>
                <a:gd name="connsiteY3" fmla="*/ 354013 h 544513"/>
                <a:gd name="connsiteX4" fmla="*/ 573088 w 573088"/>
                <a:gd name="connsiteY4" fmla="*/ 327026 h 544513"/>
                <a:gd name="connsiteX5" fmla="*/ 560388 w 573088"/>
                <a:gd name="connsiteY5" fmla="*/ 298451 h 544513"/>
                <a:gd name="connsiteX6" fmla="*/ 546100 w 573088"/>
                <a:gd name="connsiteY6" fmla="*/ 273051 h 544513"/>
                <a:gd name="connsiteX7" fmla="*/ 539750 w 573088"/>
                <a:gd name="connsiteY7" fmla="*/ 249238 h 544513"/>
                <a:gd name="connsiteX8" fmla="*/ 528638 w 573088"/>
                <a:gd name="connsiteY8" fmla="*/ 217488 h 544513"/>
                <a:gd name="connsiteX9" fmla="*/ 504825 w 573088"/>
                <a:gd name="connsiteY9" fmla="*/ 115888 h 544513"/>
                <a:gd name="connsiteX10" fmla="*/ 479425 w 573088"/>
                <a:gd name="connsiteY10" fmla="*/ 82551 h 544513"/>
                <a:gd name="connsiteX11" fmla="*/ 457200 w 573088"/>
                <a:gd name="connsiteY11" fmla="*/ 57151 h 544513"/>
                <a:gd name="connsiteX12" fmla="*/ 434975 w 573088"/>
                <a:gd name="connsiteY12" fmla="*/ 39688 h 544513"/>
                <a:gd name="connsiteX13" fmla="*/ 414338 w 573088"/>
                <a:gd name="connsiteY13" fmla="*/ 20638 h 544513"/>
                <a:gd name="connsiteX14" fmla="*/ 396875 w 573088"/>
                <a:gd name="connsiteY14" fmla="*/ 4763 h 544513"/>
                <a:gd name="connsiteX15" fmla="*/ 363538 w 573088"/>
                <a:gd name="connsiteY15" fmla="*/ 1588 h 544513"/>
                <a:gd name="connsiteX16" fmla="*/ 346075 w 573088"/>
                <a:gd name="connsiteY16" fmla="*/ 1 h 544513"/>
                <a:gd name="connsiteX17" fmla="*/ 325438 w 573088"/>
                <a:gd name="connsiteY17" fmla="*/ 1 h 544513"/>
                <a:gd name="connsiteX18" fmla="*/ 311150 w 573088"/>
                <a:gd name="connsiteY18" fmla="*/ 1 h 544513"/>
                <a:gd name="connsiteX19" fmla="*/ 285750 w 573088"/>
                <a:gd name="connsiteY19" fmla="*/ 1 h 544513"/>
                <a:gd name="connsiteX20" fmla="*/ 266700 w 573088"/>
                <a:gd name="connsiteY20" fmla="*/ 1 h 544513"/>
                <a:gd name="connsiteX21" fmla="*/ 239713 w 573088"/>
                <a:gd name="connsiteY21" fmla="*/ 1 h 544513"/>
                <a:gd name="connsiteX22" fmla="*/ 225425 w 573088"/>
                <a:gd name="connsiteY22" fmla="*/ 1588 h 544513"/>
                <a:gd name="connsiteX23" fmla="*/ 203200 w 573088"/>
                <a:gd name="connsiteY23" fmla="*/ 12701 h 544513"/>
                <a:gd name="connsiteX24" fmla="*/ 188913 w 573088"/>
                <a:gd name="connsiteY24" fmla="*/ 36513 h 544513"/>
                <a:gd name="connsiteX25" fmla="*/ 177800 w 573088"/>
                <a:gd name="connsiteY25" fmla="*/ 53976 h 544513"/>
                <a:gd name="connsiteX26" fmla="*/ 125413 w 573088"/>
                <a:gd name="connsiteY26" fmla="*/ 96838 h 544513"/>
                <a:gd name="connsiteX27" fmla="*/ 53975 w 573088"/>
                <a:gd name="connsiteY27" fmla="*/ 125413 h 544513"/>
                <a:gd name="connsiteX28" fmla="*/ 28575 w 573088"/>
                <a:gd name="connsiteY28" fmla="*/ 174626 h 544513"/>
                <a:gd name="connsiteX29" fmla="*/ 7938 w 573088"/>
                <a:gd name="connsiteY29" fmla="*/ 198438 h 544513"/>
                <a:gd name="connsiteX30" fmla="*/ 0 w 573088"/>
                <a:gd name="connsiteY30" fmla="*/ 231776 h 544513"/>
                <a:gd name="connsiteX31" fmla="*/ 22225 w 573088"/>
                <a:gd name="connsiteY31" fmla="*/ 284163 h 544513"/>
                <a:gd name="connsiteX32" fmla="*/ 46038 w 573088"/>
                <a:gd name="connsiteY32" fmla="*/ 319088 h 544513"/>
                <a:gd name="connsiteX33" fmla="*/ 58738 w 573088"/>
                <a:gd name="connsiteY33" fmla="*/ 344488 h 544513"/>
                <a:gd name="connsiteX34" fmla="*/ 68263 w 573088"/>
                <a:gd name="connsiteY34" fmla="*/ 355601 h 544513"/>
                <a:gd name="connsiteX35" fmla="*/ 82550 w 573088"/>
                <a:gd name="connsiteY35" fmla="*/ 365126 h 544513"/>
                <a:gd name="connsiteX36" fmla="*/ 120650 w 573088"/>
                <a:gd name="connsiteY36" fmla="*/ 392113 h 544513"/>
                <a:gd name="connsiteX37" fmla="*/ 133350 w 573088"/>
                <a:gd name="connsiteY37" fmla="*/ 396876 h 544513"/>
                <a:gd name="connsiteX38" fmla="*/ 153988 w 573088"/>
                <a:gd name="connsiteY38" fmla="*/ 406401 h 544513"/>
                <a:gd name="connsiteX39" fmla="*/ 166688 w 573088"/>
                <a:gd name="connsiteY39" fmla="*/ 411163 h 544513"/>
                <a:gd name="connsiteX40" fmla="*/ 179388 w 573088"/>
                <a:gd name="connsiteY40" fmla="*/ 415926 h 544513"/>
                <a:gd name="connsiteX41" fmla="*/ 193675 w 573088"/>
                <a:gd name="connsiteY41" fmla="*/ 425451 h 544513"/>
                <a:gd name="connsiteX42" fmla="*/ 203200 w 573088"/>
                <a:gd name="connsiteY42" fmla="*/ 433388 h 544513"/>
                <a:gd name="connsiteX43" fmla="*/ 222250 w 573088"/>
                <a:gd name="connsiteY43" fmla="*/ 447676 h 544513"/>
                <a:gd name="connsiteX44" fmla="*/ 234950 w 573088"/>
                <a:gd name="connsiteY44" fmla="*/ 460376 h 544513"/>
                <a:gd name="connsiteX45" fmla="*/ 244475 w 573088"/>
                <a:gd name="connsiteY45" fmla="*/ 473076 h 544513"/>
                <a:gd name="connsiteX46" fmla="*/ 268288 w 573088"/>
                <a:gd name="connsiteY46" fmla="*/ 487363 h 544513"/>
                <a:gd name="connsiteX47" fmla="*/ 285750 w 573088"/>
                <a:gd name="connsiteY47" fmla="*/ 493713 h 544513"/>
                <a:gd name="connsiteX48" fmla="*/ 290513 w 573088"/>
                <a:gd name="connsiteY48" fmla="*/ 498476 h 544513"/>
                <a:gd name="connsiteX49" fmla="*/ 306388 w 573088"/>
                <a:gd name="connsiteY49" fmla="*/ 503238 h 544513"/>
                <a:gd name="connsiteX50" fmla="*/ 320675 w 573088"/>
                <a:gd name="connsiteY50" fmla="*/ 511176 h 544513"/>
                <a:gd name="connsiteX51" fmla="*/ 328613 w 573088"/>
                <a:gd name="connsiteY51" fmla="*/ 517526 h 544513"/>
                <a:gd name="connsiteX52" fmla="*/ 347663 w 573088"/>
                <a:gd name="connsiteY52" fmla="*/ 523876 h 544513"/>
                <a:gd name="connsiteX53" fmla="*/ 357188 w 573088"/>
                <a:gd name="connsiteY53" fmla="*/ 527051 h 544513"/>
                <a:gd name="connsiteX54" fmla="*/ 376238 w 573088"/>
                <a:gd name="connsiteY54" fmla="*/ 538163 h 544513"/>
                <a:gd name="connsiteX55" fmla="*/ 398463 w 573088"/>
                <a:gd name="connsiteY55" fmla="*/ 542926 h 544513"/>
                <a:gd name="connsiteX56" fmla="*/ 414338 w 573088"/>
                <a:gd name="connsiteY56" fmla="*/ 544513 h 544513"/>
                <a:gd name="connsiteX57" fmla="*/ 422275 w 573088"/>
                <a:gd name="connsiteY57" fmla="*/ 544513 h 544513"/>
                <a:gd name="connsiteX58" fmla="*/ 449263 w 573088"/>
                <a:gd name="connsiteY58" fmla="*/ 544513 h 544513"/>
                <a:gd name="connsiteX59" fmla="*/ 463550 w 573088"/>
                <a:gd name="connsiteY59" fmla="*/ 544513 h 544513"/>
                <a:gd name="connsiteX60" fmla="*/ 511175 w 573088"/>
                <a:gd name="connsiteY60" fmla="*/ 514351 h 54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73088" h="544513" fill="none" extrusionOk="0">
                  <a:moveTo>
                    <a:pt x="511175" y="514351"/>
                  </a:moveTo>
                  <a:cubicBezTo>
                    <a:pt x="518241" y="496970"/>
                    <a:pt x="547390" y="472650"/>
                    <a:pt x="565150" y="428626"/>
                  </a:cubicBezTo>
                  <a:cubicBezTo>
                    <a:pt x="567011" y="413346"/>
                    <a:pt x="568788" y="397685"/>
                    <a:pt x="566738" y="382588"/>
                  </a:cubicBezTo>
                  <a:cubicBezTo>
                    <a:pt x="566512" y="378889"/>
                    <a:pt x="573580" y="363304"/>
                    <a:pt x="573088" y="354013"/>
                  </a:cubicBezTo>
                  <a:cubicBezTo>
                    <a:pt x="573056" y="344963"/>
                    <a:pt x="571914" y="333555"/>
                    <a:pt x="573088" y="327026"/>
                  </a:cubicBezTo>
                  <a:cubicBezTo>
                    <a:pt x="573417" y="321101"/>
                    <a:pt x="567945" y="309285"/>
                    <a:pt x="560388" y="298451"/>
                  </a:cubicBezTo>
                  <a:cubicBezTo>
                    <a:pt x="556533" y="292651"/>
                    <a:pt x="552514" y="280421"/>
                    <a:pt x="546100" y="273051"/>
                  </a:cubicBezTo>
                  <a:cubicBezTo>
                    <a:pt x="543628" y="263220"/>
                    <a:pt x="542618" y="257819"/>
                    <a:pt x="539750" y="249238"/>
                  </a:cubicBezTo>
                  <a:cubicBezTo>
                    <a:pt x="537591" y="240923"/>
                    <a:pt x="531033" y="229496"/>
                    <a:pt x="528638" y="217488"/>
                  </a:cubicBezTo>
                  <a:cubicBezTo>
                    <a:pt x="520212" y="190351"/>
                    <a:pt x="524241" y="163833"/>
                    <a:pt x="504825" y="115888"/>
                  </a:cubicBezTo>
                  <a:cubicBezTo>
                    <a:pt x="494661" y="99970"/>
                    <a:pt x="485743" y="90840"/>
                    <a:pt x="479425" y="82551"/>
                  </a:cubicBezTo>
                  <a:cubicBezTo>
                    <a:pt x="472048" y="78065"/>
                    <a:pt x="467543" y="68982"/>
                    <a:pt x="457200" y="57151"/>
                  </a:cubicBezTo>
                  <a:cubicBezTo>
                    <a:pt x="447729" y="49375"/>
                    <a:pt x="443509" y="44888"/>
                    <a:pt x="434975" y="39688"/>
                  </a:cubicBezTo>
                  <a:cubicBezTo>
                    <a:pt x="429227" y="32911"/>
                    <a:pt x="421692" y="30860"/>
                    <a:pt x="414338" y="20638"/>
                  </a:cubicBezTo>
                  <a:cubicBezTo>
                    <a:pt x="408720" y="17214"/>
                    <a:pt x="401963" y="7751"/>
                    <a:pt x="396875" y="4763"/>
                  </a:cubicBezTo>
                  <a:cubicBezTo>
                    <a:pt x="388574" y="6974"/>
                    <a:pt x="378218" y="3745"/>
                    <a:pt x="363538" y="1588"/>
                  </a:cubicBezTo>
                  <a:cubicBezTo>
                    <a:pt x="347697" y="404"/>
                    <a:pt x="354429" y="-329"/>
                    <a:pt x="346075" y="1"/>
                  </a:cubicBezTo>
                  <a:cubicBezTo>
                    <a:pt x="339197" y="-47"/>
                    <a:pt x="329818" y="-336"/>
                    <a:pt x="325438" y="1"/>
                  </a:cubicBezTo>
                  <a:cubicBezTo>
                    <a:pt x="322751" y="221"/>
                    <a:pt x="316965" y="-496"/>
                    <a:pt x="311150" y="1"/>
                  </a:cubicBezTo>
                  <a:cubicBezTo>
                    <a:pt x="302171" y="-1155"/>
                    <a:pt x="294053" y="1761"/>
                    <a:pt x="285750" y="1"/>
                  </a:cubicBezTo>
                  <a:cubicBezTo>
                    <a:pt x="282089" y="1474"/>
                    <a:pt x="273679" y="-1200"/>
                    <a:pt x="266700" y="1"/>
                  </a:cubicBezTo>
                  <a:cubicBezTo>
                    <a:pt x="254022" y="477"/>
                    <a:pt x="247865" y="-1877"/>
                    <a:pt x="239713" y="1"/>
                  </a:cubicBezTo>
                  <a:cubicBezTo>
                    <a:pt x="235813" y="195"/>
                    <a:pt x="232423" y="-427"/>
                    <a:pt x="225425" y="1588"/>
                  </a:cubicBezTo>
                  <a:cubicBezTo>
                    <a:pt x="214625" y="7184"/>
                    <a:pt x="211788" y="8647"/>
                    <a:pt x="203200" y="12701"/>
                  </a:cubicBezTo>
                  <a:cubicBezTo>
                    <a:pt x="198965" y="19259"/>
                    <a:pt x="192687" y="32892"/>
                    <a:pt x="188913" y="36513"/>
                  </a:cubicBezTo>
                  <a:cubicBezTo>
                    <a:pt x="185726" y="44496"/>
                    <a:pt x="179839" y="51331"/>
                    <a:pt x="177800" y="53976"/>
                  </a:cubicBezTo>
                  <a:cubicBezTo>
                    <a:pt x="157856" y="71714"/>
                    <a:pt x="148264" y="79230"/>
                    <a:pt x="125413" y="96838"/>
                  </a:cubicBezTo>
                  <a:cubicBezTo>
                    <a:pt x="107139" y="111492"/>
                    <a:pt x="67698" y="121219"/>
                    <a:pt x="53975" y="125413"/>
                  </a:cubicBezTo>
                  <a:cubicBezTo>
                    <a:pt x="43711" y="145061"/>
                    <a:pt x="40776" y="150245"/>
                    <a:pt x="28575" y="174626"/>
                  </a:cubicBezTo>
                  <a:cubicBezTo>
                    <a:pt x="22373" y="184908"/>
                    <a:pt x="10559" y="194826"/>
                    <a:pt x="7938" y="198438"/>
                  </a:cubicBezTo>
                  <a:cubicBezTo>
                    <a:pt x="5879" y="213834"/>
                    <a:pt x="324" y="218658"/>
                    <a:pt x="0" y="231776"/>
                  </a:cubicBezTo>
                  <a:cubicBezTo>
                    <a:pt x="3276" y="247624"/>
                    <a:pt x="14654" y="262396"/>
                    <a:pt x="22225" y="284163"/>
                  </a:cubicBezTo>
                  <a:cubicBezTo>
                    <a:pt x="26782" y="291451"/>
                    <a:pt x="40219" y="306386"/>
                    <a:pt x="46038" y="319088"/>
                  </a:cubicBezTo>
                  <a:cubicBezTo>
                    <a:pt x="45843" y="322672"/>
                    <a:pt x="57646" y="340121"/>
                    <a:pt x="58738" y="344488"/>
                  </a:cubicBezTo>
                  <a:cubicBezTo>
                    <a:pt x="61215" y="347928"/>
                    <a:pt x="65281" y="353788"/>
                    <a:pt x="68263" y="355601"/>
                  </a:cubicBezTo>
                  <a:cubicBezTo>
                    <a:pt x="72929" y="357383"/>
                    <a:pt x="76875" y="362084"/>
                    <a:pt x="82550" y="365126"/>
                  </a:cubicBezTo>
                  <a:cubicBezTo>
                    <a:pt x="90304" y="373635"/>
                    <a:pt x="114965" y="390989"/>
                    <a:pt x="120650" y="392113"/>
                  </a:cubicBezTo>
                  <a:cubicBezTo>
                    <a:pt x="126072" y="394303"/>
                    <a:pt x="131507" y="396886"/>
                    <a:pt x="133350" y="396876"/>
                  </a:cubicBezTo>
                  <a:cubicBezTo>
                    <a:pt x="135612" y="399179"/>
                    <a:pt x="149399" y="404452"/>
                    <a:pt x="153988" y="406401"/>
                  </a:cubicBezTo>
                  <a:cubicBezTo>
                    <a:pt x="157167" y="406399"/>
                    <a:pt x="162430" y="409141"/>
                    <a:pt x="166688" y="411163"/>
                  </a:cubicBezTo>
                  <a:cubicBezTo>
                    <a:pt x="169841" y="411214"/>
                    <a:pt x="173680" y="413226"/>
                    <a:pt x="179388" y="415926"/>
                  </a:cubicBezTo>
                  <a:cubicBezTo>
                    <a:pt x="192466" y="426739"/>
                    <a:pt x="186892" y="425756"/>
                    <a:pt x="193675" y="425451"/>
                  </a:cubicBezTo>
                  <a:cubicBezTo>
                    <a:pt x="196003" y="427603"/>
                    <a:pt x="199811" y="429823"/>
                    <a:pt x="203200" y="433388"/>
                  </a:cubicBezTo>
                  <a:cubicBezTo>
                    <a:pt x="206210" y="437149"/>
                    <a:pt x="213083" y="443402"/>
                    <a:pt x="222250" y="447676"/>
                  </a:cubicBezTo>
                  <a:cubicBezTo>
                    <a:pt x="225645" y="450006"/>
                    <a:pt x="229491" y="455639"/>
                    <a:pt x="234950" y="460376"/>
                  </a:cubicBezTo>
                  <a:cubicBezTo>
                    <a:pt x="238004" y="464360"/>
                    <a:pt x="241799" y="471804"/>
                    <a:pt x="244475" y="473076"/>
                  </a:cubicBezTo>
                  <a:cubicBezTo>
                    <a:pt x="248949" y="477013"/>
                    <a:pt x="262179" y="485758"/>
                    <a:pt x="268288" y="487363"/>
                  </a:cubicBezTo>
                  <a:cubicBezTo>
                    <a:pt x="282633" y="494809"/>
                    <a:pt x="277320" y="493131"/>
                    <a:pt x="285750" y="493713"/>
                  </a:cubicBezTo>
                  <a:cubicBezTo>
                    <a:pt x="286952" y="495715"/>
                    <a:pt x="290175" y="497667"/>
                    <a:pt x="290513" y="498476"/>
                  </a:cubicBezTo>
                  <a:cubicBezTo>
                    <a:pt x="297312" y="502058"/>
                    <a:pt x="300800" y="502744"/>
                    <a:pt x="306388" y="503238"/>
                  </a:cubicBezTo>
                  <a:cubicBezTo>
                    <a:pt x="318591" y="510804"/>
                    <a:pt x="312557" y="510940"/>
                    <a:pt x="320675" y="511176"/>
                  </a:cubicBezTo>
                  <a:cubicBezTo>
                    <a:pt x="321935" y="512383"/>
                    <a:pt x="325324" y="514716"/>
                    <a:pt x="328613" y="517526"/>
                  </a:cubicBezTo>
                  <a:cubicBezTo>
                    <a:pt x="346094" y="521111"/>
                    <a:pt x="340787" y="518027"/>
                    <a:pt x="347663" y="523876"/>
                  </a:cubicBezTo>
                  <a:cubicBezTo>
                    <a:pt x="350859" y="524226"/>
                    <a:pt x="353594" y="525906"/>
                    <a:pt x="357188" y="527051"/>
                  </a:cubicBezTo>
                  <a:cubicBezTo>
                    <a:pt x="360919" y="527245"/>
                    <a:pt x="373140" y="534123"/>
                    <a:pt x="376238" y="538163"/>
                  </a:cubicBezTo>
                  <a:cubicBezTo>
                    <a:pt x="378790" y="537661"/>
                    <a:pt x="391219" y="542860"/>
                    <a:pt x="398463" y="542926"/>
                  </a:cubicBezTo>
                  <a:cubicBezTo>
                    <a:pt x="405443" y="542487"/>
                    <a:pt x="410607" y="543523"/>
                    <a:pt x="414338" y="544513"/>
                  </a:cubicBezTo>
                  <a:cubicBezTo>
                    <a:pt x="415733" y="545185"/>
                    <a:pt x="419237" y="544910"/>
                    <a:pt x="422275" y="544513"/>
                  </a:cubicBezTo>
                  <a:cubicBezTo>
                    <a:pt x="431425" y="545518"/>
                    <a:pt x="438466" y="542773"/>
                    <a:pt x="449263" y="544513"/>
                  </a:cubicBezTo>
                  <a:cubicBezTo>
                    <a:pt x="453547" y="545275"/>
                    <a:pt x="457999" y="545396"/>
                    <a:pt x="463550" y="544513"/>
                  </a:cubicBezTo>
                  <a:cubicBezTo>
                    <a:pt x="479767" y="536667"/>
                    <a:pt x="495592" y="521941"/>
                    <a:pt x="511175" y="514351"/>
                  </a:cubicBezTo>
                  <a:close/>
                </a:path>
                <a:path w="573088" h="544513" stroke="0" extrusionOk="0">
                  <a:moveTo>
                    <a:pt x="511175" y="514351"/>
                  </a:moveTo>
                  <a:cubicBezTo>
                    <a:pt x="530263" y="483357"/>
                    <a:pt x="536310" y="463596"/>
                    <a:pt x="565150" y="428626"/>
                  </a:cubicBezTo>
                  <a:cubicBezTo>
                    <a:pt x="565055" y="413297"/>
                    <a:pt x="566476" y="397368"/>
                    <a:pt x="566738" y="382588"/>
                  </a:cubicBezTo>
                  <a:cubicBezTo>
                    <a:pt x="568580" y="374070"/>
                    <a:pt x="571638" y="363127"/>
                    <a:pt x="573088" y="354013"/>
                  </a:cubicBezTo>
                  <a:cubicBezTo>
                    <a:pt x="571811" y="350265"/>
                    <a:pt x="574161" y="329861"/>
                    <a:pt x="573088" y="327026"/>
                  </a:cubicBezTo>
                  <a:cubicBezTo>
                    <a:pt x="568826" y="312443"/>
                    <a:pt x="568053" y="311131"/>
                    <a:pt x="560388" y="298451"/>
                  </a:cubicBezTo>
                  <a:cubicBezTo>
                    <a:pt x="558626" y="290192"/>
                    <a:pt x="551771" y="279304"/>
                    <a:pt x="546100" y="273051"/>
                  </a:cubicBezTo>
                  <a:cubicBezTo>
                    <a:pt x="542278" y="264985"/>
                    <a:pt x="539267" y="256019"/>
                    <a:pt x="539750" y="249238"/>
                  </a:cubicBezTo>
                  <a:cubicBezTo>
                    <a:pt x="535558" y="240654"/>
                    <a:pt x="529677" y="228203"/>
                    <a:pt x="528638" y="217488"/>
                  </a:cubicBezTo>
                  <a:cubicBezTo>
                    <a:pt x="523207" y="182137"/>
                    <a:pt x="514408" y="153899"/>
                    <a:pt x="504825" y="115888"/>
                  </a:cubicBezTo>
                  <a:cubicBezTo>
                    <a:pt x="501836" y="106743"/>
                    <a:pt x="483268" y="86059"/>
                    <a:pt x="479425" y="82551"/>
                  </a:cubicBezTo>
                  <a:cubicBezTo>
                    <a:pt x="474819" y="72859"/>
                    <a:pt x="463492" y="68499"/>
                    <a:pt x="457200" y="57151"/>
                  </a:cubicBezTo>
                  <a:cubicBezTo>
                    <a:pt x="448418" y="50443"/>
                    <a:pt x="442411" y="47473"/>
                    <a:pt x="434975" y="39688"/>
                  </a:cubicBezTo>
                  <a:cubicBezTo>
                    <a:pt x="427429" y="32853"/>
                    <a:pt x="417599" y="22205"/>
                    <a:pt x="414338" y="20638"/>
                  </a:cubicBezTo>
                  <a:cubicBezTo>
                    <a:pt x="405844" y="15534"/>
                    <a:pt x="404242" y="14147"/>
                    <a:pt x="396875" y="4763"/>
                  </a:cubicBezTo>
                  <a:cubicBezTo>
                    <a:pt x="388035" y="1591"/>
                    <a:pt x="372670" y="1488"/>
                    <a:pt x="363538" y="1588"/>
                  </a:cubicBezTo>
                  <a:cubicBezTo>
                    <a:pt x="348686" y="-340"/>
                    <a:pt x="354232" y="-1029"/>
                    <a:pt x="346075" y="1"/>
                  </a:cubicBezTo>
                  <a:cubicBezTo>
                    <a:pt x="337018" y="-430"/>
                    <a:pt x="334117" y="-202"/>
                    <a:pt x="325438" y="1"/>
                  </a:cubicBezTo>
                  <a:cubicBezTo>
                    <a:pt x="323901" y="-987"/>
                    <a:pt x="313233" y="388"/>
                    <a:pt x="311150" y="1"/>
                  </a:cubicBezTo>
                  <a:cubicBezTo>
                    <a:pt x="307433" y="174"/>
                    <a:pt x="297166" y="-885"/>
                    <a:pt x="285750" y="1"/>
                  </a:cubicBezTo>
                  <a:cubicBezTo>
                    <a:pt x="282482" y="-1381"/>
                    <a:pt x="274441" y="844"/>
                    <a:pt x="266700" y="1"/>
                  </a:cubicBezTo>
                  <a:cubicBezTo>
                    <a:pt x="257647" y="2279"/>
                    <a:pt x="251695" y="804"/>
                    <a:pt x="239713" y="1"/>
                  </a:cubicBezTo>
                  <a:cubicBezTo>
                    <a:pt x="236841" y="-802"/>
                    <a:pt x="230899" y="746"/>
                    <a:pt x="225425" y="1588"/>
                  </a:cubicBezTo>
                  <a:cubicBezTo>
                    <a:pt x="221421" y="3842"/>
                    <a:pt x="212762" y="7138"/>
                    <a:pt x="203200" y="12701"/>
                  </a:cubicBezTo>
                  <a:cubicBezTo>
                    <a:pt x="197359" y="24808"/>
                    <a:pt x="194040" y="30071"/>
                    <a:pt x="188913" y="36513"/>
                  </a:cubicBezTo>
                  <a:cubicBezTo>
                    <a:pt x="188536" y="40530"/>
                    <a:pt x="180729" y="51017"/>
                    <a:pt x="177800" y="53976"/>
                  </a:cubicBezTo>
                  <a:cubicBezTo>
                    <a:pt x="168468" y="60906"/>
                    <a:pt x="144701" y="87109"/>
                    <a:pt x="125413" y="96838"/>
                  </a:cubicBezTo>
                  <a:cubicBezTo>
                    <a:pt x="88520" y="107144"/>
                    <a:pt x="86699" y="107127"/>
                    <a:pt x="53975" y="125413"/>
                  </a:cubicBezTo>
                  <a:cubicBezTo>
                    <a:pt x="50004" y="134416"/>
                    <a:pt x="43462" y="153375"/>
                    <a:pt x="28575" y="174626"/>
                  </a:cubicBezTo>
                  <a:cubicBezTo>
                    <a:pt x="18519" y="185001"/>
                    <a:pt x="12486" y="197477"/>
                    <a:pt x="7938" y="198438"/>
                  </a:cubicBezTo>
                  <a:cubicBezTo>
                    <a:pt x="3048" y="210694"/>
                    <a:pt x="4764" y="218709"/>
                    <a:pt x="0" y="231776"/>
                  </a:cubicBezTo>
                  <a:cubicBezTo>
                    <a:pt x="10935" y="257642"/>
                    <a:pt x="18756" y="266455"/>
                    <a:pt x="22225" y="284163"/>
                  </a:cubicBezTo>
                  <a:cubicBezTo>
                    <a:pt x="26452" y="292563"/>
                    <a:pt x="42336" y="314393"/>
                    <a:pt x="46038" y="319088"/>
                  </a:cubicBezTo>
                  <a:cubicBezTo>
                    <a:pt x="51205" y="327895"/>
                    <a:pt x="53545" y="337644"/>
                    <a:pt x="58738" y="344488"/>
                  </a:cubicBezTo>
                  <a:cubicBezTo>
                    <a:pt x="60697" y="344802"/>
                    <a:pt x="67682" y="353692"/>
                    <a:pt x="68263" y="355601"/>
                  </a:cubicBezTo>
                  <a:cubicBezTo>
                    <a:pt x="71457" y="357364"/>
                    <a:pt x="77074" y="360324"/>
                    <a:pt x="82550" y="365126"/>
                  </a:cubicBezTo>
                  <a:cubicBezTo>
                    <a:pt x="90531" y="373859"/>
                    <a:pt x="101895" y="379487"/>
                    <a:pt x="120650" y="392113"/>
                  </a:cubicBezTo>
                  <a:cubicBezTo>
                    <a:pt x="126155" y="393546"/>
                    <a:pt x="127567" y="393604"/>
                    <a:pt x="133350" y="396876"/>
                  </a:cubicBezTo>
                  <a:cubicBezTo>
                    <a:pt x="138138" y="400152"/>
                    <a:pt x="143996" y="404026"/>
                    <a:pt x="153988" y="406401"/>
                  </a:cubicBezTo>
                  <a:cubicBezTo>
                    <a:pt x="155072" y="407924"/>
                    <a:pt x="161023" y="409066"/>
                    <a:pt x="166688" y="411163"/>
                  </a:cubicBezTo>
                  <a:cubicBezTo>
                    <a:pt x="168804" y="412624"/>
                    <a:pt x="176335" y="415720"/>
                    <a:pt x="179388" y="415926"/>
                  </a:cubicBezTo>
                  <a:cubicBezTo>
                    <a:pt x="193299" y="425701"/>
                    <a:pt x="186500" y="425682"/>
                    <a:pt x="193675" y="425451"/>
                  </a:cubicBezTo>
                  <a:cubicBezTo>
                    <a:pt x="195201" y="427583"/>
                    <a:pt x="199722" y="429064"/>
                    <a:pt x="203200" y="433388"/>
                  </a:cubicBezTo>
                  <a:cubicBezTo>
                    <a:pt x="206435" y="433280"/>
                    <a:pt x="212020" y="442568"/>
                    <a:pt x="222250" y="447676"/>
                  </a:cubicBezTo>
                  <a:cubicBezTo>
                    <a:pt x="225129" y="450465"/>
                    <a:pt x="227991" y="455595"/>
                    <a:pt x="234950" y="460376"/>
                  </a:cubicBezTo>
                  <a:cubicBezTo>
                    <a:pt x="239238" y="464093"/>
                    <a:pt x="242812" y="470659"/>
                    <a:pt x="244475" y="473076"/>
                  </a:cubicBezTo>
                  <a:cubicBezTo>
                    <a:pt x="249450" y="475157"/>
                    <a:pt x="256086" y="482643"/>
                    <a:pt x="268288" y="487363"/>
                  </a:cubicBezTo>
                  <a:cubicBezTo>
                    <a:pt x="283955" y="494268"/>
                    <a:pt x="277241" y="493537"/>
                    <a:pt x="285750" y="493713"/>
                  </a:cubicBezTo>
                  <a:cubicBezTo>
                    <a:pt x="286934" y="494061"/>
                    <a:pt x="289972" y="497930"/>
                    <a:pt x="290513" y="498476"/>
                  </a:cubicBezTo>
                  <a:cubicBezTo>
                    <a:pt x="293480" y="498470"/>
                    <a:pt x="303187" y="501885"/>
                    <a:pt x="306388" y="503238"/>
                  </a:cubicBezTo>
                  <a:cubicBezTo>
                    <a:pt x="317885" y="512166"/>
                    <a:pt x="312988" y="510928"/>
                    <a:pt x="320675" y="511176"/>
                  </a:cubicBezTo>
                  <a:cubicBezTo>
                    <a:pt x="324407" y="513533"/>
                    <a:pt x="327548" y="516674"/>
                    <a:pt x="328613" y="517526"/>
                  </a:cubicBezTo>
                  <a:cubicBezTo>
                    <a:pt x="346832" y="521032"/>
                    <a:pt x="340990" y="515952"/>
                    <a:pt x="347663" y="523876"/>
                  </a:cubicBezTo>
                  <a:cubicBezTo>
                    <a:pt x="350955" y="525799"/>
                    <a:pt x="354842" y="525540"/>
                    <a:pt x="357188" y="527051"/>
                  </a:cubicBezTo>
                  <a:cubicBezTo>
                    <a:pt x="359862" y="528513"/>
                    <a:pt x="374255" y="537178"/>
                    <a:pt x="376238" y="538163"/>
                  </a:cubicBezTo>
                  <a:cubicBezTo>
                    <a:pt x="378351" y="539237"/>
                    <a:pt x="393224" y="540966"/>
                    <a:pt x="398463" y="542926"/>
                  </a:cubicBezTo>
                  <a:cubicBezTo>
                    <a:pt x="400595" y="542998"/>
                    <a:pt x="408695" y="543180"/>
                    <a:pt x="414338" y="544513"/>
                  </a:cubicBezTo>
                  <a:cubicBezTo>
                    <a:pt x="416452" y="544055"/>
                    <a:pt x="419259" y="544821"/>
                    <a:pt x="422275" y="544513"/>
                  </a:cubicBezTo>
                  <a:cubicBezTo>
                    <a:pt x="428580" y="546753"/>
                    <a:pt x="446230" y="542678"/>
                    <a:pt x="449263" y="544513"/>
                  </a:cubicBezTo>
                  <a:cubicBezTo>
                    <a:pt x="451168" y="545720"/>
                    <a:pt x="461006" y="544990"/>
                    <a:pt x="463550" y="544513"/>
                  </a:cubicBezTo>
                  <a:cubicBezTo>
                    <a:pt x="487151" y="531902"/>
                    <a:pt x="501913" y="518134"/>
                    <a:pt x="511175" y="514351"/>
                  </a:cubicBezTo>
                  <a:close/>
                </a:path>
              </a:pathLst>
            </a:custGeom>
            <a:grpFill/>
            <a:ln w="3175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885886439">
                    <a:custGeom>
                      <a:avLst/>
                      <a:gdLst>
                        <a:gd name="connsiteX0" fmla="*/ 511175 w 573088"/>
                        <a:gd name="connsiteY0" fmla="*/ 514351 h 544513"/>
                        <a:gd name="connsiteX1" fmla="*/ 565150 w 573088"/>
                        <a:gd name="connsiteY1" fmla="*/ 428626 h 544513"/>
                        <a:gd name="connsiteX2" fmla="*/ 566738 w 573088"/>
                        <a:gd name="connsiteY2" fmla="*/ 382588 h 544513"/>
                        <a:gd name="connsiteX3" fmla="*/ 573088 w 573088"/>
                        <a:gd name="connsiteY3" fmla="*/ 354013 h 544513"/>
                        <a:gd name="connsiteX4" fmla="*/ 573088 w 573088"/>
                        <a:gd name="connsiteY4" fmla="*/ 327026 h 544513"/>
                        <a:gd name="connsiteX5" fmla="*/ 560388 w 573088"/>
                        <a:gd name="connsiteY5" fmla="*/ 298451 h 544513"/>
                        <a:gd name="connsiteX6" fmla="*/ 546100 w 573088"/>
                        <a:gd name="connsiteY6" fmla="*/ 273051 h 544513"/>
                        <a:gd name="connsiteX7" fmla="*/ 539750 w 573088"/>
                        <a:gd name="connsiteY7" fmla="*/ 249238 h 544513"/>
                        <a:gd name="connsiteX8" fmla="*/ 528638 w 573088"/>
                        <a:gd name="connsiteY8" fmla="*/ 217488 h 544513"/>
                        <a:gd name="connsiteX9" fmla="*/ 504825 w 573088"/>
                        <a:gd name="connsiteY9" fmla="*/ 115888 h 544513"/>
                        <a:gd name="connsiteX10" fmla="*/ 479425 w 573088"/>
                        <a:gd name="connsiteY10" fmla="*/ 82551 h 544513"/>
                        <a:gd name="connsiteX11" fmla="*/ 457200 w 573088"/>
                        <a:gd name="connsiteY11" fmla="*/ 57151 h 544513"/>
                        <a:gd name="connsiteX12" fmla="*/ 434975 w 573088"/>
                        <a:gd name="connsiteY12" fmla="*/ 39688 h 544513"/>
                        <a:gd name="connsiteX13" fmla="*/ 414338 w 573088"/>
                        <a:gd name="connsiteY13" fmla="*/ 20638 h 544513"/>
                        <a:gd name="connsiteX14" fmla="*/ 396875 w 573088"/>
                        <a:gd name="connsiteY14" fmla="*/ 4763 h 544513"/>
                        <a:gd name="connsiteX15" fmla="*/ 363538 w 573088"/>
                        <a:gd name="connsiteY15" fmla="*/ 1588 h 544513"/>
                        <a:gd name="connsiteX16" fmla="*/ 346075 w 573088"/>
                        <a:gd name="connsiteY16" fmla="*/ 1 h 544513"/>
                        <a:gd name="connsiteX17" fmla="*/ 325438 w 573088"/>
                        <a:gd name="connsiteY17" fmla="*/ 1 h 544513"/>
                        <a:gd name="connsiteX18" fmla="*/ 311150 w 573088"/>
                        <a:gd name="connsiteY18" fmla="*/ 1 h 544513"/>
                        <a:gd name="connsiteX19" fmla="*/ 285750 w 573088"/>
                        <a:gd name="connsiteY19" fmla="*/ 1 h 544513"/>
                        <a:gd name="connsiteX20" fmla="*/ 266700 w 573088"/>
                        <a:gd name="connsiteY20" fmla="*/ 1 h 544513"/>
                        <a:gd name="connsiteX21" fmla="*/ 239713 w 573088"/>
                        <a:gd name="connsiteY21" fmla="*/ 1 h 544513"/>
                        <a:gd name="connsiteX22" fmla="*/ 225425 w 573088"/>
                        <a:gd name="connsiteY22" fmla="*/ 1588 h 544513"/>
                        <a:gd name="connsiteX23" fmla="*/ 203200 w 573088"/>
                        <a:gd name="connsiteY23" fmla="*/ 12701 h 544513"/>
                        <a:gd name="connsiteX24" fmla="*/ 188913 w 573088"/>
                        <a:gd name="connsiteY24" fmla="*/ 36513 h 544513"/>
                        <a:gd name="connsiteX25" fmla="*/ 177800 w 573088"/>
                        <a:gd name="connsiteY25" fmla="*/ 53976 h 544513"/>
                        <a:gd name="connsiteX26" fmla="*/ 125413 w 573088"/>
                        <a:gd name="connsiteY26" fmla="*/ 96838 h 544513"/>
                        <a:gd name="connsiteX27" fmla="*/ 53975 w 573088"/>
                        <a:gd name="connsiteY27" fmla="*/ 125413 h 544513"/>
                        <a:gd name="connsiteX28" fmla="*/ 28575 w 573088"/>
                        <a:gd name="connsiteY28" fmla="*/ 174626 h 544513"/>
                        <a:gd name="connsiteX29" fmla="*/ 7938 w 573088"/>
                        <a:gd name="connsiteY29" fmla="*/ 198438 h 544513"/>
                        <a:gd name="connsiteX30" fmla="*/ 0 w 573088"/>
                        <a:gd name="connsiteY30" fmla="*/ 231776 h 544513"/>
                        <a:gd name="connsiteX31" fmla="*/ 22225 w 573088"/>
                        <a:gd name="connsiteY31" fmla="*/ 284163 h 544513"/>
                        <a:gd name="connsiteX32" fmla="*/ 46038 w 573088"/>
                        <a:gd name="connsiteY32" fmla="*/ 319088 h 544513"/>
                        <a:gd name="connsiteX33" fmla="*/ 58738 w 573088"/>
                        <a:gd name="connsiteY33" fmla="*/ 344488 h 544513"/>
                        <a:gd name="connsiteX34" fmla="*/ 68263 w 573088"/>
                        <a:gd name="connsiteY34" fmla="*/ 355601 h 544513"/>
                        <a:gd name="connsiteX35" fmla="*/ 82550 w 573088"/>
                        <a:gd name="connsiteY35" fmla="*/ 365126 h 544513"/>
                        <a:gd name="connsiteX36" fmla="*/ 120650 w 573088"/>
                        <a:gd name="connsiteY36" fmla="*/ 392113 h 544513"/>
                        <a:gd name="connsiteX37" fmla="*/ 133350 w 573088"/>
                        <a:gd name="connsiteY37" fmla="*/ 396876 h 544513"/>
                        <a:gd name="connsiteX38" fmla="*/ 153988 w 573088"/>
                        <a:gd name="connsiteY38" fmla="*/ 406401 h 544513"/>
                        <a:gd name="connsiteX39" fmla="*/ 166688 w 573088"/>
                        <a:gd name="connsiteY39" fmla="*/ 411163 h 544513"/>
                        <a:gd name="connsiteX40" fmla="*/ 179388 w 573088"/>
                        <a:gd name="connsiteY40" fmla="*/ 415926 h 544513"/>
                        <a:gd name="connsiteX41" fmla="*/ 193675 w 573088"/>
                        <a:gd name="connsiteY41" fmla="*/ 425451 h 544513"/>
                        <a:gd name="connsiteX42" fmla="*/ 203200 w 573088"/>
                        <a:gd name="connsiteY42" fmla="*/ 433388 h 544513"/>
                        <a:gd name="connsiteX43" fmla="*/ 222250 w 573088"/>
                        <a:gd name="connsiteY43" fmla="*/ 447676 h 544513"/>
                        <a:gd name="connsiteX44" fmla="*/ 234950 w 573088"/>
                        <a:gd name="connsiteY44" fmla="*/ 460376 h 544513"/>
                        <a:gd name="connsiteX45" fmla="*/ 244475 w 573088"/>
                        <a:gd name="connsiteY45" fmla="*/ 473076 h 544513"/>
                        <a:gd name="connsiteX46" fmla="*/ 268288 w 573088"/>
                        <a:gd name="connsiteY46" fmla="*/ 487363 h 544513"/>
                        <a:gd name="connsiteX47" fmla="*/ 285750 w 573088"/>
                        <a:gd name="connsiteY47" fmla="*/ 493713 h 544513"/>
                        <a:gd name="connsiteX48" fmla="*/ 290513 w 573088"/>
                        <a:gd name="connsiteY48" fmla="*/ 498476 h 544513"/>
                        <a:gd name="connsiteX49" fmla="*/ 306388 w 573088"/>
                        <a:gd name="connsiteY49" fmla="*/ 503238 h 544513"/>
                        <a:gd name="connsiteX50" fmla="*/ 320675 w 573088"/>
                        <a:gd name="connsiteY50" fmla="*/ 511176 h 544513"/>
                        <a:gd name="connsiteX51" fmla="*/ 328613 w 573088"/>
                        <a:gd name="connsiteY51" fmla="*/ 517526 h 544513"/>
                        <a:gd name="connsiteX52" fmla="*/ 347663 w 573088"/>
                        <a:gd name="connsiteY52" fmla="*/ 523876 h 544513"/>
                        <a:gd name="connsiteX53" fmla="*/ 357188 w 573088"/>
                        <a:gd name="connsiteY53" fmla="*/ 527051 h 544513"/>
                        <a:gd name="connsiteX54" fmla="*/ 376238 w 573088"/>
                        <a:gd name="connsiteY54" fmla="*/ 538163 h 544513"/>
                        <a:gd name="connsiteX55" fmla="*/ 398463 w 573088"/>
                        <a:gd name="connsiteY55" fmla="*/ 542926 h 544513"/>
                        <a:gd name="connsiteX56" fmla="*/ 414338 w 573088"/>
                        <a:gd name="connsiteY56" fmla="*/ 544513 h 544513"/>
                        <a:gd name="connsiteX57" fmla="*/ 422275 w 573088"/>
                        <a:gd name="connsiteY57" fmla="*/ 544513 h 544513"/>
                        <a:gd name="connsiteX58" fmla="*/ 449263 w 573088"/>
                        <a:gd name="connsiteY58" fmla="*/ 544513 h 544513"/>
                        <a:gd name="connsiteX59" fmla="*/ 463550 w 573088"/>
                        <a:gd name="connsiteY59" fmla="*/ 544513 h 544513"/>
                        <a:gd name="connsiteX60" fmla="*/ 511175 w 573088"/>
                        <a:gd name="connsiteY60" fmla="*/ 514351 h 5445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</a:cxnLst>
                      <a:rect l="l" t="t" r="r" b="b"/>
                      <a:pathLst>
                        <a:path w="573088" h="544513">
                          <a:moveTo>
                            <a:pt x="511175" y="514351"/>
                          </a:moveTo>
                          <a:lnTo>
                            <a:pt x="565150" y="428626"/>
                          </a:lnTo>
                          <a:cubicBezTo>
                            <a:pt x="565679" y="413280"/>
                            <a:pt x="566209" y="397934"/>
                            <a:pt x="566738" y="382588"/>
                          </a:cubicBezTo>
                          <a:lnTo>
                            <a:pt x="573088" y="354013"/>
                          </a:lnTo>
                          <a:lnTo>
                            <a:pt x="573088" y="327026"/>
                          </a:lnTo>
                          <a:lnTo>
                            <a:pt x="560388" y="298451"/>
                          </a:lnTo>
                          <a:lnTo>
                            <a:pt x="546100" y="273051"/>
                          </a:lnTo>
                          <a:lnTo>
                            <a:pt x="539750" y="249238"/>
                          </a:lnTo>
                          <a:lnTo>
                            <a:pt x="528638" y="217488"/>
                          </a:lnTo>
                          <a:lnTo>
                            <a:pt x="504825" y="115888"/>
                          </a:lnTo>
                          <a:lnTo>
                            <a:pt x="479425" y="82551"/>
                          </a:lnTo>
                          <a:lnTo>
                            <a:pt x="457200" y="57151"/>
                          </a:lnTo>
                          <a:lnTo>
                            <a:pt x="434975" y="39688"/>
                          </a:lnTo>
                          <a:lnTo>
                            <a:pt x="414338" y="20638"/>
                          </a:lnTo>
                          <a:lnTo>
                            <a:pt x="396875" y="4763"/>
                          </a:lnTo>
                          <a:lnTo>
                            <a:pt x="363538" y="1588"/>
                          </a:lnTo>
                          <a:cubicBezTo>
                            <a:pt x="348198" y="-116"/>
                            <a:pt x="354042" y="1"/>
                            <a:pt x="346075" y="1"/>
                          </a:cubicBezTo>
                          <a:lnTo>
                            <a:pt x="325438" y="1"/>
                          </a:lnTo>
                          <a:lnTo>
                            <a:pt x="311150" y="1"/>
                          </a:lnTo>
                          <a:lnTo>
                            <a:pt x="285750" y="1"/>
                          </a:lnTo>
                          <a:lnTo>
                            <a:pt x="266700" y="1"/>
                          </a:lnTo>
                          <a:lnTo>
                            <a:pt x="239713" y="1"/>
                          </a:lnTo>
                          <a:lnTo>
                            <a:pt x="225425" y="1588"/>
                          </a:lnTo>
                          <a:lnTo>
                            <a:pt x="203200" y="12701"/>
                          </a:lnTo>
                          <a:lnTo>
                            <a:pt x="188913" y="36513"/>
                          </a:lnTo>
                          <a:lnTo>
                            <a:pt x="177800" y="53976"/>
                          </a:lnTo>
                          <a:lnTo>
                            <a:pt x="125413" y="96838"/>
                          </a:lnTo>
                          <a:lnTo>
                            <a:pt x="53975" y="125413"/>
                          </a:lnTo>
                          <a:lnTo>
                            <a:pt x="28575" y="174626"/>
                          </a:lnTo>
                          <a:lnTo>
                            <a:pt x="7938" y="198438"/>
                          </a:lnTo>
                          <a:lnTo>
                            <a:pt x="0" y="231776"/>
                          </a:lnTo>
                          <a:lnTo>
                            <a:pt x="22225" y="284163"/>
                          </a:lnTo>
                          <a:lnTo>
                            <a:pt x="46038" y="319088"/>
                          </a:lnTo>
                          <a:lnTo>
                            <a:pt x="58738" y="344488"/>
                          </a:lnTo>
                          <a:lnTo>
                            <a:pt x="68263" y="355601"/>
                          </a:lnTo>
                          <a:lnTo>
                            <a:pt x="82550" y="365126"/>
                          </a:lnTo>
                          <a:lnTo>
                            <a:pt x="120650" y="392113"/>
                          </a:lnTo>
                          <a:lnTo>
                            <a:pt x="133350" y="396876"/>
                          </a:lnTo>
                          <a:lnTo>
                            <a:pt x="153988" y="406401"/>
                          </a:lnTo>
                          <a:lnTo>
                            <a:pt x="166688" y="411163"/>
                          </a:lnTo>
                          <a:lnTo>
                            <a:pt x="179388" y="415926"/>
                          </a:lnTo>
                          <a:cubicBezTo>
                            <a:pt x="192511" y="425768"/>
                            <a:pt x="186796" y="425451"/>
                            <a:pt x="193675" y="425451"/>
                          </a:cubicBezTo>
                          <a:lnTo>
                            <a:pt x="203200" y="433388"/>
                          </a:lnTo>
                          <a:lnTo>
                            <a:pt x="222250" y="447676"/>
                          </a:lnTo>
                          <a:lnTo>
                            <a:pt x="234950" y="460376"/>
                          </a:lnTo>
                          <a:lnTo>
                            <a:pt x="244475" y="473076"/>
                          </a:lnTo>
                          <a:lnTo>
                            <a:pt x="268288" y="487363"/>
                          </a:lnTo>
                          <a:cubicBezTo>
                            <a:pt x="283542" y="494143"/>
                            <a:pt x="277363" y="493713"/>
                            <a:pt x="285750" y="493713"/>
                          </a:cubicBezTo>
                          <a:lnTo>
                            <a:pt x="290513" y="498476"/>
                          </a:lnTo>
                          <a:lnTo>
                            <a:pt x="306388" y="503238"/>
                          </a:lnTo>
                          <a:cubicBezTo>
                            <a:pt x="318361" y="511791"/>
                            <a:pt x="312948" y="511176"/>
                            <a:pt x="320675" y="511176"/>
                          </a:cubicBezTo>
                          <a:lnTo>
                            <a:pt x="328613" y="517526"/>
                          </a:lnTo>
                          <a:cubicBezTo>
                            <a:pt x="345956" y="520995"/>
                            <a:pt x="340672" y="516885"/>
                            <a:pt x="347663" y="523876"/>
                          </a:cubicBezTo>
                          <a:lnTo>
                            <a:pt x="357188" y="527051"/>
                          </a:lnTo>
                          <a:lnTo>
                            <a:pt x="376238" y="538163"/>
                          </a:lnTo>
                          <a:lnTo>
                            <a:pt x="398463" y="542926"/>
                          </a:lnTo>
                          <a:lnTo>
                            <a:pt x="414338" y="544513"/>
                          </a:lnTo>
                          <a:lnTo>
                            <a:pt x="422275" y="544513"/>
                          </a:lnTo>
                          <a:lnTo>
                            <a:pt x="449263" y="544513"/>
                          </a:lnTo>
                          <a:lnTo>
                            <a:pt x="463550" y="544513"/>
                          </a:lnTo>
                          <a:lnTo>
                            <a:pt x="511175" y="514351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C20720D-485C-4EDC-A297-3690C6D8AA54}"/>
              </a:ext>
            </a:extLst>
          </p:cNvPr>
          <p:cNvGrpSpPr/>
          <p:nvPr/>
        </p:nvGrpSpPr>
        <p:grpSpPr>
          <a:xfrm rot="16200000" flipH="1">
            <a:off x="-2268622" y="-4299327"/>
            <a:ext cx="6819265" cy="7552462"/>
            <a:chOff x="942875" y="4388405"/>
            <a:chExt cx="1762855" cy="1952394"/>
          </a:xfrm>
          <a:solidFill>
            <a:srgbClr val="FFFFFF">
              <a:alpha val="40000"/>
            </a:srgbClr>
          </a:solidFill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1A684EAF-4E91-424E-A7B0-6BB0BA7B9854}"/>
                </a:ext>
              </a:extLst>
            </p:cNvPr>
            <p:cNvGrpSpPr/>
            <p:nvPr/>
          </p:nvGrpSpPr>
          <p:grpSpPr>
            <a:xfrm>
              <a:off x="983711" y="4444810"/>
              <a:ext cx="1699493" cy="1850982"/>
              <a:chOff x="9318664" y="2806748"/>
              <a:chExt cx="1797801" cy="1958053"/>
            </a:xfrm>
            <a:grpFill/>
          </p:grpSpPr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8AB9B60-1987-4349-A293-650BE625F539}"/>
                  </a:ext>
                </a:extLst>
              </p:cNvPr>
              <p:cNvCxnSpPr>
                <a:cxnSpLocks/>
                <a:stCxn id="169" idx="2"/>
              </p:cNvCxnSpPr>
              <p:nvPr/>
            </p:nvCxnSpPr>
            <p:spPr>
              <a:xfrm>
                <a:off x="10397591" y="2806748"/>
                <a:ext cx="360491" cy="119445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AACF263E-C5B3-43FC-AC05-10ACEA29B6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58084" y="2857033"/>
                <a:ext cx="358381" cy="69161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E0A99F2B-8835-4265-9FDA-29B3467901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3115" y="2932161"/>
                <a:ext cx="383532" cy="69481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85507659-AF7A-42C6-B0F1-9961A7139C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30220" y="2992279"/>
                <a:ext cx="178923" cy="21390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D7935E67-28C7-409A-8A3B-3B28A8368D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26278" y="2924099"/>
                <a:ext cx="138650" cy="571333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C6802A5F-4490-456E-A254-CCE04C7D40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19105" y="3308972"/>
                <a:ext cx="444638" cy="186461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CC1AA5CD-3A4C-4F6C-8E06-BC05CA2E08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762538" y="2921708"/>
                <a:ext cx="301207" cy="396827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96E5266-6566-4F0E-ACA7-D3F2B7A608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99163" y="3193859"/>
                <a:ext cx="124726" cy="308746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859B13C-415D-47AF-BDD9-F0ECD9D9E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7011" y="3489041"/>
                <a:ext cx="116841" cy="231101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1A18DF9C-E2AE-4995-9C45-79F2BA6123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19107" y="3500213"/>
                <a:ext cx="255786" cy="4542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3E14BF0-91C0-4956-B7D9-358F99541A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93192" y="3497825"/>
                <a:ext cx="530697" cy="176898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F2280F95-492C-4877-8C62-D8BD7BFFA7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42209" y="3508541"/>
                <a:ext cx="188641" cy="48651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10953C1E-F8CD-4836-B4EF-F4EAC1EB7A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2317" y="3691456"/>
                <a:ext cx="332283" cy="310768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B59A98D2-4AA1-4EA0-B2F7-59F3800F70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22024" y="3369777"/>
                <a:ext cx="166388" cy="307335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2161E84-9FF7-4273-A238-561FC102A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18664" y="3619740"/>
                <a:ext cx="272520" cy="136259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D90613F-DD76-4261-9CB3-EA7D81F126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610307" y="4081111"/>
                <a:ext cx="285521" cy="204452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E4F6445E-C388-4F5B-BA62-D59B6EDAB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91182" y="3569539"/>
                <a:ext cx="200804" cy="18646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0C70EBA0-A70A-4D78-B342-5B9C1CC61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17258" y="3677112"/>
                <a:ext cx="475932" cy="403997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C3E8DD54-0EA6-44C3-A2E9-F63E475EBA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88790" y="3674722"/>
                <a:ext cx="516352" cy="78887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9CBB09FE-4B66-4E3C-932F-B318092AA7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96764" y="3569540"/>
                <a:ext cx="279909" cy="102793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12F89281-38EB-4C1A-9FDF-66E38E2823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24757" y="3993703"/>
                <a:ext cx="230204" cy="273870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2D0160BD-5EBE-4BF9-819E-F866DA5B6B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23557" y="4242355"/>
                <a:ext cx="74433" cy="295345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AF9BD7FE-D92E-45B7-B43E-766961130E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5593" y="4222152"/>
                <a:ext cx="179289" cy="310767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DD84112F-C74A-40F2-8C71-2CFBB8CD9F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444589" y="3990269"/>
                <a:ext cx="277299" cy="19124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A54218E8-4F0D-4561-86AE-00CE57B141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71403" y="4267568"/>
                <a:ext cx="254869" cy="101618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1DB23A9-F19F-4EE0-9BD3-8BA27B0256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69301" y="4532920"/>
                <a:ext cx="28686" cy="231881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6C984C5D-B988-40C4-B490-F93A6FA3D9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647791" y="3991359"/>
                <a:ext cx="67013" cy="235575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AB5163BB-51A2-44CD-A058-2F38A1609B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14755" y="4009390"/>
                <a:ext cx="155383" cy="217535"/>
              </a:xfrm>
              <a:prstGeom prst="line">
                <a:avLst/>
              </a:prstGeom>
              <a:grpFill/>
              <a:ln w="19050" cap="flat" cmpd="sng" algn="ctr">
                <a:solidFill>
                  <a:schemeClr val="bg1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527DB88-4D3D-4788-A421-966824027B5B}"/>
                </a:ext>
              </a:extLst>
            </p:cNvPr>
            <p:cNvSpPr/>
            <p:nvPr/>
          </p:nvSpPr>
          <p:spPr>
            <a:xfrm>
              <a:off x="1623677" y="5174835"/>
              <a:ext cx="190908" cy="190908"/>
            </a:xfrm>
            <a:custGeom>
              <a:avLst/>
              <a:gdLst>
                <a:gd name="connsiteX0" fmla="*/ 0 w 190908"/>
                <a:gd name="connsiteY0" fmla="*/ 95454 h 190908"/>
                <a:gd name="connsiteX1" fmla="*/ 95454 w 190908"/>
                <a:gd name="connsiteY1" fmla="*/ 0 h 190908"/>
                <a:gd name="connsiteX2" fmla="*/ 190908 w 190908"/>
                <a:gd name="connsiteY2" fmla="*/ 95454 h 190908"/>
                <a:gd name="connsiteX3" fmla="*/ 95454 w 190908"/>
                <a:gd name="connsiteY3" fmla="*/ 190908 h 190908"/>
                <a:gd name="connsiteX4" fmla="*/ 0 w 190908"/>
                <a:gd name="connsiteY4" fmla="*/ 95454 h 19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08" h="190908" fill="none" extrusionOk="0">
                  <a:moveTo>
                    <a:pt x="0" y="95454"/>
                  </a:moveTo>
                  <a:cubicBezTo>
                    <a:pt x="7793" y="40847"/>
                    <a:pt x="39352" y="2592"/>
                    <a:pt x="95454" y="0"/>
                  </a:cubicBezTo>
                  <a:cubicBezTo>
                    <a:pt x="154819" y="1014"/>
                    <a:pt x="196783" y="42721"/>
                    <a:pt x="190908" y="95454"/>
                  </a:cubicBezTo>
                  <a:cubicBezTo>
                    <a:pt x="194783" y="141613"/>
                    <a:pt x="160300" y="181083"/>
                    <a:pt x="95454" y="190908"/>
                  </a:cubicBezTo>
                  <a:cubicBezTo>
                    <a:pt x="48437" y="202375"/>
                    <a:pt x="-7035" y="135364"/>
                    <a:pt x="0" y="95454"/>
                  </a:cubicBezTo>
                  <a:close/>
                </a:path>
                <a:path w="190908" h="190908" stroke="0" extrusionOk="0">
                  <a:moveTo>
                    <a:pt x="0" y="95454"/>
                  </a:moveTo>
                  <a:cubicBezTo>
                    <a:pt x="-15758" y="43692"/>
                    <a:pt x="43055" y="11797"/>
                    <a:pt x="95454" y="0"/>
                  </a:cubicBezTo>
                  <a:cubicBezTo>
                    <a:pt x="155704" y="-11697"/>
                    <a:pt x="191052" y="48459"/>
                    <a:pt x="190908" y="95454"/>
                  </a:cubicBezTo>
                  <a:cubicBezTo>
                    <a:pt x="203311" y="146661"/>
                    <a:pt x="148222" y="193615"/>
                    <a:pt x="95454" y="190908"/>
                  </a:cubicBezTo>
                  <a:cubicBezTo>
                    <a:pt x="50245" y="185979"/>
                    <a:pt x="-1238" y="158571"/>
                    <a:pt x="0" y="95454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1845820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FC96B9A-0C7F-4247-9E84-E4FAA487D8DD}"/>
                </a:ext>
              </a:extLst>
            </p:cNvPr>
            <p:cNvSpPr/>
            <p:nvPr/>
          </p:nvSpPr>
          <p:spPr>
            <a:xfrm>
              <a:off x="2217250" y="5998870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-6922" y="33711"/>
                    <a:pt x="30773" y="9238"/>
                    <a:pt x="68145" y="0"/>
                  </a:cubicBezTo>
                  <a:cubicBezTo>
                    <a:pt x="107351" y="-607"/>
                    <a:pt x="134348" y="37669"/>
                    <a:pt x="136290" y="68145"/>
                  </a:cubicBezTo>
                  <a:cubicBezTo>
                    <a:pt x="134127" y="105276"/>
                    <a:pt x="111173" y="144336"/>
                    <a:pt x="68145" y="136290"/>
                  </a:cubicBezTo>
                  <a:cubicBezTo>
                    <a:pt x="28925" y="129581"/>
                    <a:pt x="494" y="108657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-10206" y="26259"/>
                    <a:pt x="35270" y="4776"/>
                    <a:pt x="68145" y="0"/>
                  </a:cubicBezTo>
                  <a:cubicBezTo>
                    <a:pt x="110242" y="2318"/>
                    <a:pt x="140321" y="33657"/>
                    <a:pt x="136290" y="68145"/>
                  </a:cubicBezTo>
                  <a:cubicBezTo>
                    <a:pt x="139906" y="105082"/>
                    <a:pt x="106649" y="139705"/>
                    <a:pt x="68145" y="136290"/>
                  </a:cubicBezTo>
                  <a:cubicBezTo>
                    <a:pt x="27332" y="140020"/>
                    <a:pt x="1702" y="108855"/>
                    <a:pt x="0" y="6814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98153193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2DA3C30-B4E6-4135-B9C3-D5644512224A}"/>
                </a:ext>
              </a:extLst>
            </p:cNvPr>
            <p:cNvSpPr/>
            <p:nvPr/>
          </p:nvSpPr>
          <p:spPr>
            <a:xfrm>
              <a:off x="1496537" y="5809376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3385" y="19278"/>
                    <a:pt x="18029" y="404"/>
                    <a:pt x="42886" y="0"/>
                  </a:cubicBezTo>
                  <a:cubicBezTo>
                    <a:pt x="63608" y="1646"/>
                    <a:pt x="81133" y="15403"/>
                    <a:pt x="85772" y="42886"/>
                  </a:cubicBezTo>
                  <a:cubicBezTo>
                    <a:pt x="84640" y="65985"/>
                    <a:pt x="60577" y="87777"/>
                    <a:pt x="42886" y="85772"/>
                  </a:cubicBezTo>
                  <a:cubicBezTo>
                    <a:pt x="22614" y="87238"/>
                    <a:pt x="-671" y="66542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3342" y="17133"/>
                    <a:pt x="22462" y="668"/>
                    <a:pt x="42886" y="0"/>
                  </a:cubicBezTo>
                  <a:cubicBezTo>
                    <a:pt x="71518" y="1338"/>
                    <a:pt x="84499" y="17000"/>
                    <a:pt x="85772" y="42886"/>
                  </a:cubicBezTo>
                  <a:cubicBezTo>
                    <a:pt x="85771" y="64687"/>
                    <a:pt x="66620" y="87032"/>
                    <a:pt x="42886" y="85772"/>
                  </a:cubicBezTo>
                  <a:cubicBezTo>
                    <a:pt x="16694" y="85801"/>
                    <a:pt x="-5039" y="68914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24687292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D98901E4-4B16-4A29-9BDA-80B26376AF0F}"/>
                </a:ext>
              </a:extLst>
            </p:cNvPr>
            <p:cNvSpPr/>
            <p:nvPr/>
          </p:nvSpPr>
          <p:spPr>
            <a:xfrm>
              <a:off x="942875" y="5168891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70" y="12495"/>
                    <a:pt x="20004" y="-1634"/>
                    <a:pt x="42886" y="0"/>
                  </a:cubicBezTo>
                  <a:cubicBezTo>
                    <a:pt x="61944" y="-1326"/>
                    <a:pt x="84594" y="19775"/>
                    <a:pt x="85772" y="42886"/>
                  </a:cubicBezTo>
                  <a:cubicBezTo>
                    <a:pt x="87863" y="71194"/>
                    <a:pt x="66086" y="86128"/>
                    <a:pt x="42886" y="85772"/>
                  </a:cubicBezTo>
                  <a:cubicBezTo>
                    <a:pt x="18013" y="90252"/>
                    <a:pt x="5083" y="6535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6580" y="20717"/>
                    <a:pt x="20307" y="2278"/>
                    <a:pt x="42886" y="0"/>
                  </a:cubicBezTo>
                  <a:cubicBezTo>
                    <a:pt x="67019" y="1296"/>
                    <a:pt x="83919" y="17128"/>
                    <a:pt x="85772" y="42886"/>
                  </a:cubicBezTo>
                  <a:cubicBezTo>
                    <a:pt x="83576" y="65227"/>
                    <a:pt x="64880" y="90552"/>
                    <a:pt x="42886" y="85772"/>
                  </a:cubicBezTo>
                  <a:cubicBezTo>
                    <a:pt x="23720" y="82710"/>
                    <a:pt x="931" y="70487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90855815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548CBE5-1801-4221-9FCD-216BCCF8BE1F}"/>
                </a:ext>
              </a:extLst>
            </p:cNvPr>
            <p:cNvSpPr/>
            <p:nvPr/>
          </p:nvSpPr>
          <p:spPr>
            <a:xfrm>
              <a:off x="1522786" y="4954252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5467" y="14833"/>
                    <a:pt x="17398" y="6023"/>
                    <a:pt x="42886" y="0"/>
                  </a:cubicBezTo>
                  <a:cubicBezTo>
                    <a:pt x="69965" y="-4108"/>
                    <a:pt x="89232" y="15015"/>
                    <a:pt x="85772" y="42886"/>
                  </a:cubicBezTo>
                  <a:cubicBezTo>
                    <a:pt x="88809" y="66846"/>
                    <a:pt x="63887" y="91468"/>
                    <a:pt x="42886" y="85772"/>
                  </a:cubicBezTo>
                  <a:cubicBezTo>
                    <a:pt x="12658" y="86142"/>
                    <a:pt x="-455" y="6520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4773" y="14723"/>
                    <a:pt x="16237" y="3328"/>
                    <a:pt x="42886" y="0"/>
                  </a:cubicBezTo>
                  <a:cubicBezTo>
                    <a:pt x="68990" y="1541"/>
                    <a:pt x="85005" y="19352"/>
                    <a:pt x="85772" y="42886"/>
                  </a:cubicBezTo>
                  <a:cubicBezTo>
                    <a:pt x="86939" y="61829"/>
                    <a:pt x="68202" y="85375"/>
                    <a:pt x="42886" y="85772"/>
                  </a:cubicBezTo>
                  <a:cubicBezTo>
                    <a:pt x="18413" y="87762"/>
                    <a:pt x="1268" y="66783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905667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6D76673-28C9-4757-8364-64B62A406C84}"/>
                </a:ext>
              </a:extLst>
            </p:cNvPr>
            <p:cNvSpPr/>
            <p:nvPr/>
          </p:nvSpPr>
          <p:spPr>
            <a:xfrm>
              <a:off x="1394131" y="5126006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1160" y="19237"/>
                    <a:pt x="12371" y="-1271"/>
                    <a:pt x="42886" y="0"/>
                  </a:cubicBezTo>
                  <a:cubicBezTo>
                    <a:pt x="65883" y="-5848"/>
                    <a:pt x="81291" y="21785"/>
                    <a:pt x="85772" y="42886"/>
                  </a:cubicBezTo>
                  <a:cubicBezTo>
                    <a:pt x="86215" y="61922"/>
                    <a:pt x="62951" y="79759"/>
                    <a:pt x="42886" y="85772"/>
                  </a:cubicBezTo>
                  <a:cubicBezTo>
                    <a:pt x="15889" y="81478"/>
                    <a:pt x="5319" y="68479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581" y="19188"/>
                    <a:pt x="21135" y="-2846"/>
                    <a:pt x="42886" y="0"/>
                  </a:cubicBezTo>
                  <a:cubicBezTo>
                    <a:pt x="60013" y="655"/>
                    <a:pt x="85387" y="12748"/>
                    <a:pt x="85772" y="42886"/>
                  </a:cubicBezTo>
                  <a:cubicBezTo>
                    <a:pt x="82897" y="65292"/>
                    <a:pt x="69265" y="80873"/>
                    <a:pt x="42886" y="85772"/>
                  </a:cubicBezTo>
                  <a:cubicBezTo>
                    <a:pt x="21130" y="83280"/>
                    <a:pt x="-2007" y="66555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9216102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9C145299-9DD9-43C4-9A3B-96DEF7E1717E}"/>
                </a:ext>
              </a:extLst>
            </p:cNvPr>
            <p:cNvSpPr/>
            <p:nvPr/>
          </p:nvSpPr>
          <p:spPr>
            <a:xfrm>
              <a:off x="1214999" y="5603505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2518" y="14317"/>
                    <a:pt x="20416" y="1656"/>
                    <a:pt x="42886" y="0"/>
                  </a:cubicBezTo>
                  <a:cubicBezTo>
                    <a:pt x="66437" y="-1722"/>
                    <a:pt x="85574" y="25081"/>
                    <a:pt x="85772" y="42886"/>
                  </a:cubicBezTo>
                  <a:cubicBezTo>
                    <a:pt x="90277" y="65483"/>
                    <a:pt x="65650" y="92104"/>
                    <a:pt x="42886" y="85772"/>
                  </a:cubicBezTo>
                  <a:cubicBezTo>
                    <a:pt x="17145" y="84913"/>
                    <a:pt x="-1601" y="61133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2712" y="17767"/>
                    <a:pt x="20439" y="-2665"/>
                    <a:pt x="42886" y="0"/>
                  </a:cubicBezTo>
                  <a:cubicBezTo>
                    <a:pt x="63125" y="-3636"/>
                    <a:pt x="83948" y="20785"/>
                    <a:pt x="85772" y="42886"/>
                  </a:cubicBezTo>
                  <a:cubicBezTo>
                    <a:pt x="90709" y="68573"/>
                    <a:pt x="63730" y="87894"/>
                    <a:pt x="42886" y="85772"/>
                  </a:cubicBezTo>
                  <a:cubicBezTo>
                    <a:pt x="19758" y="85088"/>
                    <a:pt x="-3041" y="64650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2492731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ECF8D87-CA4E-415F-86CE-681372262F2B}"/>
                </a:ext>
              </a:extLst>
            </p:cNvPr>
            <p:cNvSpPr/>
            <p:nvPr/>
          </p:nvSpPr>
          <p:spPr>
            <a:xfrm>
              <a:off x="1942040" y="5878999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2095" y="18640"/>
                    <a:pt x="17758" y="821"/>
                    <a:pt x="42886" y="0"/>
                  </a:cubicBezTo>
                  <a:cubicBezTo>
                    <a:pt x="65720" y="57"/>
                    <a:pt x="91699" y="19119"/>
                    <a:pt x="85772" y="42886"/>
                  </a:cubicBezTo>
                  <a:cubicBezTo>
                    <a:pt x="86740" y="65787"/>
                    <a:pt x="64998" y="81840"/>
                    <a:pt x="42886" y="85772"/>
                  </a:cubicBezTo>
                  <a:cubicBezTo>
                    <a:pt x="15366" y="88364"/>
                    <a:pt x="5737" y="66876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2864" y="13356"/>
                    <a:pt x="22530" y="-5335"/>
                    <a:pt x="42886" y="0"/>
                  </a:cubicBezTo>
                  <a:cubicBezTo>
                    <a:pt x="70151" y="-900"/>
                    <a:pt x="87571" y="16054"/>
                    <a:pt x="85772" y="42886"/>
                  </a:cubicBezTo>
                  <a:cubicBezTo>
                    <a:pt x="86454" y="66318"/>
                    <a:pt x="61326" y="82051"/>
                    <a:pt x="42886" y="85772"/>
                  </a:cubicBezTo>
                  <a:cubicBezTo>
                    <a:pt x="19622" y="90864"/>
                    <a:pt x="1900" y="64722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22458651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380C9558-7D9A-48A3-8522-A7AB37F4D2E5}"/>
                </a:ext>
              </a:extLst>
            </p:cNvPr>
            <p:cNvSpPr/>
            <p:nvPr/>
          </p:nvSpPr>
          <p:spPr>
            <a:xfrm>
              <a:off x="2260135" y="5537070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5616" y="21611"/>
                    <a:pt x="23694" y="-173"/>
                    <a:pt x="42886" y="0"/>
                  </a:cubicBezTo>
                  <a:cubicBezTo>
                    <a:pt x="67036" y="-553"/>
                    <a:pt x="85457" y="18378"/>
                    <a:pt x="85772" y="42886"/>
                  </a:cubicBezTo>
                  <a:cubicBezTo>
                    <a:pt x="81624" y="68335"/>
                    <a:pt x="69380" y="86138"/>
                    <a:pt x="42886" y="85772"/>
                  </a:cubicBezTo>
                  <a:cubicBezTo>
                    <a:pt x="24026" y="89777"/>
                    <a:pt x="-2122" y="67911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3765" y="19781"/>
                    <a:pt x="24916" y="2096"/>
                    <a:pt x="42886" y="0"/>
                  </a:cubicBezTo>
                  <a:cubicBezTo>
                    <a:pt x="68361" y="-5143"/>
                    <a:pt x="86967" y="17900"/>
                    <a:pt x="85772" y="42886"/>
                  </a:cubicBezTo>
                  <a:cubicBezTo>
                    <a:pt x="91547" y="65742"/>
                    <a:pt x="67886" y="83366"/>
                    <a:pt x="42886" y="85772"/>
                  </a:cubicBezTo>
                  <a:cubicBezTo>
                    <a:pt x="23062" y="85896"/>
                    <a:pt x="-3872" y="71960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28845190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6460B6F3-12CC-4EF4-9376-FEDE49F87E47}"/>
                </a:ext>
              </a:extLst>
            </p:cNvPr>
            <p:cNvSpPr/>
            <p:nvPr/>
          </p:nvSpPr>
          <p:spPr>
            <a:xfrm>
              <a:off x="2411997" y="5739921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356" y="18340"/>
                    <a:pt x="20714" y="111"/>
                    <a:pt x="42886" y="0"/>
                  </a:cubicBezTo>
                  <a:cubicBezTo>
                    <a:pt x="68864" y="-6648"/>
                    <a:pt x="80995" y="20250"/>
                    <a:pt x="85772" y="42886"/>
                  </a:cubicBezTo>
                  <a:cubicBezTo>
                    <a:pt x="86549" y="63155"/>
                    <a:pt x="67862" y="86587"/>
                    <a:pt x="42886" y="85772"/>
                  </a:cubicBezTo>
                  <a:cubicBezTo>
                    <a:pt x="21962" y="87073"/>
                    <a:pt x="-3052" y="65847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576" y="18623"/>
                    <a:pt x="22125" y="-1782"/>
                    <a:pt x="42886" y="0"/>
                  </a:cubicBezTo>
                  <a:cubicBezTo>
                    <a:pt x="69999" y="-1364"/>
                    <a:pt x="85168" y="18130"/>
                    <a:pt x="85772" y="42886"/>
                  </a:cubicBezTo>
                  <a:cubicBezTo>
                    <a:pt x="87201" y="63405"/>
                    <a:pt x="65684" y="85373"/>
                    <a:pt x="42886" y="85772"/>
                  </a:cubicBezTo>
                  <a:cubicBezTo>
                    <a:pt x="19532" y="88259"/>
                    <a:pt x="6281" y="66180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67070268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E550168B-A586-4560-9F3C-7CAE589C0A7F}"/>
                </a:ext>
              </a:extLst>
            </p:cNvPr>
            <p:cNvSpPr/>
            <p:nvPr/>
          </p:nvSpPr>
          <p:spPr>
            <a:xfrm>
              <a:off x="2065989" y="4780627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218" y="24537"/>
                    <a:pt x="23008" y="-564"/>
                    <a:pt x="42886" y="0"/>
                  </a:cubicBezTo>
                  <a:cubicBezTo>
                    <a:pt x="71775" y="2105"/>
                    <a:pt x="85256" y="16255"/>
                    <a:pt x="85772" y="42886"/>
                  </a:cubicBezTo>
                  <a:cubicBezTo>
                    <a:pt x="86015" y="67218"/>
                    <a:pt x="64237" y="88873"/>
                    <a:pt x="42886" y="85772"/>
                  </a:cubicBezTo>
                  <a:cubicBezTo>
                    <a:pt x="17989" y="83949"/>
                    <a:pt x="1615" y="67478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1510" y="17954"/>
                    <a:pt x="15921" y="-1511"/>
                    <a:pt x="42886" y="0"/>
                  </a:cubicBezTo>
                  <a:cubicBezTo>
                    <a:pt x="68640" y="2005"/>
                    <a:pt x="89844" y="14865"/>
                    <a:pt x="85772" y="42886"/>
                  </a:cubicBezTo>
                  <a:cubicBezTo>
                    <a:pt x="83782" y="65374"/>
                    <a:pt x="64490" y="85278"/>
                    <a:pt x="42886" y="85772"/>
                  </a:cubicBezTo>
                  <a:cubicBezTo>
                    <a:pt x="21179" y="91658"/>
                    <a:pt x="-523" y="67237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448800671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5834E9EC-2111-41BE-87BF-2FEE07FFDA4F}"/>
                </a:ext>
              </a:extLst>
            </p:cNvPr>
            <p:cNvSpPr/>
            <p:nvPr/>
          </p:nvSpPr>
          <p:spPr>
            <a:xfrm>
              <a:off x="2575566" y="4866398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-7343" y="24139"/>
                    <a:pt x="23238" y="4409"/>
                    <a:pt x="56405" y="0"/>
                  </a:cubicBezTo>
                  <a:cubicBezTo>
                    <a:pt x="86799" y="1845"/>
                    <a:pt x="112743" y="30250"/>
                    <a:pt x="112810" y="56405"/>
                  </a:cubicBezTo>
                  <a:cubicBezTo>
                    <a:pt x="110755" y="86006"/>
                    <a:pt x="92292" y="112782"/>
                    <a:pt x="56405" y="112810"/>
                  </a:cubicBezTo>
                  <a:cubicBezTo>
                    <a:pt x="30538" y="118346"/>
                    <a:pt x="-1820" y="88818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-5856" y="28700"/>
                    <a:pt x="22993" y="-317"/>
                    <a:pt x="56405" y="0"/>
                  </a:cubicBezTo>
                  <a:cubicBezTo>
                    <a:pt x="86836" y="2461"/>
                    <a:pt x="110457" y="25354"/>
                    <a:pt x="112810" y="56405"/>
                  </a:cubicBezTo>
                  <a:cubicBezTo>
                    <a:pt x="108437" y="88546"/>
                    <a:pt x="89971" y="117833"/>
                    <a:pt x="56405" y="112810"/>
                  </a:cubicBezTo>
                  <a:cubicBezTo>
                    <a:pt x="24204" y="107785"/>
                    <a:pt x="440" y="85739"/>
                    <a:pt x="0" y="5640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242563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536F325B-CB42-44C6-90E8-550BA5B9F249}"/>
                </a:ext>
              </a:extLst>
            </p:cNvPr>
            <p:cNvSpPr/>
            <p:nvPr/>
          </p:nvSpPr>
          <p:spPr>
            <a:xfrm>
              <a:off x="1991098" y="5503929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6045" y="25814"/>
                    <a:pt x="25780" y="-2227"/>
                    <a:pt x="56405" y="0"/>
                  </a:cubicBezTo>
                  <a:cubicBezTo>
                    <a:pt x="96463" y="-2488"/>
                    <a:pt x="117358" y="26953"/>
                    <a:pt x="112810" y="56405"/>
                  </a:cubicBezTo>
                  <a:cubicBezTo>
                    <a:pt x="116886" y="81130"/>
                    <a:pt x="89812" y="106075"/>
                    <a:pt x="56405" y="112810"/>
                  </a:cubicBezTo>
                  <a:cubicBezTo>
                    <a:pt x="23153" y="110745"/>
                    <a:pt x="424" y="89828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8385" y="26445"/>
                    <a:pt x="21504" y="8532"/>
                    <a:pt x="56405" y="0"/>
                  </a:cubicBezTo>
                  <a:cubicBezTo>
                    <a:pt x="87534" y="869"/>
                    <a:pt x="109448" y="19400"/>
                    <a:pt x="112810" y="56405"/>
                  </a:cubicBezTo>
                  <a:cubicBezTo>
                    <a:pt x="115541" y="92148"/>
                    <a:pt x="94649" y="110895"/>
                    <a:pt x="56405" y="112810"/>
                  </a:cubicBezTo>
                  <a:cubicBezTo>
                    <a:pt x="29323" y="120109"/>
                    <a:pt x="1595" y="84053"/>
                    <a:pt x="0" y="5640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69633031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4E7862EB-ABE6-4689-B3C6-C388E16FC057}"/>
                </a:ext>
              </a:extLst>
            </p:cNvPr>
            <p:cNvSpPr/>
            <p:nvPr/>
          </p:nvSpPr>
          <p:spPr>
            <a:xfrm>
              <a:off x="2003640" y="4388405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5132" y="31908"/>
                    <a:pt x="32079" y="-2364"/>
                    <a:pt x="56405" y="0"/>
                  </a:cubicBezTo>
                  <a:cubicBezTo>
                    <a:pt x="90509" y="-5599"/>
                    <a:pt x="119916" y="30654"/>
                    <a:pt x="112810" y="56405"/>
                  </a:cubicBezTo>
                  <a:cubicBezTo>
                    <a:pt x="119741" y="87578"/>
                    <a:pt x="88637" y="115870"/>
                    <a:pt x="56405" y="112810"/>
                  </a:cubicBezTo>
                  <a:cubicBezTo>
                    <a:pt x="31828" y="111357"/>
                    <a:pt x="-6210" y="83913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-3158" y="26208"/>
                    <a:pt x="18252" y="-4041"/>
                    <a:pt x="56405" y="0"/>
                  </a:cubicBezTo>
                  <a:cubicBezTo>
                    <a:pt x="84076" y="-2928"/>
                    <a:pt x="116244" y="17699"/>
                    <a:pt x="112810" y="56405"/>
                  </a:cubicBezTo>
                  <a:cubicBezTo>
                    <a:pt x="114919" y="96507"/>
                    <a:pt x="90247" y="112018"/>
                    <a:pt x="56405" y="112810"/>
                  </a:cubicBezTo>
                  <a:cubicBezTo>
                    <a:pt x="21561" y="107502"/>
                    <a:pt x="3368" y="90692"/>
                    <a:pt x="0" y="5640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161292245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0E43345A-502B-4B9A-BAB2-CDE39DF45D5C}"/>
                </a:ext>
              </a:extLst>
            </p:cNvPr>
            <p:cNvSpPr/>
            <p:nvPr/>
          </p:nvSpPr>
          <p:spPr>
            <a:xfrm>
              <a:off x="2644987" y="4459723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3404" y="12155"/>
                    <a:pt x="11317" y="-2286"/>
                    <a:pt x="30372" y="0"/>
                  </a:cubicBezTo>
                  <a:cubicBezTo>
                    <a:pt x="48881" y="2869"/>
                    <a:pt x="63982" y="17111"/>
                    <a:pt x="60744" y="30372"/>
                  </a:cubicBezTo>
                  <a:cubicBezTo>
                    <a:pt x="61475" y="47055"/>
                    <a:pt x="47959" y="63462"/>
                    <a:pt x="30372" y="60744"/>
                  </a:cubicBezTo>
                  <a:cubicBezTo>
                    <a:pt x="14907" y="62250"/>
                    <a:pt x="2360" y="45855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566" y="17310"/>
                    <a:pt x="13510" y="-4569"/>
                    <a:pt x="30372" y="0"/>
                  </a:cubicBezTo>
                  <a:cubicBezTo>
                    <a:pt x="47968" y="-354"/>
                    <a:pt x="60773" y="16498"/>
                    <a:pt x="60744" y="30372"/>
                  </a:cubicBezTo>
                  <a:cubicBezTo>
                    <a:pt x="62231" y="46200"/>
                    <a:pt x="52053" y="59958"/>
                    <a:pt x="30372" y="60744"/>
                  </a:cubicBezTo>
                  <a:cubicBezTo>
                    <a:pt x="13308" y="64779"/>
                    <a:pt x="-3456" y="49562"/>
                    <a:pt x="0" y="303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66177536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951900E-22D3-418D-9D81-60409C127646}"/>
                </a:ext>
              </a:extLst>
            </p:cNvPr>
            <p:cNvSpPr/>
            <p:nvPr/>
          </p:nvSpPr>
          <p:spPr>
            <a:xfrm>
              <a:off x="2424510" y="5111222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1861" y="12274"/>
                    <a:pt x="15177" y="-310"/>
                    <a:pt x="30372" y="0"/>
                  </a:cubicBezTo>
                  <a:cubicBezTo>
                    <a:pt x="45244" y="-2752"/>
                    <a:pt x="60898" y="14231"/>
                    <a:pt x="60744" y="30372"/>
                  </a:cubicBezTo>
                  <a:cubicBezTo>
                    <a:pt x="60899" y="47846"/>
                    <a:pt x="47378" y="61088"/>
                    <a:pt x="30372" y="60744"/>
                  </a:cubicBezTo>
                  <a:cubicBezTo>
                    <a:pt x="10311" y="60721"/>
                    <a:pt x="652" y="46994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898" y="14806"/>
                    <a:pt x="15777" y="1313"/>
                    <a:pt x="30372" y="0"/>
                  </a:cubicBezTo>
                  <a:cubicBezTo>
                    <a:pt x="47490" y="1280"/>
                    <a:pt x="64371" y="10627"/>
                    <a:pt x="60744" y="30372"/>
                  </a:cubicBezTo>
                  <a:cubicBezTo>
                    <a:pt x="62726" y="47504"/>
                    <a:pt x="44453" y="63356"/>
                    <a:pt x="30372" y="60744"/>
                  </a:cubicBezTo>
                  <a:cubicBezTo>
                    <a:pt x="11371" y="60384"/>
                    <a:pt x="1910" y="48452"/>
                    <a:pt x="0" y="303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80638877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4B3E69AC-472E-40E8-AECA-617C67E42DD2}"/>
                </a:ext>
              </a:extLst>
            </p:cNvPr>
            <p:cNvSpPr/>
            <p:nvPr/>
          </p:nvSpPr>
          <p:spPr>
            <a:xfrm>
              <a:off x="2292796" y="5283323"/>
              <a:ext cx="60743" cy="60743"/>
            </a:xfrm>
            <a:custGeom>
              <a:avLst/>
              <a:gdLst>
                <a:gd name="connsiteX0" fmla="*/ 0 w 60743"/>
                <a:gd name="connsiteY0" fmla="*/ 30372 h 60743"/>
                <a:gd name="connsiteX1" fmla="*/ 30372 w 60743"/>
                <a:gd name="connsiteY1" fmla="*/ 0 h 60743"/>
                <a:gd name="connsiteX2" fmla="*/ 60744 w 60743"/>
                <a:gd name="connsiteY2" fmla="*/ 30372 h 60743"/>
                <a:gd name="connsiteX3" fmla="*/ 30372 w 60743"/>
                <a:gd name="connsiteY3" fmla="*/ 60744 h 60743"/>
                <a:gd name="connsiteX4" fmla="*/ 0 w 60743"/>
                <a:gd name="connsiteY4" fmla="*/ 30372 h 6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43" h="60743" fill="none" extrusionOk="0">
                  <a:moveTo>
                    <a:pt x="0" y="30372"/>
                  </a:moveTo>
                  <a:cubicBezTo>
                    <a:pt x="649" y="12038"/>
                    <a:pt x="9537" y="-1887"/>
                    <a:pt x="30372" y="0"/>
                  </a:cubicBezTo>
                  <a:cubicBezTo>
                    <a:pt x="45234" y="-1736"/>
                    <a:pt x="61348" y="13416"/>
                    <a:pt x="60744" y="30372"/>
                  </a:cubicBezTo>
                  <a:cubicBezTo>
                    <a:pt x="59849" y="49383"/>
                    <a:pt x="47008" y="59105"/>
                    <a:pt x="30372" y="60744"/>
                  </a:cubicBezTo>
                  <a:cubicBezTo>
                    <a:pt x="12731" y="61961"/>
                    <a:pt x="-1354" y="50367"/>
                    <a:pt x="0" y="30372"/>
                  </a:cubicBezTo>
                  <a:close/>
                </a:path>
                <a:path w="60743" h="60743" stroke="0" extrusionOk="0">
                  <a:moveTo>
                    <a:pt x="0" y="30372"/>
                  </a:moveTo>
                  <a:cubicBezTo>
                    <a:pt x="-1266" y="11940"/>
                    <a:pt x="13805" y="-869"/>
                    <a:pt x="30372" y="0"/>
                  </a:cubicBezTo>
                  <a:cubicBezTo>
                    <a:pt x="46705" y="180"/>
                    <a:pt x="61089" y="13222"/>
                    <a:pt x="60744" y="30372"/>
                  </a:cubicBezTo>
                  <a:cubicBezTo>
                    <a:pt x="61639" y="45760"/>
                    <a:pt x="50993" y="57814"/>
                    <a:pt x="30372" y="60744"/>
                  </a:cubicBezTo>
                  <a:cubicBezTo>
                    <a:pt x="11104" y="58076"/>
                    <a:pt x="2861" y="46817"/>
                    <a:pt x="0" y="30372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5335876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FC21EF53-6908-4C84-A75D-087EC5591590}"/>
                </a:ext>
              </a:extLst>
            </p:cNvPr>
            <p:cNvCxnSpPr>
              <a:cxnSpLocks/>
            </p:cNvCxnSpPr>
            <p:nvPr/>
          </p:nvCxnSpPr>
          <p:spPr>
            <a:xfrm>
              <a:off x="1236808" y="5339895"/>
              <a:ext cx="20338" cy="307333"/>
            </a:xfrm>
            <a:prstGeom prst="line">
              <a:avLst/>
            </a:prstGeom>
            <a:grpFill/>
            <a:ln w="1905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</p:cxn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CC62DC5-E2E2-48C4-BC7A-977DEF156337}"/>
                </a:ext>
              </a:extLst>
            </p:cNvPr>
            <p:cNvSpPr/>
            <p:nvPr/>
          </p:nvSpPr>
          <p:spPr>
            <a:xfrm>
              <a:off x="2257077" y="5539188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-4595" y="17727"/>
                    <a:pt x="22991" y="-2304"/>
                    <a:pt x="43220" y="0"/>
                  </a:cubicBezTo>
                  <a:cubicBezTo>
                    <a:pt x="66038" y="-1881"/>
                    <a:pt x="82649" y="20311"/>
                    <a:pt x="86440" y="43220"/>
                  </a:cubicBezTo>
                  <a:cubicBezTo>
                    <a:pt x="83721" y="72570"/>
                    <a:pt x="63492" y="83382"/>
                    <a:pt x="43220" y="86440"/>
                  </a:cubicBezTo>
                  <a:cubicBezTo>
                    <a:pt x="20003" y="87099"/>
                    <a:pt x="-721" y="67224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515" y="18897"/>
                    <a:pt x="17979" y="3426"/>
                    <a:pt x="43220" y="0"/>
                  </a:cubicBezTo>
                  <a:cubicBezTo>
                    <a:pt x="67461" y="-2899"/>
                    <a:pt x="85563" y="19404"/>
                    <a:pt x="86440" y="43220"/>
                  </a:cubicBezTo>
                  <a:cubicBezTo>
                    <a:pt x="88451" y="66146"/>
                    <a:pt x="62262" y="85472"/>
                    <a:pt x="43220" y="86440"/>
                  </a:cubicBezTo>
                  <a:cubicBezTo>
                    <a:pt x="13479" y="88140"/>
                    <a:pt x="-1575" y="66889"/>
                    <a:pt x="0" y="4322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484064806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F00C92B-0E2D-4468-B073-CB0CBA8D5D84}"/>
                </a:ext>
              </a:extLst>
            </p:cNvPr>
            <p:cNvSpPr/>
            <p:nvPr/>
          </p:nvSpPr>
          <p:spPr>
            <a:xfrm>
              <a:off x="2408350" y="5741252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6065" y="21764"/>
                    <a:pt x="17190" y="-2368"/>
                    <a:pt x="43220" y="0"/>
                  </a:cubicBezTo>
                  <a:cubicBezTo>
                    <a:pt x="62737" y="852"/>
                    <a:pt x="84573" y="23637"/>
                    <a:pt x="86440" y="43220"/>
                  </a:cubicBezTo>
                  <a:cubicBezTo>
                    <a:pt x="88381" y="62033"/>
                    <a:pt x="66214" y="85885"/>
                    <a:pt x="43220" y="86440"/>
                  </a:cubicBezTo>
                  <a:cubicBezTo>
                    <a:pt x="20762" y="84190"/>
                    <a:pt x="-416" y="64803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4905" y="15820"/>
                    <a:pt x="13161" y="1180"/>
                    <a:pt x="43220" y="0"/>
                  </a:cubicBezTo>
                  <a:cubicBezTo>
                    <a:pt x="64101" y="609"/>
                    <a:pt x="84299" y="21209"/>
                    <a:pt x="86440" y="43220"/>
                  </a:cubicBezTo>
                  <a:cubicBezTo>
                    <a:pt x="89796" y="72506"/>
                    <a:pt x="66186" y="85174"/>
                    <a:pt x="43220" y="86440"/>
                  </a:cubicBezTo>
                  <a:cubicBezTo>
                    <a:pt x="19004" y="81875"/>
                    <a:pt x="-2124" y="66769"/>
                    <a:pt x="0" y="4322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542532869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161031B-016A-4E4C-8767-8F0F511BF0FA}"/>
                </a:ext>
              </a:extLst>
            </p:cNvPr>
            <p:cNvSpPr/>
            <p:nvPr/>
          </p:nvSpPr>
          <p:spPr>
            <a:xfrm>
              <a:off x="2289611" y="5286424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1156" y="19113"/>
                    <a:pt x="22556" y="2206"/>
                    <a:pt x="43220" y="0"/>
                  </a:cubicBezTo>
                  <a:cubicBezTo>
                    <a:pt x="72925" y="2862"/>
                    <a:pt x="83741" y="23182"/>
                    <a:pt x="86440" y="43220"/>
                  </a:cubicBezTo>
                  <a:cubicBezTo>
                    <a:pt x="89300" y="68351"/>
                    <a:pt x="64684" y="80052"/>
                    <a:pt x="43220" y="86440"/>
                  </a:cubicBezTo>
                  <a:cubicBezTo>
                    <a:pt x="25326" y="89164"/>
                    <a:pt x="2285" y="64717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-885" y="20759"/>
                    <a:pt x="20552" y="2770"/>
                    <a:pt x="43220" y="0"/>
                  </a:cubicBezTo>
                  <a:cubicBezTo>
                    <a:pt x="67916" y="-1759"/>
                    <a:pt x="87082" y="19520"/>
                    <a:pt x="86440" y="43220"/>
                  </a:cubicBezTo>
                  <a:cubicBezTo>
                    <a:pt x="85188" y="66601"/>
                    <a:pt x="62443" y="88685"/>
                    <a:pt x="43220" y="86440"/>
                  </a:cubicBezTo>
                  <a:cubicBezTo>
                    <a:pt x="18895" y="82757"/>
                    <a:pt x="-3801" y="62181"/>
                    <a:pt x="0" y="4322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416286742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D3B57672-57AB-4442-9CEB-303B349C4943}"/>
                </a:ext>
              </a:extLst>
            </p:cNvPr>
            <p:cNvSpPr/>
            <p:nvPr/>
          </p:nvSpPr>
          <p:spPr>
            <a:xfrm>
              <a:off x="2151759" y="5742710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-7308" y="28788"/>
                    <a:pt x="27010" y="-9122"/>
                    <a:pt x="68145" y="0"/>
                  </a:cubicBezTo>
                  <a:cubicBezTo>
                    <a:pt x="112782" y="-1730"/>
                    <a:pt x="135899" y="25936"/>
                    <a:pt x="136290" y="68145"/>
                  </a:cubicBezTo>
                  <a:cubicBezTo>
                    <a:pt x="140073" y="100887"/>
                    <a:pt x="100990" y="134176"/>
                    <a:pt x="68145" y="136290"/>
                  </a:cubicBezTo>
                  <a:cubicBezTo>
                    <a:pt x="29051" y="139029"/>
                    <a:pt x="4181" y="114858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-953" y="27915"/>
                    <a:pt x="29485" y="1914"/>
                    <a:pt x="68145" y="0"/>
                  </a:cubicBezTo>
                  <a:cubicBezTo>
                    <a:pt x="104985" y="-261"/>
                    <a:pt x="137460" y="39360"/>
                    <a:pt x="136290" y="68145"/>
                  </a:cubicBezTo>
                  <a:cubicBezTo>
                    <a:pt x="126665" y="106686"/>
                    <a:pt x="100112" y="135808"/>
                    <a:pt x="68145" y="136290"/>
                  </a:cubicBezTo>
                  <a:cubicBezTo>
                    <a:pt x="22673" y="134245"/>
                    <a:pt x="-3130" y="96956"/>
                    <a:pt x="0" y="6814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809797136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0A8383E3-AAE4-4AFB-8652-041D8973B9FD}"/>
                </a:ext>
              </a:extLst>
            </p:cNvPr>
            <p:cNvSpPr/>
            <p:nvPr/>
          </p:nvSpPr>
          <p:spPr>
            <a:xfrm>
              <a:off x="2217250" y="6255028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-4888" y="16667"/>
                    <a:pt x="23830" y="407"/>
                    <a:pt x="42886" y="0"/>
                  </a:cubicBezTo>
                  <a:cubicBezTo>
                    <a:pt x="67792" y="1287"/>
                    <a:pt x="83283" y="23711"/>
                    <a:pt x="85772" y="42886"/>
                  </a:cubicBezTo>
                  <a:cubicBezTo>
                    <a:pt x="86918" y="66020"/>
                    <a:pt x="65254" y="90698"/>
                    <a:pt x="42886" y="85772"/>
                  </a:cubicBezTo>
                  <a:cubicBezTo>
                    <a:pt x="18206" y="85768"/>
                    <a:pt x="-5184" y="64791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5447" y="16364"/>
                    <a:pt x="18138" y="326"/>
                    <a:pt x="42886" y="0"/>
                  </a:cubicBezTo>
                  <a:cubicBezTo>
                    <a:pt x="69355" y="4103"/>
                    <a:pt x="80588" y="16241"/>
                    <a:pt x="85772" y="42886"/>
                  </a:cubicBezTo>
                  <a:cubicBezTo>
                    <a:pt x="83402" y="61136"/>
                    <a:pt x="65898" y="82921"/>
                    <a:pt x="42886" y="85772"/>
                  </a:cubicBezTo>
                  <a:cubicBezTo>
                    <a:pt x="16988" y="82421"/>
                    <a:pt x="2236" y="62904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516377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FDC8C56-D09C-47D6-83A6-98E796B692E6}"/>
                </a:ext>
              </a:extLst>
            </p:cNvPr>
            <p:cNvSpPr/>
            <p:nvPr/>
          </p:nvSpPr>
          <p:spPr>
            <a:xfrm>
              <a:off x="2279039" y="4488598"/>
              <a:ext cx="136289" cy="136289"/>
            </a:xfrm>
            <a:custGeom>
              <a:avLst/>
              <a:gdLst>
                <a:gd name="connsiteX0" fmla="*/ 0 w 136289"/>
                <a:gd name="connsiteY0" fmla="*/ 68145 h 136289"/>
                <a:gd name="connsiteX1" fmla="*/ 68145 w 136289"/>
                <a:gd name="connsiteY1" fmla="*/ 0 h 136289"/>
                <a:gd name="connsiteX2" fmla="*/ 136290 w 136289"/>
                <a:gd name="connsiteY2" fmla="*/ 68145 h 136289"/>
                <a:gd name="connsiteX3" fmla="*/ 68145 w 136289"/>
                <a:gd name="connsiteY3" fmla="*/ 136290 h 136289"/>
                <a:gd name="connsiteX4" fmla="*/ 0 w 136289"/>
                <a:gd name="connsiteY4" fmla="*/ 68145 h 136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289" h="136289" fill="none" extrusionOk="0">
                  <a:moveTo>
                    <a:pt x="0" y="68145"/>
                  </a:moveTo>
                  <a:cubicBezTo>
                    <a:pt x="2748" y="31993"/>
                    <a:pt x="30013" y="-1077"/>
                    <a:pt x="68145" y="0"/>
                  </a:cubicBezTo>
                  <a:cubicBezTo>
                    <a:pt x="95636" y="-974"/>
                    <a:pt x="141150" y="23507"/>
                    <a:pt x="136290" y="68145"/>
                  </a:cubicBezTo>
                  <a:cubicBezTo>
                    <a:pt x="146606" y="106377"/>
                    <a:pt x="99695" y="143039"/>
                    <a:pt x="68145" y="136290"/>
                  </a:cubicBezTo>
                  <a:cubicBezTo>
                    <a:pt x="26713" y="136342"/>
                    <a:pt x="3694" y="112685"/>
                    <a:pt x="0" y="68145"/>
                  </a:cubicBezTo>
                  <a:close/>
                </a:path>
                <a:path w="136289" h="136289" stroke="0" extrusionOk="0">
                  <a:moveTo>
                    <a:pt x="0" y="68145"/>
                  </a:moveTo>
                  <a:cubicBezTo>
                    <a:pt x="8594" y="26829"/>
                    <a:pt x="26221" y="-6261"/>
                    <a:pt x="68145" y="0"/>
                  </a:cubicBezTo>
                  <a:cubicBezTo>
                    <a:pt x="105724" y="9936"/>
                    <a:pt x="134221" y="22235"/>
                    <a:pt x="136290" y="68145"/>
                  </a:cubicBezTo>
                  <a:cubicBezTo>
                    <a:pt x="135031" y="97406"/>
                    <a:pt x="102980" y="129128"/>
                    <a:pt x="68145" y="136290"/>
                  </a:cubicBezTo>
                  <a:cubicBezTo>
                    <a:pt x="29223" y="142694"/>
                    <a:pt x="1195" y="102766"/>
                    <a:pt x="0" y="6814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14861723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DE0C8BC8-A880-4E27-8E36-208BE22392DA}"/>
                </a:ext>
              </a:extLst>
            </p:cNvPr>
            <p:cNvSpPr/>
            <p:nvPr/>
          </p:nvSpPr>
          <p:spPr>
            <a:xfrm>
              <a:off x="1865383" y="4538785"/>
              <a:ext cx="168371" cy="168371"/>
            </a:xfrm>
            <a:custGeom>
              <a:avLst/>
              <a:gdLst>
                <a:gd name="connsiteX0" fmla="*/ 0 w 168371"/>
                <a:gd name="connsiteY0" fmla="*/ 84186 h 168371"/>
                <a:gd name="connsiteX1" fmla="*/ 84186 w 168371"/>
                <a:gd name="connsiteY1" fmla="*/ 0 h 168371"/>
                <a:gd name="connsiteX2" fmla="*/ 168372 w 168371"/>
                <a:gd name="connsiteY2" fmla="*/ 84186 h 168371"/>
                <a:gd name="connsiteX3" fmla="*/ 84186 w 168371"/>
                <a:gd name="connsiteY3" fmla="*/ 168372 h 168371"/>
                <a:gd name="connsiteX4" fmla="*/ 0 w 168371"/>
                <a:gd name="connsiteY4" fmla="*/ 84186 h 16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371" h="168371" fill="none" extrusionOk="0">
                  <a:moveTo>
                    <a:pt x="0" y="84186"/>
                  </a:moveTo>
                  <a:cubicBezTo>
                    <a:pt x="-3397" y="36618"/>
                    <a:pt x="45306" y="-10309"/>
                    <a:pt x="84186" y="0"/>
                  </a:cubicBezTo>
                  <a:cubicBezTo>
                    <a:pt x="129015" y="-235"/>
                    <a:pt x="179814" y="38029"/>
                    <a:pt x="168372" y="84186"/>
                  </a:cubicBezTo>
                  <a:cubicBezTo>
                    <a:pt x="173414" y="140878"/>
                    <a:pt x="124591" y="173169"/>
                    <a:pt x="84186" y="168372"/>
                  </a:cubicBezTo>
                  <a:cubicBezTo>
                    <a:pt x="27269" y="166595"/>
                    <a:pt x="6905" y="137126"/>
                    <a:pt x="0" y="84186"/>
                  </a:cubicBezTo>
                  <a:close/>
                </a:path>
                <a:path w="168371" h="168371" stroke="0" extrusionOk="0">
                  <a:moveTo>
                    <a:pt x="0" y="84186"/>
                  </a:moveTo>
                  <a:cubicBezTo>
                    <a:pt x="3570" y="36772"/>
                    <a:pt x="31202" y="1048"/>
                    <a:pt x="84186" y="0"/>
                  </a:cubicBezTo>
                  <a:cubicBezTo>
                    <a:pt x="136615" y="-9101"/>
                    <a:pt x="170983" y="42755"/>
                    <a:pt x="168372" y="84186"/>
                  </a:cubicBezTo>
                  <a:cubicBezTo>
                    <a:pt x="165906" y="130100"/>
                    <a:pt x="134169" y="169749"/>
                    <a:pt x="84186" y="168372"/>
                  </a:cubicBezTo>
                  <a:cubicBezTo>
                    <a:pt x="44112" y="171257"/>
                    <a:pt x="-3758" y="120316"/>
                    <a:pt x="0" y="841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331680791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4EF18C0-FFEE-4C7B-9DEC-94296A884200}"/>
                </a:ext>
              </a:extLst>
            </p:cNvPr>
            <p:cNvSpPr/>
            <p:nvPr/>
          </p:nvSpPr>
          <p:spPr>
            <a:xfrm>
              <a:off x="2160846" y="5038251"/>
              <a:ext cx="112809" cy="112809"/>
            </a:xfrm>
            <a:custGeom>
              <a:avLst/>
              <a:gdLst>
                <a:gd name="connsiteX0" fmla="*/ 0 w 112809"/>
                <a:gd name="connsiteY0" fmla="*/ 56405 h 112809"/>
                <a:gd name="connsiteX1" fmla="*/ 56405 w 112809"/>
                <a:gd name="connsiteY1" fmla="*/ 0 h 112809"/>
                <a:gd name="connsiteX2" fmla="*/ 112810 w 112809"/>
                <a:gd name="connsiteY2" fmla="*/ 56405 h 112809"/>
                <a:gd name="connsiteX3" fmla="*/ 56405 w 112809"/>
                <a:gd name="connsiteY3" fmla="*/ 112810 h 112809"/>
                <a:gd name="connsiteX4" fmla="*/ 0 w 112809"/>
                <a:gd name="connsiteY4" fmla="*/ 56405 h 112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09" h="112809" fill="none" extrusionOk="0">
                  <a:moveTo>
                    <a:pt x="0" y="56405"/>
                  </a:moveTo>
                  <a:cubicBezTo>
                    <a:pt x="7195" y="21889"/>
                    <a:pt x="23340" y="-2020"/>
                    <a:pt x="56405" y="0"/>
                  </a:cubicBezTo>
                  <a:cubicBezTo>
                    <a:pt x="85790" y="894"/>
                    <a:pt x="106565" y="28275"/>
                    <a:pt x="112810" y="56405"/>
                  </a:cubicBezTo>
                  <a:cubicBezTo>
                    <a:pt x="116227" y="89511"/>
                    <a:pt x="93337" y="113787"/>
                    <a:pt x="56405" y="112810"/>
                  </a:cubicBezTo>
                  <a:cubicBezTo>
                    <a:pt x="19791" y="108085"/>
                    <a:pt x="2506" y="84129"/>
                    <a:pt x="0" y="56405"/>
                  </a:cubicBezTo>
                  <a:close/>
                </a:path>
                <a:path w="112809" h="112809" stroke="0" extrusionOk="0">
                  <a:moveTo>
                    <a:pt x="0" y="56405"/>
                  </a:moveTo>
                  <a:cubicBezTo>
                    <a:pt x="2389" y="26815"/>
                    <a:pt x="27370" y="-5831"/>
                    <a:pt x="56405" y="0"/>
                  </a:cubicBezTo>
                  <a:cubicBezTo>
                    <a:pt x="85267" y="2066"/>
                    <a:pt x="111941" y="19730"/>
                    <a:pt x="112810" y="56405"/>
                  </a:cubicBezTo>
                  <a:cubicBezTo>
                    <a:pt x="115101" y="86470"/>
                    <a:pt x="95283" y="117849"/>
                    <a:pt x="56405" y="112810"/>
                  </a:cubicBezTo>
                  <a:cubicBezTo>
                    <a:pt x="24975" y="115798"/>
                    <a:pt x="-1153" y="81374"/>
                    <a:pt x="0" y="56405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197760550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43B43131-6609-42CA-B83B-51A81D37046D}"/>
                </a:ext>
              </a:extLst>
            </p:cNvPr>
            <p:cNvSpPr/>
            <p:nvPr/>
          </p:nvSpPr>
          <p:spPr>
            <a:xfrm>
              <a:off x="1197169" y="5294377"/>
              <a:ext cx="85771" cy="85771"/>
            </a:xfrm>
            <a:custGeom>
              <a:avLst/>
              <a:gdLst>
                <a:gd name="connsiteX0" fmla="*/ 0 w 85771"/>
                <a:gd name="connsiteY0" fmla="*/ 42886 h 85771"/>
                <a:gd name="connsiteX1" fmla="*/ 42886 w 85771"/>
                <a:gd name="connsiteY1" fmla="*/ 0 h 85771"/>
                <a:gd name="connsiteX2" fmla="*/ 85772 w 85771"/>
                <a:gd name="connsiteY2" fmla="*/ 42886 h 85771"/>
                <a:gd name="connsiteX3" fmla="*/ 42886 w 85771"/>
                <a:gd name="connsiteY3" fmla="*/ 85772 h 85771"/>
                <a:gd name="connsiteX4" fmla="*/ 0 w 85771"/>
                <a:gd name="connsiteY4" fmla="*/ 42886 h 8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1" h="85771" fill="none" extrusionOk="0">
                  <a:moveTo>
                    <a:pt x="0" y="42886"/>
                  </a:moveTo>
                  <a:cubicBezTo>
                    <a:pt x="1546" y="19363"/>
                    <a:pt x="16259" y="-930"/>
                    <a:pt x="42886" y="0"/>
                  </a:cubicBezTo>
                  <a:cubicBezTo>
                    <a:pt x="71249" y="-4777"/>
                    <a:pt x="83114" y="21078"/>
                    <a:pt x="85772" y="42886"/>
                  </a:cubicBezTo>
                  <a:cubicBezTo>
                    <a:pt x="79622" y="65792"/>
                    <a:pt x="64339" y="86375"/>
                    <a:pt x="42886" y="85772"/>
                  </a:cubicBezTo>
                  <a:cubicBezTo>
                    <a:pt x="22399" y="87416"/>
                    <a:pt x="2721" y="68334"/>
                    <a:pt x="0" y="42886"/>
                  </a:cubicBezTo>
                  <a:close/>
                </a:path>
                <a:path w="85771" h="85771" stroke="0" extrusionOk="0">
                  <a:moveTo>
                    <a:pt x="0" y="42886"/>
                  </a:moveTo>
                  <a:cubicBezTo>
                    <a:pt x="-3878" y="19954"/>
                    <a:pt x="21118" y="3239"/>
                    <a:pt x="42886" y="0"/>
                  </a:cubicBezTo>
                  <a:cubicBezTo>
                    <a:pt x="65126" y="4762"/>
                    <a:pt x="83058" y="21041"/>
                    <a:pt x="85772" y="42886"/>
                  </a:cubicBezTo>
                  <a:cubicBezTo>
                    <a:pt x="82238" y="66246"/>
                    <a:pt x="66798" y="83539"/>
                    <a:pt x="42886" y="85772"/>
                  </a:cubicBezTo>
                  <a:cubicBezTo>
                    <a:pt x="19531" y="83937"/>
                    <a:pt x="-583" y="65453"/>
                    <a:pt x="0" y="42886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2675281817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58BD9FF-A0EE-490D-A823-9649393A3AF9}"/>
                </a:ext>
              </a:extLst>
            </p:cNvPr>
            <p:cNvSpPr/>
            <p:nvPr/>
          </p:nvSpPr>
          <p:spPr>
            <a:xfrm>
              <a:off x="1215994" y="5605365"/>
              <a:ext cx="86440" cy="86440"/>
            </a:xfrm>
            <a:custGeom>
              <a:avLst/>
              <a:gdLst>
                <a:gd name="connsiteX0" fmla="*/ 0 w 86440"/>
                <a:gd name="connsiteY0" fmla="*/ 43220 h 86440"/>
                <a:gd name="connsiteX1" fmla="*/ 43220 w 86440"/>
                <a:gd name="connsiteY1" fmla="*/ 0 h 86440"/>
                <a:gd name="connsiteX2" fmla="*/ 86440 w 86440"/>
                <a:gd name="connsiteY2" fmla="*/ 43220 h 86440"/>
                <a:gd name="connsiteX3" fmla="*/ 43220 w 86440"/>
                <a:gd name="connsiteY3" fmla="*/ 86440 h 86440"/>
                <a:gd name="connsiteX4" fmla="*/ 0 w 86440"/>
                <a:gd name="connsiteY4" fmla="*/ 43220 h 8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440" h="86440" fill="none" extrusionOk="0">
                  <a:moveTo>
                    <a:pt x="0" y="43220"/>
                  </a:moveTo>
                  <a:cubicBezTo>
                    <a:pt x="1924" y="17084"/>
                    <a:pt x="19403" y="541"/>
                    <a:pt x="43220" y="0"/>
                  </a:cubicBezTo>
                  <a:cubicBezTo>
                    <a:pt x="64666" y="853"/>
                    <a:pt x="85481" y="13984"/>
                    <a:pt x="86440" y="43220"/>
                  </a:cubicBezTo>
                  <a:cubicBezTo>
                    <a:pt x="83813" y="62005"/>
                    <a:pt x="71751" y="86747"/>
                    <a:pt x="43220" y="86440"/>
                  </a:cubicBezTo>
                  <a:cubicBezTo>
                    <a:pt x="14730" y="86653"/>
                    <a:pt x="-1127" y="67872"/>
                    <a:pt x="0" y="43220"/>
                  </a:cubicBezTo>
                  <a:close/>
                </a:path>
                <a:path w="86440" h="86440" stroke="0" extrusionOk="0">
                  <a:moveTo>
                    <a:pt x="0" y="43220"/>
                  </a:moveTo>
                  <a:cubicBezTo>
                    <a:pt x="1159" y="20565"/>
                    <a:pt x="18848" y="-3244"/>
                    <a:pt x="43220" y="0"/>
                  </a:cubicBezTo>
                  <a:cubicBezTo>
                    <a:pt x="61828" y="1202"/>
                    <a:pt x="85210" y="17550"/>
                    <a:pt x="86440" y="43220"/>
                  </a:cubicBezTo>
                  <a:cubicBezTo>
                    <a:pt x="87360" y="64949"/>
                    <a:pt x="69528" y="81099"/>
                    <a:pt x="43220" y="86440"/>
                  </a:cubicBezTo>
                  <a:cubicBezTo>
                    <a:pt x="25145" y="82690"/>
                    <a:pt x="-1315" y="69748"/>
                    <a:pt x="0" y="43220"/>
                  </a:cubicBezTo>
                  <a:close/>
                </a:path>
              </a:pathLst>
            </a:custGeom>
            <a:grpFill/>
            <a:ln w="12700" cap="flat" cmpd="sng" algn="ctr">
              <a:solidFill>
                <a:schemeClr val="bg1"/>
              </a:solidFill>
              <a:prstDash val="solid"/>
              <a:miter lim="800000"/>
              <a:extLst>
                <a:ext uri="{C807C97D-BFC1-408E-A445-0C87EB9F89A2}">
                  <ask:lineSketchStyleProps xmlns:ask="http://schemas.microsoft.com/office/drawing/2018/sketchyshapes" sd="4260977590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00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D8A1-3DD9-3AD6-656A-39C70A4159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err="1"/>
              <a:t>PLANTDataHUB</a:t>
            </a:r>
            <a:r>
              <a:rPr lang="de-DE"/>
              <a:t> live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C225F5-5709-7247-E56D-0E22F3B19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11" y="1235004"/>
            <a:ext cx="9789042" cy="452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05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211B-9340-4F5C-BB86-8E2B508613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800" y="9525"/>
            <a:ext cx="11826239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FAIR data publication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66F266-DFC0-47B4-9889-850DF5DCE816}"/>
              </a:ext>
            </a:extLst>
          </p:cNvPr>
          <p:cNvGrpSpPr/>
          <p:nvPr/>
        </p:nvGrpSpPr>
        <p:grpSpPr>
          <a:xfrm>
            <a:off x="2287003" y="1693588"/>
            <a:ext cx="3808997" cy="3068452"/>
            <a:chOff x="3515359" y="1691641"/>
            <a:chExt cx="3533173" cy="288375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3D4EB2E-B63E-41C7-B631-F783DA4374CB}"/>
                </a:ext>
              </a:extLst>
            </p:cNvPr>
            <p:cNvGrpSpPr/>
            <p:nvPr/>
          </p:nvGrpSpPr>
          <p:grpSpPr>
            <a:xfrm>
              <a:off x="3515359" y="1691641"/>
              <a:ext cx="3533173" cy="2403110"/>
              <a:chOff x="6959600" y="2404249"/>
              <a:chExt cx="4089400" cy="2781431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BDBE3D4-8C0B-4FC0-93C4-15B15F1B1391}"/>
                  </a:ext>
                </a:extLst>
              </p:cNvPr>
              <p:cNvGrpSpPr/>
              <p:nvPr/>
            </p:nvGrpSpPr>
            <p:grpSpPr>
              <a:xfrm>
                <a:off x="6959600" y="2404249"/>
                <a:ext cx="4089400" cy="2714423"/>
                <a:chOff x="6959600" y="2404249"/>
                <a:chExt cx="4089400" cy="2714423"/>
              </a:xfrm>
            </p:grpSpPr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F9D82D54-A0F0-4646-B229-907403A9707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134600" y="2875280"/>
                  <a:ext cx="447040" cy="4470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159FDCE1-6AC1-4A6A-B77D-D3EDBBA9454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915400" y="4500880"/>
                  <a:ext cx="447040" cy="4470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552D0C58-E67B-4EAF-AB99-344BEF5D6D0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635240" y="3901440"/>
                  <a:ext cx="447040" cy="447040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A7AA7B31-666F-4E12-B579-1F3F63B2102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590280" y="3975218"/>
                  <a:ext cx="325120" cy="329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373DBC1F-A4DE-4C5B-86E0-71F0BF00A83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930640" y="3524277"/>
                  <a:ext cx="325120" cy="329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FEB300FB-F85E-4688-B110-72CDA6441FC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210800" y="4503633"/>
                  <a:ext cx="325120" cy="329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8F0ED660-9F02-4609-86C2-8627304BA8B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723880" y="3349200"/>
                  <a:ext cx="325120" cy="329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BA4AEA6-DEE6-496B-8489-2334B1068D4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183120" y="2993136"/>
                  <a:ext cx="325120" cy="329184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C5821DB-76FE-43A5-BFEA-9F8E4702D12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910320" y="2834861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2FBD5A41-FA73-4645-B9D5-330B812DB30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939020" y="2431506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E188C61-F139-4B3A-97D5-621A18214C4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696688" y="2404249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0636B01E-96D0-4052-B1C3-2C8AA17EE41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402985" y="3416462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9ADBD570-4F3B-49C5-815D-B6614BB89B6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928860" y="3980298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7D485F9A-1D84-4A60-9251-4B17DE70C82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10713720" y="4519104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8A625830-10BD-4B5D-AFEB-E703CFECD08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9972040" y="4948936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450AED4A-D035-4A1A-9131-404BFD444E4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219576" y="4362624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55EAE1C9-EBFB-4257-A213-91C1DD931C3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959600" y="4042990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20DDBFBE-6037-4B1D-9511-B4B8910265B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863840" y="3269412"/>
                  <a:ext cx="167640" cy="16973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2936213-C9AA-4FC4-BD65-AEF915CA15D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917215">
                  <a:off x="7613869" y="3155377"/>
                  <a:ext cx="45720" cy="1117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CDBD21D-DA14-42B6-ABCF-2D1068C76625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244817">
                  <a:off x="7894899" y="3297491"/>
                  <a:ext cx="45720" cy="914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F416023-66ED-4A3D-9BDC-47BF7258232A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8247771" y="3682882"/>
                  <a:ext cx="45720" cy="914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4E653DB-5080-4AEF-8D94-69D7EEE7F176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340000">
                  <a:off x="9730813" y="4235605"/>
                  <a:ext cx="45720" cy="914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67288F6-49D9-49F7-92A8-9A13A1CFD1C8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3902868">
                  <a:off x="9661012" y="2880698"/>
                  <a:ext cx="45720" cy="109728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F7E7612C-F678-43ED-8219-E9F80B20FD3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21144190">
                  <a:off x="9024191" y="2930747"/>
                  <a:ext cx="45720" cy="73152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B40EDF7F-FAF2-4113-8D26-9FE567102A1B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860000">
                  <a:off x="10147617" y="2485042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8AF8106C-6B19-45CE-A922-4D67E8C9D130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2252475">
                  <a:off x="8886537" y="3651695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6652B35-B96F-46F5-9B81-D86367D96EE8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680000">
                  <a:off x="8900469" y="4093910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5045EF6D-66FF-4AC6-85A1-6C691AE495D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740000">
                  <a:off x="10161588" y="4091832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A93F7DA9-156A-4C42-82F1-94843377A291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2220000">
                  <a:off x="10575844" y="2457668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4148DA1D-C95E-423D-AF3D-BB576543A446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2460000">
                  <a:off x="10226472" y="4535468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82F05761-D0CD-461B-B3A9-FB37C1CA067E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3660000">
                  <a:off x="7520871" y="4042622"/>
                  <a:ext cx="45720" cy="54864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24F5B493-0413-4813-B15B-145BFC3F234F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580000">
                  <a:off x="7500601" y="3692833"/>
                  <a:ext cx="45720" cy="9144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6CCC8CE-A14A-49A8-B7FD-F56B700B817E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8600000">
                  <a:off x="10541683" y="2900258"/>
                  <a:ext cx="45720" cy="73152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67F8B59-3199-46D7-8312-05A9D2B2CB1B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5840000">
                  <a:off x="10531336" y="4457213"/>
                  <a:ext cx="45720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B2F42521-0168-44CE-B384-70EDAEF36928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20264554">
                  <a:off x="10411767" y="3174888"/>
                  <a:ext cx="45720" cy="36576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</p:grpSp>
          <p:sp>
            <p:nvSpPr>
              <p:cNvPr id="51" name="Speech Bubble: Rectangle with Corners Rounded 50">
                <a:extLst>
                  <a:ext uri="{FF2B5EF4-FFF2-40B4-BE49-F238E27FC236}">
                    <a16:creationId xmlns:a16="http://schemas.microsoft.com/office/drawing/2014/main" id="{FF245455-80A8-442B-BCF2-316327DF16FA}"/>
                  </a:ext>
                </a:extLst>
              </p:cNvPr>
              <p:cNvSpPr/>
              <p:nvPr/>
            </p:nvSpPr>
            <p:spPr>
              <a:xfrm>
                <a:off x="7280731" y="2735049"/>
                <a:ext cx="643930" cy="366644"/>
              </a:xfrm>
              <a:prstGeom prst="wedgeRoundRectCallout">
                <a:avLst>
                  <a:gd name="adj1" fmla="val -29415"/>
                  <a:gd name="adj2" fmla="val 85927"/>
                  <a:gd name="adj3" fmla="val 16667"/>
                </a:avLst>
              </a:prstGeom>
              <a:solidFill>
                <a:srgbClr val="24C2BD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2" name="Speech Bubble: Rectangle with Corners Rounded 51">
                <a:extLst>
                  <a:ext uri="{FF2B5EF4-FFF2-40B4-BE49-F238E27FC236}">
                    <a16:creationId xmlns:a16="http://schemas.microsoft.com/office/drawing/2014/main" id="{80914E15-80EB-45C6-A721-0AAF252D6F0F}"/>
                  </a:ext>
                </a:extLst>
              </p:cNvPr>
              <p:cNvSpPr/>
              <p:nvPr/>
            </p:nvSpPr>
            <p:spPr>
              <a:xfrm rot="10800000" flipH="1">
                <a:off x="8994140" y="4819036"/>
                <a:ext cx="643930" cy="366644"/>
              </a:xfrm>
              <a:prstGeom prst="wedgeRoundRectCallout">
                <a:avLst>
                  <a:gd name="adj1" fmla="val -29415"/>
                  <a:gd name="adj2" fmla="val 85927"/>
                  <a:gd name="adj3" fmla="val 16667"/>
                </a:avLst>
              </a:prstGeom>
              <a:solidFill>
                <a:srgbClr val="24C2BD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53" name="Speech Bubble: Rectangle with Corners Rounded 52">
                <a:extLst>
                  <a:ext uri="{FF2B5EF4-FFF2-40B4-BE49-F238E27FC236}">
                    <a16:creationId xmlns:a16="http://schemas.microsoft.com/office/drawing/2014/main" id="{727AFCCA-8C04-4B39-AEE3-BFBC37208C6B}"/>
                  </a:ext>
                </a:extLst>
              </p:cNvPr>
              <p:cNvSpPr/>
              <p:nvPr/>
            </p:nvSpPr>
            <p:spPr>
              <a:xfrm flipH="1">
                <a:off x="10052109" y="2810627"/>
                <a:ext cx="356057" cy="219882"/>
              </a:xfrm>
              <a:prstGeom prst="wedgeRoundRectCallout">
                <a:avLst>
                  <a:gd name="adj1" fmla="val -29415"/>
                  <a:gd name="adj2" fmla="val 85927"/>
                  <a:gd name="adj3" fmla="val 16667"/>
                </a:avLst>
              </a:prstGeom>
              <a:solidFill>
                <a:srgbClr val="24C2BD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B61191F-0B1D-4146-9153-CD2041292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0765" y="3017196"/>
              <a:ext cx="1558200" cy="1558200"/>
            </a:xfrm>
            <a:prstGeom prst="rect">
              <a:avLst/>
            </a:prstGeom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C8C9B3C-E50B-4C9B-B8B7-45609A75F81D}"/>
                </a:ext>
              </a:extLst>
            </p:cNvPr>
            <p:cNvSpPr/>
            <p:nvPr/>
          </p:nvSpPr>
          <p:spPr>
            <a:xfrm>
              <a:off x="4681767" y="3033205"/>
              <a:ext cx="1532658" cy="1532658"/>
            </a:xfrm>
            <a:prstGeom prst="roundRect">
              <a:avLst>
                <a:gd name="adj" fmla="val 360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3200"/>
                <a:t>research </a:t>
              </a:r>
              <a:br>
                <a:rPr lang="en-US" sz="3200"/>
              </a:br>
              <a:r>
                <a:rPr lang="en-US" sz="3200"/>
                <a:t>data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600D7BD-24BE-43C6-8B42-4E8A6B059BCB}"/>
              </a:ext>
            </a:extLst>
          </p:cNvPr>
          <p:cNvGrpSpPr/>
          <p:nvPr/>
        </p:nvGrpSpPr>
        <p:grpSpPr>
          <a:xfrm>
            <a:off x="7789051" y="2369309"/>
            <a:ext cx="2101134" cy="1021190"/>
            <a:chOff x="8664481" y="2936856"/>
            <a:chExt cx="2202129" cy="1084376"/>
          </a:xfrm>
        </p:grpSpPr>
        <p:grpSp>
          <p:nvGrpSpPr>
            <p:cNvPr id="121" name="Content Placeholder 12" descr="Document">
              <a:extLst>
                <a:ext uri="{FF2B5EF4-FFF2-40B4-BE49-F238E27FC236}">
                  <a16:creationId xmlns:a16="http://schemas.microsoft.com/office/drawing/2014/main" id="{9A834AF2-8C2F-4AB4-9F6E-30A4A89A44C5}"/>
                </a:ext>
              </a:extLst>
            </p:cNvPr>
            <p:cNvGrpSpPr/>
            <p:nvPr/>
          </p:nvGrpSpPr>
          <p:grpSpPr>
            <a:xfrm rot="20935488">
              <a:off x="8664481" y="2936856"/>
              <a:ext cx="495966" cy="661287"/>
              <a:chOff x="2278964" y="4812004"/>
              <a:chExt cx="356195" cy="474926"/>
            </a:xfrm>
            <a:solidFill>
              <a:srgbClr val="000000"/>
            </a:solidFill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EA9B884-9919-4EFC-97A4-17E3039AAC3F}"/>
                  </a:ext>
                </a:extLst>
              </p:cNvPr>
              <p:cNvSpPr/>
              <p:nvPr/>
            </p:nvSpPr>
            <p:spPr>
              <a:xfrm>
                <a:off x="2338330" y="5013848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EA9AFFDE-BB55-4713-B87B-A41E04A56822}"/>
                  </a:ext>
                </a:extLst>
              </p:cNvPr>
              <p:cNvSpPr/>
              <p:nvPr/>
            </p:nvSpPr>
            <p:spPr>
              <a:xfrm>
                <a:off x="2338330" y="4966355"/>
                <a:ext cx="112795" cy="11873"/>
              </a:xfrm>
              <a:custGeom>
                <a:avLst/>
                <a:gdLst>
                  <a:gd name="connsiteX0" fmla="*/ 0 w 112795"/>
                  <a:gd name="connsiteY0" fmla="*/ 0 h 11873"/>
                  <a:gd name="connsiteX1" fmla="*/ 112795 w 112795"/>
                  <a:gd name="connsiteY1" fmla="*/ 0 h 11873"/>
                  <a:gd name="connsiteX2" fmla="*/ 112795 w 112795"/>
                  <a:gd name="connsiteY2" fmla="*/ 11873 h 11873"/>
                  <a:gd name="connsiteX3" fmla="*/ 0 w 112795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95" h="11873">
                    <a:moveTo>
                      <a:pt x="0" y="0"/>
                    </a:moveTo>
                    <a:lnTo>
                      <a:pt x="112795" y="0"/>
                    </a:lnTo>
                    <a:lnTo>
                      <a:pt x="112795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21B56C70-8F16-4314-BDD4-C28BC7A89BB6}"/>
                  </a:ext>
                </a:extLst>
              </p:cNvPr>
              <p:cNvSpPr/>
              <p:nvPr/>
            </p:nvSpPr>
            <p:spPr>
              <a:xfrm>
                <a:off x="2338330" y="5061341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6810355-CC3C-4CF3-8CEC-1718E2905982}"/>
                  </a:ext>
                </a:extLst>
              </p:cNvPr>
              <p:cNvSpPr/>
              <p:nvPr/>
            </p:nvSpPr>
            <p:spPr>
              <a:xfrm>
                <a:off x="2338330" y="5108833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24D5704-1519-4986-A054-C54A26B08165}"/>
                  </a:ext>
                </a:extLst>
              </p:cNvPr>
              <p:cNvSpPr/>
              <p:nvPr/>
            </p:nvSpPr>
            <p:spPr>
              <a:xfrm>
                <a:off x="2338330" y="5156326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3583AE75-0504-4DAA-8092-5CB827EC81A8}"/>
                  </a:ext>
                </a:extLst>
              </p:cNvPr>
              <p:cNvSpPr/>
              <p:nvPr/>
            </p:nvSpPr>
            <p:spPr>
              <a:xfrm>
                <a:off x="2338330" y="5203819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F0C3B3D-C6A2-477A-AD3B-3701A14FD77B}"/>
                  </a:ext>
                </a:extLst>
              </p:cNvPr>
              <p:cNvSpPr/>
              <p:nvPr/>
            </p:nvSpPr>
            <p:spPr>
              <a:xfrm>
                <a:off x="2278964" y="4812004"/>
                <a:ext cx="356195" cy="474926"/>
              </a:xfrm>
              <a:custGeom>
                <a:avLst/>
                <a:gdLst>
                  <a:gd name="connsiteX0" fmla="*/ 0 w 356195"/>
                  <a:gd name="connsiteY0" fmla="*/ 0 h 474926"/>
                  <a:gd name="connsiteX1" fmla="*/ 0 w 356195"/>
                  <a:gd name="connsiteY1" fmla="*/ 474927 h 474926"/>
                  <a:gd name="connsiteX2" fmla="*/ 356195 w 356195"/>
                  <a:gd name="connsiteY2" fmla="*/ 474927 h 474926"/>
                  <a:gd name="connsiteX3" fmla="*/ 356195 w 356195"/>
                  <a:gd name="connsiteY3" fmla="*/ 128147 h 474926"/>
                  <a:gd name="connsiteX4" fmla="*/ 228048 w 356195"/>
                  <a:gd name="connsiteY4" fmla="*/ 0 h 474926"/>
                  <a:gd name="connsiteX5" fmla="*/ 231628 w 356195"/>
                  <a:gd name="connsiteY5" fmla="*/ 20368 h 474926"/>
                  <a:gd name="connsiteX6" fmla="*/ 335827 w 356195"/>
                  <a:gd name="connsiteY6" fmla="*/ 124567 h 474926"/>
                  <a:gd name="connsiteX7" fmla="*/ 335826 w 356195"/>
                  <a:gd name="connsiteY7" fmla="*/ 124651 h 474926"/>
                  <a:gd name="connsiteX8" fmla="*/ 335785 w 356195"/>
                  <a:gd name="connsiteY8" fmla="*/ 124668 h 474926"/>
                  <a:gd name="connsiteX9" fmla="*/ 231527 w 356195"/>
                  <a:gd name="connsiteY9" fmla="*/ 124668 h 474926"/>
                  <a:gd name="connsiteX10" fmla="*/ 231527 w 356195"/>
                  <a:gd name="connsiteY10" fmla="*/ 20410 h 474926"/>
                  <a:gd name="connsiteX11" fmla="*/ 231587 w 356195"/>
                  <a:gd name="connsiteY11" fmla="*/ 20351 h 474926"/>
                  <a:gd name="connsiteX12" fmla="*/ 231628 w 356195"/>
                  <a:gd name="connsiteY12" fmla="*/ 20368 h 474926"/>
                  <a:gd name="connsiteX13" fmla="*/ 11873 w 356195"/>
                  <a:gd name="connsiteY13" fmla="*/ 463054 h 474926"/>
                  <a:gd name="connsiteX14" fmla="*/ 11873 w 356195"/>
                  <a:gd name="connsiteY14" fmla="*/ 11873 h 474926"/>
                  <a:gd name="connsiteX15" fmla="*/ 219654 w 356195"/>
                  <a:gd name="connsiteY15" fmla="*/ 11873 h 474926"/>
                  <a:gd name="connsiteX16" fmla="*/ 219654 w 356195"/>
                  <a:gd name="connsiteY16" fmla="*/ 136541 h 474926"/>
                  <a:gd name="connsiteX17" fmla="*/ 344322 w 356195"/>
                  <a:gd name="connsiteY17" fmla="*/ 136541 h 474926"/>
                  <a:gd name="connsiteX18" fmla="*/ 344322 w 356195"/>
                  <a:gd name="connsiteY18" fmla="*/ 463054 h 474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6195" h="474926">
                    <a:moveTo>
                      <a:pt x="0" y="0"/>
                    </a:moveTo>
                    <a:lnTo>
                      <a:pt x="0" y="474927"/>
                    </a:lnTo>
                    <a:lnTo>
                      <a:pt x="356195" y="474927"/>
                    </a:lnTo>
                    <a:lnTo>
                      <a:pt x="356195" y="128147"/>
                    </a:lnTo>
                    <a:lnTo>
                      <a:pt x="228048" y="0"/>
                    </a:lnTo>
                    <a:close/>
                    <a:moveTo>
                      <a:pt x="231628" y="20368"/>
                    </a:moveTo>
                    <a:lnTo>
                      <a:pt x="335827" y="124567"/>
                    </a:lnTo>
                    <a:cubicBezTo>
                      <a:pt x="335850" y="124590"/>
                      <a:pt x="335849" y="124628"/>
                      <a:pt x="335826" y="124651"/>
                    </a:cubicBezTo>
                    <a:cubicBezTo>
                      <a:pt x="335815" y="124662"/>
                      <a:pt x="335800" y="124668"/>
                      <a:pt x="335785" y="124668"/>
                    </a:cubicBezTo>
                    <a:lnTo>
                      <a:pt x="231527" y="124668"/>
                    </a:lnTo>
                    <a:lnTo>
                      <a:pt x="231527" y="20410"/>
                    </a:lnTo>
                    <a:cubicBezTo>
                      <a:pt x="231527" y="20377"/>
                      <a:pt x="231554" y="20351"/>
                      <a:pt x="231587" y="20351"/>
                    </a:cubicBezTo>
                    <a:cubicBezTo>
                      <a:pt x="231602" y="20352"/>
                      <a:pt x="231617" y="20358"/>
                      <a:pt x="231628" y="20368"/>
                    </a:cubicBezTo>
                    <a:close/>
                    <a:moveTo>
                      <a:pt x="11873" y="463054"/>
                    </a:moveTo>
                    <a:lnTo>
                      <a:pt x="11873" y="11873"/>
                    </a:lnTo>
                    <a:lnTo>
                      <a:pt x="219654" y="11873"/>
                    </a:lnTo>
                    <a:lnTo>
                      <a:pt x="219654" y="136541"/>
                    </a:lnTo>
                    <a:lnTo>
                      <a:pt x="344322" y="136541"/>
                    </a:lnTo>
                    <a:lnTo>
                      <a:pt x="344322" y="463054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92FCC8A-78A8-4279-8B69-C318D2F40D14}"/>
                </a:ext>
              </a:extLst>
            </p:cNvPr>
            <p:cNvSpPr/>
            <p:nvPr/>
          </p:nvSpPr>
          <p:spPr>
            <a:xfrm>
              <a:off x="8872611" y="3638705"/>
              <a:ext cx="1993999" cy="3825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>
                      <a:lumMod val="50000"/>
                    </a:schemeClr>
                  </a:solidFill>
                </a:rPr>
                <a:t>journal publication</a:t>
              </a:r>
            </a:p>
          </p:txBody>
        </p:sp>
      </p:grp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AE0A00B-06E0-4E5D-9FF3-92AE860B1AED}"/>
              </a:ext>
            </a:extLst>
          </p:cNvPr>
          <p:cNvCxnSpPr>
            <a:cxnSpLocks/>
          </p:cNvCxnSpPr>
          <p:nvPr/>
        </p:nvCxnSpPr>
        <p:spPr>
          <a:xfrm flipH="1">
            <a:off x="6129600" y="2999469"/>
            <a:ext cx="1244253" cy="248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A3A8594-0D6F-407D-AD46-AD21A81D77CC}"/>
              </a:ext>
            </a:extLst>
          </p:cNvPr>
          <p:cNvSpPr/>
          <p:nvPr/>
        </p:nvSpPr>
        <p:spPr>
          <a:xfrm rot="20947917" flipH="1">
            <a:off x="6226757" y="2730673"/>
            <a:ext cx="1167466" cy="392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reference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65EEB21-357E-437C-9DEE-85AD52D80B64}"/>
              </a:ext>
            </a:extLst>
          </p:cNvPr>
          <p:cNvCxnSpPr>
            <a:cxnSpLocks/>
          </p:cNvCxnSpPr>
          <p:nvPr/>
        </p:nvCxnSpPr>
        <p:spPr>
          <a:xfrm flipH="1">
            <a:off x="6110747" y="4410978"/>
            <a:ext cx="1297045" cy="74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DCB7993-44FF-4CEB-9ACD-015C303BCB78}"/>
              </a:ext>
            </a:extLst>
          </p:cNvPr>
          <p:cNvGrpSpPr/>
          <p:nvPr/>
        </p:nvGrpSpPr>
        <p:grpSpPr>
          <a:xfrm>
            <a:off x="8028520" y="3986796"/>
            <a:ext cx="2085691" cy="981841"/>
            <a:chOff x="8664481" y="2936856"/>
            <a:chExt cx="2185934" cy="1042592"/>
          </a:xfrm>
        </p:grpSpPr>
        <p:grpSp>
          <p:nvGrpSpPr>
            <p:cNvPr id="134" name="Content Placeholder 12" descr="Document">
              <a:extLst>
                <a:ext uri="{FF2B5EF4-FFF2-40B4-BE49-F238E27FC236}">
                  <a16:creationId xmlns:a16="http://schemas.microsoft.com/office/drawing/2014/main" id="{724091ED-2C2F-45E4-B524-65288E48248D}"/>
                </a:ext>
              </a:extLst>
            </p:cNvPr>
            <p:cNvGrpSpPr/>
            <p:nvPr/>
          </p:nvGrpSpPr>
          <p:grpSpPr>
            <a:xfrm rot="20935488">
              <a:off x="8664481" y="2936856"/>
              <a:ext cx="495966" cy="661287"/>
              <a:chOff x="2278964" y="4812004"/>
              <a:chExt cx="356195" cy="474926"/>
            </a:xfrm>
            <a:solidFill>
              <a:srgbClr val="000000"/>
            </a:solidFill>
          </p:grpSpPr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9550D858-C9D8-4BCC-943C-66DC03A2A023}"/>
                  </a:ext>
                </a:extLst>
              </p:cNvPr>
              <p:cNvSpPr/>
              <p:nvPr/>
            </p:nvSpPr>
            <p:spPr>
              <a:xfrm>
                <a:off x="2338330" y="5013848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0DD2F6CF-ED27-4826-A9F1-6A5D61CA90AD}"/>
                  </a:ext>
                </a:extLst>
              </p:cNvPr>
              <p:cNvSpPr/>
              <p:nvPr/>
            </p:nvSpPr>
            <p:spPr>
              <a:xfrm>
                <a:off x="2338330" y="4966355"/>
                <a:ext cx="112795" cy="11873"/>
              </a:xfrm>
              <a:custGeom>
                <a:avLst/>
                <a:gdLst>
                  <a:gd name="connsiteX0" fmla="*/ 0 w 112795"/>
                  <a:gd name="connsiteY0" fmla="*/ 0 h 11873"/>
                  <a:gd name="connsiteX1" fmla="*/ 112795 w 112795"/>
                  <a:gd name="connsiteY1" fmla="*/ 0 h 11873"/>
                  <a:gd name="connsiteX2" fmla="*/ 112795 w 112795"/>
                  <a:gd name="connsiteY2" fmla="*/ 11873 h 11873"/>
                  <a:gd name="connsiteX3" fmla="*/ 0 w 112795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795" h="11873">
                    <a:moveTo>
                      <a:pt x="0" y="0"/>
                    </a:moveTo>
                    <a:lnTo>
                      <a:pt x="112795" y="0"/>
                    </a:lnTo>
                    <a:lnTo>
                      <a:pt x="112795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88C843B-B42A-4FE7-B11B-88EF5108D394}"/>
                  </a:ext>
                </a:extLst>
              </p:cNvPr>
              <p:cNvSpPr/>
              <p:nvPr/>
            </p:nvSpPr>
            <p:spPr>
              <a:xfrm>
                <a:off x="2338330" y="5061341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7FDD81F-CD70-4283-9FCB-86D58ABD8C00}"/>
                  </a:ext>
                </a:extLst>
              </p:cNvPr>
              <p:cNvSpPr/>
              <p:nvPr/>
            </p:nvSpPr>
            <p:spPr>
              <a:xfrm>
                <a:off x="2338330" y="5108833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C22115A6-CE0E-466C-9F02-C1B6AA08F01F}"/>
                  </a:ext>
                </a:extLst>
              </p:cNvPr>
              <p:cNvSpPr/>
              <p:nvPr/>
            </p:nvSpPr>
            <p:spPr>
              <a:xfrm>
                <a:off x="2338330" y="5156326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FBF775B-64B9-4FCD-AD5F-912D05AB9372}"/>
                  </a:ext>
                </a:extLst>
              </p:cNvPr>
              <p:cNvSpPr/>
              <p:nvPr/>
            </p:nvSpPr>
            <p:spPr>
              <a:xfrm>
                <a:off x="2338330" y="5203819"/>
                <a:ext cx="237463" cy="11873"/>
              </a:xfrm>
              <a:custGeom>
                <a:avLst/>
                <a:gdLst>
                  <a:gd name="connsiteX0" fmla="*/ 0 w 237463"/>
                  <a:gd name="connsiteY0" fmla="*/ 0 h 11873"/>
                  <a:gd name="connsiteX1" fmla="*/ 237463 w 237463"/>
                  <a:gd name="connsiteY1" fmla="*/ 0 h 11873"/>
                  <a:gd name="connsiteX2" fmla="*/ 237463 w 237463"/>
                  <a:gd name="connsiteY2" fmla="*/ 11873 h 11873"/>
                  <a:gd name="connsiteX3" fmla="*/ 0 w 237463"/>
                  <a:gd name="connsiteY3" fmla="*/ 11873 h 1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7463" h="11873">
                    <a:moveTo>
                      <a:pt x="0" y="0"/>
                    </a:moveTo>
                    <a:lnTo>
                      <a:pt x="237463" y="0"/>
                    </a:lnTo>
                    <a:lnTo>
                      <a:pt x="237463" y="11873"/>
                    </a:lnTo>
                    <a:lnTo>
                      <a:pt x="0" y="11873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F6A8957C-E489-4504-8646-79BDBFB4A8D4}"/>
                  </a:ext>
                </a:extLst>
              </p:cNvPr>
              <p:cNvSpPr/>
              <p:nvPr/>
            </p:nvSpPr>
            <p:spPr>
              <a:xfrm>
                <a:off x="2278964" y="4812004"/>
                <a:ext cx="356195" cy="474926"/>
              </a:xfrm>
              <a:custGeom>
                <a:avLst/>
                <a:gdLst>
                  <a:gd name="connsiteX0" fmla="*/ 0 w 356195"/>
                  <a:gd name="connsiteY0" fmla="*/ 0 h 474926"/>
                  <a:gd name="connsiteX1" fmla="*/ 0 w 356195"/>
                  <a:gd name="connsiteY1" fmla="*/ 474927 h 474926"/>
                  <a:gd name="connsiteX2" fmla="*/ 356195 w 356195"/>
                  <a:gd name="connsiteY2" fmla="*/ 474927 h 474926"/>
                  <a:gd name="connsiteX3" fmla="*/ 356195 w 356195"/>
                  <a:gd name="connsiteY3" fmla="*/ 128147 h 474926"/>
                  <a:gd name="connsiteX4" fmla="*/ 228048 w 356195"/>
                  <a:gd name="connsiteY4" fmla="*/ 0 h 474926"/>
                  <a:gd name="connsiteX5" fmla="*/ 231628 w 356195"/>
                  <a:gd name="connsiteY5" fmla="*/ 20368 h 474926"/>
                  <a:gd name="connsiteX6" fmla="*/ 335827 w 356195"/>
                  <a:gd name="connsiteY6" fmla="*/ 124567 h 474926"/>
                  <a:gd name="connsiteX7" fmla="*/ 335826 w 356195"/>
                  <a:gd name="connsiteY7" fmla="*/ 124651 h 474926"/>
                  <a:gd name="connsiteX8" fmla="*/ 335785 w 356195"/>
                  <a:gd name="connsiteY8" fmla="*/ 124668 h 474926"/>
                  <a:gd name="connsiteX9" fmla="*/ 231527 w 356195"/>
                  <a:gd name="connsiteY9" fmla="*/ 124668 h 474926"/>
                  <a:gd name="connsiteX10" fmla="*/ 231527 w 356195"/>
                  <a:gd name="connsiteY10" fmla="*/ 20410 h 474926"/>
                  <a:gd name="connsiteX11" fmla="*/ 231587 w 356195"/>
                  <a:gd name="connsiteY11" fmla="*/ 20351 h 474926"/>
                  <a:gd name="connsiteX12" fmla="*/ 231628 w 356195"/>
                  <a:gd name="connsiteY12" fmla="*/ 20368 h 474926"/>
                  <a:gd name="connsiteX13" fmla="*/ 11873 w 356195"/>
                  <a:gd name="connsiteY13" fmla="*/ 463054 h 474926"/>
                  <a:gd name="connsiteX14" fmla="*/ 11873 w 356195"/>
                  <a:gd name="connsiteY14" fmla="*/ 11873 h 474926"/>
                  <a:gd name="connsiteX15" fmla="*/ 219654 w 356195"/>
                  <a:gd name="connsiteY15" fmla="*/ 11873 h 474926"/>
                  <a:gd name="connsiteX16" fmla="*/ 219654 w 356195"/>
                  <a:gd name="connsiteY16" fmla="*/ 136541 h 474926"/>
                  <a:gd name="connsiteX17" fmla="*/ 344322 w 356195"/>
                  <a:gd name="connsiteY17" fmla="*/ 136541 h 474926"/>
                  <a:gd name="connsiteX18" fmla="*/ 344322 w 356195"/>
                  <a:gd name="connsiteY18" fmla="*/ 463054 h 474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56195" h="474926">
                    <a:moveTo>
                      <a:pt x="0" y="0"/>
                    </a:moveTo>
                    <a:lnTo>
                      <a:pt x="0" y="474927"/>
                    </a:lnTo>
                    <a:lnTo>
                      <a:pt x="356195" y="474927"/>
                    </a:lnTo>
                    <a:lnTo>
                      <a:pt x="356195" y="128147"/>
                    </a:lnTo>
                    <a:lnTo>
                      <a:pt x="228048" y="0"/>
                    </a:lnTo>
                    <a:close/>
                    <a:moveTo>
                      <a:pt x="231628" y="20368"/>
                    </a:moveTo>
                    <a:lnTo>
                      <a:pt x="335827" y="124567"/>
                    </a:lnTo>
                    <a:cubicBezTo>
                      <a:pt x="335850" y="124590"/>
                      <a:pt x="335849" y="124628"/>
                      <a:pt x="335826" y="124651"/>
                    </a:cubicBezTo>
                    <a:cubicBezTo>
                      <a:pt x="335815" y="124662"/>
                      <a:pt x="335800" y="124668"/>
                      <a:pt x="335785" y="124668"/>
                    </a:cubicBezTo>
                    <a:lnTo>
                      <a:pt x="231527" y="124668"/>
                    </a:lnTo>
                    <a:lnTo>
                      <a:pt x="231527" y="20410"/>
                    </a:lnTo>
                    <a:cubicBezTo>
                      <a:pt x="231527" y="20377"/>
                      <a:pt x="231554" y="20351"/>
                      <a:pt x="231587" y="20351"/>
                    </a:cubicBezTo>
                    <a:cubicBezTo>
                      <a:pt x="231602" y="20352"/>
                      <a:pt x="231617" y="20358"/>
                      <a:pt x="231628" y="20368"/>
                    </a:cubicBezTo>
                    <a:close/>
                    <a:moveTo>
                      <a:pt x="11873" y="463054"/>
                    </a:moveTo>
                    <a:lnTo>
                      <a:pt x="11873" y="11873"/>
                    </a:lnTo>
                    <a:lnTo>
                      <a:pt x="219654" y="11873"/>
                    </a:lnTo>
                    <a:lnTo>
                      <a:pt x="219654" y="136541"/>
                    </a:lnTo>
                    <a:lnTo>
                      <a:pt x="344322" y="136541"/>
                    </a:lnTo>
                    <a:lnTo>
                      <a:pt x="344322" y="463054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/>
              </a:p>
            </p:txBody>
          </p:sp>
        </p:grp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52D01052-0D81-46F1-8110-3F7A4CEA3770}"/>
                </a:ext>
              </a:extLst>
            </p:cNvPr>
            <p:cNvSpPr/>
            <p:nvPr/>
          </p:nvSpPr>
          <p:spPr>
            <a:xfrm>
              <a:off x="8856425" y="3596921"/>
              <a:ext cx="1993990" cy="3825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>
                      <a:lumMod val="50000"/>
                    </a:schemeClr>
                  </a:solidFill>
                </a:rPr>
                <a:t>journal publication</a:t>
              </a:r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25D6888-0DAB-4DB7-ADC3-8F6B7DC7A8B7}"/>
              </a:ext>
            </a:extLst>
          </p:cNvPr>
          <p:cNvSpPr/>
          <p:nvPr/>
        </p:nvSpPr>
        <p:spPr>
          <a:xfrm>
            <a:off x="6168236" y="4077012"/>
            <a:ext cx="1167466" cy="3929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reference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47BF42A-43AB-4AEF-B4C3-780BAD575C4A}"/>
              </a:ext>
            </a:extLst>
          </p:cNvPr>
          <p:cNvSpPr txBox="1"/>
          <p:nvPr/>
        </p:nvSpPr>
        <p:spPr>
          <a:xfrm>
            <a:off x="2527772" y="1469237"/>
            <a:ext cx="1976859" cy="5567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annotation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A899CC2-599E-9FC3-A49B-89E3F4EFC5A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5826096"/>
            <a:ext cx="10515600" cy="679499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/>
              <a:t>“Digital change starts with a change in mind set of all researchers”</a:t>
            </a:r>
          </a:p>
        </p:txBody>
      </p:sp>
    </p:spTree>
    <p:extLst>
      <p:ext uri="{BB962C8B-B14F-4D97-AF65-F5344CB8AC3E}">
        <p14:creationId xmlns:p14="http://schemas.microsoft.com/office/powerpoint/2010/main" val="369649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B9C37-69EC-F283-BA5B-8708D463336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89467" y="9420"/>
            <a:ext cx="11802533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Automatization: “Build, deploy, and validate”</a:t>
            </a:r>
          </a:p>
        </p:txBody>
      </p:sp>
      <p:sp>
        <p:nvSpPr>
          <p:cNvPr id="3" name="Content Placeholder 105">
            <a:extLst>
              <a:ext uri="{FF2B5EF4-FFF2-40B4-BE49-F238E27FC236}">
                <a16:creationId xmlns:a16="http://schemas.microsoft.com/office/drawing/2014/main" id="{0F87A9C7-3DE0-89C4-6449-107035E24869}"/>
              </a:ext>
            </a:extLst>
          </p:cNvPr>
          <p:cNvSpPr txBox="1">
            <a:spLocks/>
          </p:cNvSpPr>
          <p:nvPr/>
        </p:nvSpPr>
        <p:spPr>
          <a:xfrm>
            <a:off x="1217781" y="5862493"/>
            <a:ext cx="9874976" cy="6204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Continuous integration for seamless interoperation</a:t>
            </a:r>
            <a:endParaRPr lang="en-US"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CD050F-B9DB-3201-D8B4-04D6026485C2}"/>
              </a:ext>
            </a:extLst>
          </p:cNvPr>
          <p:cNvSpPr txBox="1"/>
          <p:nvPr/>
        </p:nvSpPr>
        <p:spPr>
          <a:xfrm>
            <a:off x="7201831" y="2456726"/>
            <a:ext cx="143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build</a:t>
            </a:r>
            <a:endParaRPr lang="en-US" sz="2400" b="1"/>
          </a:p>
        </p:txBody>
      </p:sp>
      <p:sp>
        <p:nvSpPr>
          <p:cNvPr id="4096" name="Rectangle: Rounded Corners 4095">
            <a:extLst>
              <a:ext uri="{FF2B5EF4-FFF2-40B4-BE49-F238E27FC236}">
                <a16:creationId xmlns:a16="http://schemas.microsoft.com/office/drawing/2014/main" id="{CB5E6B7D-87EA-83B2-4916-13A6D6FF0449}"/>
              </a:ext>
            </a:extLst>
          </p:cNvPr>
          <p:cNvSpPr/>
          <p:nvPr/>
        </p:nvSpPr>
        <p:spPr>
          <a:xfrm>
            <a:off x="6628013" y="2141010"/>
            <a:ext cx="2589828" cy="1888006"/>
          </a:xfrm>
          <a:prstGeom prst="roundRect">
            <a:avLst>
              <a:gd name="adj" fmla="val 9931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97" name="Graphic 193" descr="Gears outline">
            <a:extLst>
              <a:ext uri="{FF2B5EF4-FFF2-40B4-BE49-F238E27FC236}">
                <a16:creationId xmlns:a16="http://schemas.microsoft.com/office/drawing/2014/main" id="{134A13CF-7CC0-86EB-FB48-7320B4D75B81}"/>
              </a:ext>
            </a:extLst>
          </p:cNvPr>
          <p:cNvGrpSpPr/>
          <p:nvPr/>
        </p:nvGrpSpPr>
        <p:grpSpPr>
          <a:xfrm>
            <a:off x="6674923" y="2196426"/>
            <a:ext cx="670778" cy="811908"/>
            <a:chOff x="9400518" y="2806227"/>
            <a:chExt cx="621030" cy="751693"/>
          </a:xfrm>
          <a:solidFill>
            <a:schemeClr val="accent1"/>
          </a:solidFill>
        </p:grpSpPr>
        <p:sp>
          <p:nvSpPr>
            <p:cNvPr id="4099" name="Freeform: Shape 4098">
              <a:extLst>
                <a:ext uri="{FF2B5EF4-FFF2-40B4-BE49-F238E27FC236}">
                  <a16:creationId xmlns:a16="http://schemas.microsoft.com/office/drawing/2014/main" id="{A451CA98-7EAE-FB82-8A82-7D5ACDA4EDE5}"/>
                </a:ext>
              </a:extLst>
            </p:cNvPr>
            <p:cNvSpPr/>
            <p:nvPr/>
          </p:nvSpPr>
          <p:spPr>
            <a:xfrm>
              <a:off x="9615784" y="2806227"/>
              <a:ext cx="405764" cy="404812"/>
            </a:xfrm>
            <a:custGeom>
              <a:avLst/>
              <a:gdLst>
                <a:gd name="connsiteX0" fmla="*/ 347663 w 405764"/>
                <a:gd name="connsiteY0" fmla="*/ 284902 h 404812"/>
                <a:gd name="connsiteX1" fmla="*/ 363855 w 405764"/>
                <a:gd name="connsiteY1" fmla="*/ 247755 h 404812"/>
                <a:gd name="connsiteX2" fmla="*/ 405765 w 405764"/>
                <a:gd name="connsiteY2" fmla="*/ 226800 h 404812"/>
                <a:gd name="connsiteX3" fmla="*/ 405765 w 405764"/>
                <a:gd name="connsiteY3" fmla="*/ 179175 h 404812"/>
                <a:gd name="connsiteX4" fmla="*/ 363855 w 405764"/>
                <a:gd name="connsiteY4" fmla="*/ 158220 h 404812"/>
                <a:gd name="connsiteX5" fmla="*/ 348615 w 405764"/>
                <a:gd name="connsiteY5" fmla="*/ 121072 h 404812"/>
                <a:gd name="connsiteX6" fmla="*/ 363855 w 405764"/>
                <a:gd name="connsiteY6" fmla="*/ 76305 h 404812"/>
                <a:gd name="connsiteX7" fmla="*/ 329565 w 405764"/>
                <a:gd name="connsiteY7" fmla="*/ 42015 h 404812"/>
                <a:gd name="connsiteX8" fmla="*/ 284798 w 405764"/>
                <a:gd name="connsiteY8" fmla="*/ 57255 h 404812"/>
                <a:gd name="connsiteX9" fmla="*/ 247650 w 405764"/>
                <a:gd name="connsiteY9" fmla="*/ 41910 h 404812"/>
                <a:gd name="connsiteX10" fmla="*/ 226695 w 405764"/>
                <a:gd name="connsiteY10" fmla="*/ 0 h 404812"/>
                <a:gd name="connsiteX11" fmla="*/ 179070 w 405764"/>
                <a:gd name="connsiteY11" fmla="*/ 0 h 404812"/>
                <a:gd name="connsiteX12" fmla="*/ 158115 w 405764"/>
                <a:gd name="connsiteY12" fmla="*/ 41910 h 404812"/>
                <a:gd name="connsiteX13" fmla="*/ 120968 w 405764"/>
                <a:gd name="connsiteY13" fmla="*/ 57150 h 404812"/>
                <a:gd name="connsiteX14" fmla="*/ 76200 w 405764"/>
                <a:gd name="connsiteY14" fmla="*/ 41910 h 404812"/>
                <a:gd name="connsiteX15" fmla="*/ 41910 w 405764"/>
                <a:gd name="connsiteY15" fmla="*/ 76200 h 404812"/>
                <a:gd name="connsiteX16" fmla="*/ 57150 w 405764"/>
                <a:gd name="connsiteY16" fmla="*/ 120968 h 404812"/>
                <a:gd name="connsiteX17" fmla="*/ 41910 w 405764"/>
                <a:gd name="connsiteY17" fmla="*/ 158115 h 404812"/>
                <a:gd name="connsiteX18" fmla="*/ 0 w 405764"/>
                <a:gd name="connsiteY18" fmla="*/ 179070 h 404812"/>
                <a:gd name="connsiteX19" fmla="*/ 0 w 405764"/>
                <a:gd name="connsiteY19" fmla="*/ 226695 h 404812"/>
                <a:gd name="connsiteX20" fmla="*/ 41910 w 405764"/>
                <a:gd name="connsiteY20" fmla="*/ 247650 h 404812"/>
                <a:gd name="connsiteX21" fmla="*/ 57150 w 405764"/>
                <a:gd name="connsiteY21" fmla="*/ 284798 h 404812"/>
                <a:gd name="connsiteX22" fmla="*/ 41910 w 405764"/>
                <a:gd name="connsiteY22" fmla="*/ 329565 h 404812"/>
                <a:gd name="connsiteX23" fmla="*/ 75248 w 405764"/>
                <a:gd name="connsiteY23" fmla="*/ 362903 h 404812"/>
                <a:gd name="connsiteX24" fmla="*/ 120015 w 405764"/>
                <a:gd name="connsiteY24" fmla="*/ 347663 h 404812"/>
                <a:gd name="connsiteX25" fmla="*/ 157163 w 405764"/>
                <a:gd name="connsiteY25" fmla="*/ 362903 h 404812"/>
                <a:gd name="connsiteX26" fmla="*/ 178118 w 405764"/>
                <a:gd name="connsiteY26" fmla="*/ 404813 h 404812"/>
                <a:gd name="connsiteX27" fmla="*/ 225743 w 405764"/>
                <a:gd name="connsiteY27" fmla="*/ 404813 h 404812"/>
                <a:gd name="connsiteX28" fmla="*/ 246698 w 405764"/>
                <a:gd name="connsiteY28" fmla="*/ 362903 h 404812"/>
                <a:gd name="connsiteX29" fmla="*/ 283845 w 405764"/>
                <a:gd name="connsiteY29" fmla="*/ 347663 h 404812"/>
                <a:gd name="connsiteX30" fmla="*/ 328613 w 405764"/>
                <a:gd name="connsiteY30" fmla="*/ 362903 h 404812"/>
                <a:gd name="connsiteX31" fmla="*/ 362903 w 405764"/>
                <a:gd name="connsiteY31" fmla="*/ 329565 h 404812"/>
                <a:gd name="connsiteX32" fmla="*/ 329622 w 405764"/>
                <a:gd name="connsiteY32" fmla="*/ 291036 h 404812"/>
                <a:gd name="connsiteX33" fmla="*/ 340995 w 405764"/>
                <a:gd name="connsiteY33" fmla="*/ 324422 h 404812"/>
                <a:gd name="connsiteX34" fmla="*/ 323707 w 405764"/>
                <a:gd name="connsiteY34" fmla="*/ 341233 h 404812"/>
                <a:gd name="connsiteX35" fmla="*/ 289989 w 405764"/>
                <a:gd name="connsiteY35" fmla="*/ 329746 h 404812"/>
                <a:gd name="connsiteX36" fmla="*/ 281759 w 405764"/>
                <a:gd name="connsiteY36" fmla="*/ 326946 h 404812"/>
                <a:gd name="connsiteX37" fmla="*/ 274244 w 405764"/>
                <a:gd name="connsiteY37" fmla="*/ 331327 h 404812"/>
                <a:gd name="connsiteX38" fmla="*/ 241468 w 405764"/>
                <a:gd name="connsiteY38" fmla="*/ 344710 h 404812"/>
                <a:gd name="connsiteX39" fmla="*/ 233410 w 405764"/>
                <a:gd name="connsiteY39" fmla="*/ 347015 h 404812"/>
                <a:gd name="connsiteX40" fmla="*/ 229657 w 405764"/>
                <a:gd name="connsiteY40" fmla="*/ 354511 h 404812"/>
                <a:gd name="connsiteX41" fmla="*/ 213970 w 405764"/>
                <a:gd name="connsiteY41" fmla="*/ 385944 h 404812"/>
                <a:gd name="connsiteX42" fmla="*/ 189919 w 405764"/>
                <a:gd name="connsiteY42" fmla="*/ 385944 h 404812"/>
                <a:gd name="connsiteX43" fmla="*/ 174231 w 405764"/>
                <a:gd name="connsiteY43" fmla="*/ 354511 h 404812"/>
                <a:gd name="connsiteX44" fmla="*/ 170478 w 405764"/>
                <a:gd name="connsiteY44" fmla="*/ 347015 h 404812"/>
                <a:gd name="connsiteX45" fmla="*/ 162420 w 405764"/>
                <a:gd name="connsiteY45" fmla="*/ 344710 h 404812"/>
                <a:gd name="connsiteX46" fmla="*/ 129635 w 405764"/>
                <a:gd name="connsiteY46" fmla="*/ 331327 h 404812"/>
                <a:gd name="connsiteX47" fmla="*/ 122130 w 405764"/>
                <a:gd name="connsiteY47" fmla="*/ 326946 h 404812"/>
                <a:gd name="connsiteX48" fmla="*/ 113900 w 405764"/>
                <a:gd name="connsiteY48" fmla="*/ 329746 h 404812"/>
                <a:gd name="connsiteX49" fmla="*/ 80353 w 405764"/>
                <a:gd name="connsiteY49" fmla="*/ 341176 h 404812"/>
                <a:gd name="connsiteX50" fmla="*/ 63779 w 405764"/>
                <a:gd name="connsiteY50" fmla="*/ 324602 h 404812"/>
                <a:gd name="connsiteX51" fmla="*/ 75209 w 405764"/>
                <a:gd name="connsiteY51" fmla="*/ 291046 h 404812"/>
                <a:gd name="connsiteX52" fmla="*/ 78010 w 405764"/>
                <a:gd name="connsiteY52" fmla="*/ 282816 h 404812"/>
                <a:gd name="connsiteX53" fmla="*/ 73628 w 405764"/>
                <a:gd name="connsiteY53" fmla="*/ 275311 h 404812"/>
                <a:gd name="connsiteX54" fmla="*/ 60293 w 405764"/>
                <a:gd name="connsiteY54" fmla="*/ 242516 h 404812"/>
                <a:gd name="connsiteX55" fmla="*/ 57988 w 405764"/>
                <a:gd name="connsiteY55" fmla="*/ 234458 h 404812"/>
                <a:gd name="connsiteX56" fmla="*/ 50502 w 405764"/>
                <a:gd name="connsiteY56" fmla="*/ 230715 h 404812"/>
                <a:gd name="connsiteX57" fmla="*/ 19050 w 405764"/>
                <a:gd name="connsiteY57" fmla="*/ 215008 h 404812"/>
                <a:gd name="connsiteX58" fmla="*/ 19050 w 405764"/>
                <a:gd name="connsiteY58" fmla="*/ 190919 h 404812"/>
                <a:gd name="connsiteX59" fmla="*/ 50482 w 405764"/>
                <a:gd name="connsiteY59" fmla="*/ 175260 h 404812"/>
                <a:gd name="connsiteX60" fmla="*/ 57969 w 405764"/>
                <a:gd name="connsiteY60" fmla="*/ 171507 h 404812"/>
                <a:gd name="connsiteX61" fmla="*/ 60274 w 405764"/>
                <a:gd name="connsiteY61" fmla="*/ 163449 h 404812"/>
                <a:gd name="connsiteX62" fmla="*/ 73609 w 405764"/>
                <a:gd name="connsiteY62" fmla="*/ 130664 h 404812"/>
                <a:gd name="connsiteX63" fmla="*/ 77991 w 405764"/>
                <a:gd name="connsiteY63" fmla="*/ 123149 h 404812"/>
                <a:gd name="connsiteX64" fmla="*/ 75190 w 405764"/>
                <a:gd name="connsiteY64" fmla="*/ 114929 h 404812"/>
                <a:gd name="connsiteX65" fmla="*/ 63760 w 405764"/>
                <a:gd name="connsiteY65" fmla="*/ 81363 h 404812"/>
                <a:gd name="connsiteX66" fmla="*/ 81286 w 405764"/>
                <a:gd name="connsiteY66" fmla="*/ 63837 h 404812"/>
                <a:gd name="connsiteX67" fmla="*/ 114833 w 405764"/>
                <a:gd name="connsiteY67" fmla="*/ 75267 h 404812"/>
                <a:gd name="connsiteX68" fmla="*/ 123063 w 405764"/>
                <a:gd name="connsiteY68" fmla="*/ 78124 h 404812"/>
                <a:gd name="connsiteX69" fmla="*/ 130569 w 405764"/>
                <a:gd name="connsiteY69" fmla="*/ 73733 h 404812"/>
                <a:gd name="connsiteX70" fmla="*/ 163354 w 405764"/>
                <a:gd name="connsiteY70" fmla="*/ 60398 h 404812"/>
                <a:gd name="connsiteX71" fmla="*/ 171450 w 405764"/>
                <a:gd name="connsiteY71" fmla="*/ 57960 h 404812"/>
                <a:gd name="connsiteX72" fmla="*/ 175203 w 405764"/>
                <a:gd name="connsiteY72" fmla="*/ 50463 h 404812"/>
                <a:gd name="connsiteX73" fmla="*/ 190891 w 405764"/>
                <a:gd name="connsiteY73" fmla="*/ 19031 h 404812"/>
                <a:gd name="connsiteX74" fmla="*/ 214970 w 405764"/>
                <a:gd name="connsiteY74" fmla="*/ 19031 h 404812"/>
                <a:gd name="connsiteX75" fmla="*/ 230657 w 405764"/>
                <a:gd name="connsiteY75" fmla="*/ 50463 h 404812"/>
                <a:gd name="connsiteX76" fmla="*/ 234410 w 405764"/>
                <a:gd name="connsiteY76" fmla="*/ 57960 h 404812"/>
                <a:gd name="connsiteX77" fmla="*/ 242459 w 405764"/>
                <a:gd name="connsiteY77" fmla="*/ 60265 h 404812"/>
                <a:gd name="connsiteX78" fmla="*/ 275244 w 405764"/>
                <a:gd name="connsiteY78" fmla="*/ 73600 h 404812"/>
                <a:gd name="connsiteX79" fmla="*/ 282759 w 405764"/>
                <a:gd name="connsiteY79" fmla="*/ 77991 h 404812"/>
                <a:gd name="connsiteX80" fmla="*/ 290989 w 405764"/>
                <a:gd name="connsiteY80" fmla="*/ 75133 h 404812"/>
                <a:gd name="connsiteX81" fmla="*/ 324526 w 405764"/>
                <a:gd name="connsiteY81" fmla="*/ 63703 h 404812"/>
                <a:gd name="connsiteX82" fmla="*/ 342052 w 405764"/>
                <a:gd name="connsiteY82" fmla="*/ 81229 h 404812"/>
                <a:gd name="connsiteX83" fmla="*/ 330622 w 405764"/>
                <a:gd name="connsiteY83" fmla="*/ 114795 h 404812"/>
                <a:gd name="connsiteX84" fmla="*/ 327822 w 405764"/>
                <a:gd name="connsiteY84" fmla="*/ 123015 h 404812"/>
                <a:gd name="connsiteX85" fmla="*/ 332203 w 405764"/>
                <a:gd name="connsiteY85" fmla="*/ 130531 h 404812"/>
                <a:gd name="connsiteX86" fmla="*/ 345586 w 405764"/>
                <a:gd name="connsiteY86" fmla="*/ 163316 h 404812"/>
                <a:gd name="connsiteX87" fmla="*/ 347882 w 405764"/>
                <a:gd name="connsiteY87" fmla="*/ 171374 h 404812"/>
                <a:gd name="connsiteX88" fmla="*/ 355378 w 405764"/>
                <a:gd name="connsiteY88" fmla="*/ 175127 h 404812"/>
                <a:gd name="connsiteX89" fmla="*/ 386810 w 405764"/>
                <a:gd name="connsiteY89" fmla="*/ 190824 h 404812"/>
                <a:gd name="connsiteX90" fmla="*/ 386810 w 405764"/>
                <a:gd name="connsiteY90" fmla="*/ 214913 h 404812"/>
                <a:gd name="connsiteX91" fmla="*/ 355378 w 405764"/>
                <a:gd name="connsiteY91" fmla="*/ 230610 h 404812"/>
                <a:gd name="connsiteX92" fmla="*/ 348091 w 405764"/>
                <a:gd name="connsiteY92" fmla="*/ 234258 h 404812"/>
                <a:gd name="connsiteX93" fmla="*/ 345691 w 405764"/>
                <a:gd name="connsiteY93" fmla="*/ 242049 h 404812"/>
                <a:gd name="connsiteX94" fmla="*/ 331241 w 405764"/>
                <a:gd name="connsiteY94" fmla="*/ 275273 h 404812"/>
                <a:gd name="connsiteX95" fmla="*/ 326860 w 405764"/>
                <a:gd name="connsiteY95" fmla="*/ 282778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05764" h="404812">
                  <a:moveTo>
                    <a:pt x="347663" y="284902"/>
                  </a:moveTo>
                  <a:cubicBezTo>
                    <a:pt x="354417" y="273156"/>
                    <a:pt x="359847" y="260697"/>
                    <a:pt x="363855" y="247755"/>
                  </a:cubicBezTo>
                  <a:lnTo>
                    <a:pt x="405765" y="226800"/>
                  </a:lnTo>
                  <a:lnTo>
                    <a:pt x="405765" y="179175"/>
                  </a:lnTo>
                  <a:lnTo>
                    <a:pt x="363855" y="158220"/>
                  </a:lnTo>
                  <a:cubicBezTo>
                    <a:pt x="360352" y="145248"/>
                    <a:pt x="355232" y="132767"/>
                    <a:pt x="348615" y="121072"/>
                  </a:cubicBezTo>
                  <a:lnTo>
                    <a:pt x="363855" y="76305"/>
                  </a:lnTo>
                  <a:lnTo>
                    <a:pt x="329565" y="42015"/>
                  </a:lnTo>
                  <a:lnTo>
                    <a:pt x="284798" y="57255"/>
                  </a:lnTo>
                  <a:cubicBezTo>
                    <a:pt x="273108" y="50601"/>
                    <a:pt x="260628" y="45446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5142" y="45410"/>
                    <a:pt x="132661" y="50530"/>
                    <a:pt x="120968" y="57150"/>
                  </a:cubicBezTo>
                  <a:lnTo>
                    <a:pt x="76200" y="41910"/>
                  </a:lnTo>
                  <a:lnTo>
                    <a:pt x="41910" y="76200"/>
                  </a:lnTo>
                  <a:lnTo>
                    <a:pt x="57150" y="120968"/>
                  </a:lnTo>
                  <a:cubicBezTo>
                    <a:pt x="50533" y="132662"/>
                    <a:pt x="45413" y="145143"/>
                    <a:pt x="41910" y="158115"/>
                  </a:cubicBezTo>
                  <a:lnTo>
                    <a:pt x="0" y="179070"/>
                  </a:lnTo>
                  <a:lnTo>
                    <a:pt x="0" y="226695"/>
                  </a:lnTo>
                  <a:lnTo>
                    <a:pt x="41910" y="247650"/>
                  </a:lnTo>
                  <a:cubicBezTo>
                    <a:pt x="45414" y="260622"/>
                    <a:pt x="50535" y="273102"/>
                    <a:pt x="57150" y="284798"/>
                  </a:cubicBezTo>
                  <a:lnTo>
                    <a:pt x="41910" y="329565"/>
                  </a:lnTo>
                  <a:lnTo>
                    <a:pt x="75248" y="362903"/>
                  </a:lnTo>
                  <a:lnTo>
                    <a:pt x="120015" y="347663"/>
                  </a:lnTo>
                  <a:cubicBezTo>
                    <a:pt x="131710" y="354280"/>
                    <a:pt x="144190" y="359399"/>
                    <a:pt x="157163" y="362903"/>
                  </a:cubicBezTo>
                  <a:lnTo>
                    <a:pt x="178118" y="404813"/>
                  </a:lnTo>
                  <a:lnTo>
                    <a:pt x="225743" y="404813"/>
                  </a:lnTo>
                  <a:lnTo>
                    <a:pt x="246698" y="362903"/>
                  </a:lnTo>
                  <a:cubicBezTo>
                    <a:pt x="259670" y="359400"/>
                    <a:pt x="272150" y="354280"/>
                    <a:pt x="283845" y="347663"/>
                  </a:cubicBezTo>
                  <a:lnTo>
                    <a:pt x="328613" y="362903"/>
                  </a:lnTo>
                  <a:lnTo>
                    <a:pt x="362903" y="329565"/>
                  </a:lnTo>
                  <a:close/>
                  <a:moveTo>
                    <a:pt x="329622" y="291036"/>
                  </a:moveTo>
                  <a:lnTo>
                    <a:pt x="340995" y="324422"/>
                  </a:lnTo>
                  <a:lnTo>
                    <a:pt x="323707" y="341233"/>
                  </a:lnTo>
                  <a:lnTo>
                    <a:pt x="289989" y="329746"/>
                  </a:lnTo>
                  <a:lnTo>
                    <a:pt x="281759" y="326946"/>
                  </a:lnTo>
                  <a:lnTo>
                    <a:pt x="274244" y="331327"/>
                  </a:lnTo>
                  <a:cubicBezTo>
                    <a:pt x="263929" y="337156"/>
                    <a:pt x="252915" y="341653"/>
                    <a:pt x="241468" y="344710"/>
                  </a:cubicBezTo>
                  <a:lnTo>
                    <a:pt x="233410" y="347015"/>
                  </a:lnTo>
                  <a:lnTo>
                    <a:pt x="229657" y="354511"/>
                  </a:lnTo>
                  <a:lnTo>
                    <a:pt x="213970" y="385944"/>
                  </a:lnTo>
                  <a:lnTo>
                    <a:pt x="189919" y="385944"/>
                  </a:lnTo>
                  <a:lnTo>
                    <a:pt x="174231" y="354511"/>
                  </a:lnTo>
                  <a:lnTo>
                    <a:pt x="170478" y="347015"/>
                  </a:lnTo>
                  <a:lnTo>
                    <a:pt x="162420" y="344710"/>
                  </a:lnTo>
                  <a:cubicBezTo>
                    <a:pt x="150970" y="341653"/>
                    <a:pt x="139954" y="337156"/>
                    <a:pt x="129635" y="331327"/>
                  </a:cubicBezTo>
                  <a:lnTo>
                    <a:pt x="122130" y="326946"/>
                  </a:lnTo>
                  <a:lnTo>
                    <a:pt x="113900" y="329746"/>
                  </a:lnTo>
                  <a:lnTo>
                    <a:pt x="80353" y="341176"/>
                  </a:lnTo>
                  <a:lnTo>
                    <a:pt x="63779" y="324602"/>
                  </a:lnTo>
                  <a:lnTo>
                    <a:pt x="75209" y="291046"/>
                  </a:lnTo>
                  <a:lnTo>
                    <a:pt x="78010" y="282816"/>
                  </a:lnTo>
                  <a:lnTo>
                    <a:pt x="73628" y="275311"/>
                  </a:lnTo>
                  <a:cubicBezTo>
                    <a:pt x="67812" y="264988"/>
                    <a:pt x="63331" y="253968"/>
                    <a:pt x="60293" y="242516"/>
                  </a:cubicBezTo>
                  <a:lnTo>
                    <a:pt x="57988" y="234458"/>
                  </a:lnTo>
                  <a:lnTo>
                    <a:pt x="50502" y="230715"/>
                  </a:lnTo>
                  <a:lnTo>
                    <a:pt x="19050" y="215008"/>
                  </a:lnTo>
                  <a:lnTo>
                    <a:pt x="19050" y="190919"/>
                  </a:lnTo>
                  <a:lnTo>
                    <a:pt x="50482" y="175260"/>
                  </a:lnTo>
                  <a:lnTo>
                    <a:pt x="57969" y="171507"/>
                  </a:lnTo>
                  <a:lnTo>
                    <a:pt x="60274" y="163449"/>
                  </a:lnTo>
                  <a:cubicBezTo>
                    <a:pt x="63314" y="152000"/>
                    <a:pt x="67794" y="140984"/>
                    <a:pt x="73609" y="130664"/>
                  </a:cubicBezTo>
                  <a:lnTo>
                    <a:pt x="77991" y="123149"/>
                  </a:lnTo>
                  <a:lnTo>
                    <a:pt x="75190" y="114929"/>
                  </a:lnTo>
                  <a:lnTo>
                    <a:pt x="63760" y="81363"/>
                  </a:lnTo>
                  <a:lnTo>
                    <a:pt x="81286" y="63837"/>
                  </a:lnTo>
                  <a:lnTo>
                    <a:pt x="114833" y="75267"/>
                  </a:lnTo>
                  <a:lnTo>
                    <a:pt x="123063" y="78124"/>
                  </a:lnTo>
                  <a:lnTo>
                    <a:pt x="130569" y="73733"/>
                  </a:lnTo>
                  <a:cubicBezTo>
                    <a:pt x="140889" y="67920"/>
                    <a:pt x="151906" y="63439"/>
                    <a:pt x="163354" y="60398"/>
                  </a:cubicBezTo>
                  <a:lnTo>
                    <a:pt x="171450" y="57960"/>
                  </a:lnTo>
                  <a:lnTo>
                    <a:pt x="175203" y="50463"/>
                  </a:lnTo>
                  <a:lnTo>
                    <a:pt x="190891" y="19031"/>
                  </a:lnTo>
                  <a:lnTo>
                    <a:pt x="214970" y="19031"/>
                  </a:lnTo>
                  <a:lnTo>
                    <a:pt x="230657" y="50463"/>
                  </a:lnTo>
                  <a:lnTo>
                    <a:pt x="234410" y="57960"/>
                  </a:lnTo>
                  <a:lnTo>
                    <a:pt x="242459" y="60265"/>
                  </a:lnTo>
                  <a:cubicBezTo>
                    <a:pt x="253908" y="63304"/>
                    <a:pt x="264924" y="67785"/>
                    <a:pt x="275244" y="73600"/>
                  </a:cubicBezTo>
                  <a:lnTo>
                    <a:pt x="282759" y="77991"/>
                  </a:lnTo>
                  <a:lnTo>
                    <a:pt x="290989" y="75133"/>
                  </a:lnTo>
                  <a:lnTo>
                    <a:pt x="324526" y="63703"/>
                  </a:lnTo>
                  <a:lnTo>
                    <a:pt x="342052" y="81229"/>
                  </a:lnTo>
                  <a:lnTo>
                    <a:pt x="330622" y="114795"/>
                  </a:lnTo>
                  <a:lnTo>
                    <a:pt x="327822" y="123015"/>
                  </a:lnTo>
                  <a:lnTo>
                    <a:pt x="332203" y="130531"/>
                  </a:lnTo>
                  <a:cubicBezTo>
                    <a:pt x="338031" y="140850"/>
                    <a:pt x="342528" y="151867"/>
                    <a:pt x="345586" y="163316"/>
                  </a:cubicBezTo>
                  <a:lnTo>
                    <a:pt x="347882" y="171374"/>
                  </a:lnTo>
                  <a:lnTo>
                    <a:pt x="355378" y="175127"/>
                  </a:lnTo>
                  <a:lnTo>
                    <a:pt x="386810" y="190824"/>
                  </a:lnTo>
                  <a:lnTo>
                    <a:pt x="386810" y="214913"/>
                  </a:lnTo>
                  <a:lnTo>
                    <a:pt x="355378" y="230610"/>
                  </a:lnTo>
                  <a:lnTo>
                    <a:pt x="348091" y="234258"/>
                  </a:lnTo>
                  <a:lnTo>
                    <a:pt x="345691" y="242049"/>
                  </a:lnTo>
                  <a:cubicBezTo>
                    <a:pt x="342109" y="253621"/>
                    <a:pt x="337264" y="264763"/>
                    <a:pt x="331241" y="275273"/>
                  </a:cubicBezTo>
                  <a:lnTo>
                    <a:pt x="326860" y="282778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0" name="Freeform: Shape 4099">
              <a:extLst>
                <a:ext uri="{FF2B5EF4-FFF2-40B4-BE49-F238E27FC236}">
                  <a16:creationId xmlns:a16="http://schemas.microsoft.com/office/drawing/2014/main" id="{BCAD269C-728F-89D0-810B-7BEB8DC1DCF3}"/>
                </a:ext>
              </a:extLst>
            </p:cNvPr>
            <p:cNvSpPr/>
            <p:nvPr/>
          </p:nvSpPr>
          <p:spPr>
            <a:xfrm>
              <a:off x="9400518" y="3153108"/>
              <a:ext cx="405765" cy="404812"/>
            </a:xfrm>
            <a:custGeom>
              <a:avLst/>
              <a:gdLst>
                <a:gd name="connsiteX0" fmla="*/ 0 w 405765"/>
                <a:gd name="connsiteY0" fmla="*/ 178118 h 404812"/>
                <a:gd name="connsiteX1" fmla="*/ 0 w 405765"/>
                <a:gd name="connsiteY1" fmla="*/ 225742 h 404812"/>
                <a:gd name="connsiteX2" fmla="*/ 41910 w 405765"/>
                <a:gd name="connsiteY2" fmla="*/ 246698 h 404812"/>
                <a:gd name="connsiteX3" fmla="*/ 57150 w 405765"/>
                <a:gd name="connsiteY3" fmla="*/ 283845 h 404812"/>
                <a:gd name="connsiteX4" fmla="*/ 42863 w 405765"/>
                <a:gd name="connsiteY4" fmla="*/ 328613 h 404812"/>
                <a:gd name="connsiteX5" fmla="*/ 76200 w 405765"/>
                <a:gd name="connsiteY5" fmla="*/ 361950 h 404812"/>
                <a:gd name="connsiteX6" fmla="*/ 120968 w 405765"/>
                <a:gd name="connsiteY6" fmla="*/ 347663 h 404812"/>
                <a:gd name="connsiteX7" fmla="*/ 158115 w 405765"/>
                <a:gd name="connsiteY7" fmla="*/ 362903 h 404812"/>
                <a:gd name="connsiteX8" fmla="*/ 179070 w 405765"/>
                <a:gd name="connsiteY8" fmla="*/ 404813 h 404812"/>
                <a:gd name="connsiteX9" fmla="*/ 226695 w 405765"/>
                <a:gd name="connsiteY9" fmla="*/ 404813 h 404812"/>
                <a:gd name="connsiteX10" fmla="*/ 247650 w 405765"/>
                <a:gd name="connsiteY10" fmla="*/ 362903 h 404812"/>
                <a:gd name="connsiteX11" fmla="*/ 284798 w 405765"/>
                <a:gd name="connsiteY11" fmla="*/ 347663 h 404812"/>
                <a:gd name="connsiteX12" fmla="*/ 329565 w 405765"/>
                <a:gd name="connsiteY12" fmla="*/ 362903 h 404812"/>
                <a:gd name="connsiteX13" fmla="*/ 362903 w 405765"/>
                <a:gd name="connsiteY13" fmla="*/ 328613 h 404812"/>
                <a:gd name="connsiteX14" fmla="*/ 348615 w 405765"/>
                <a:gd name="connsiteY14" fmla="*/ 284798 h 404812"/>
                <a:gd name="connsiteX15" fmla="*/ 363855 w 405765"/>
                <a:gd name="connsiteY15" fmla="*/ 247650 h 404812"/>
                <a:gd name="connsiteX16" fmla="*/ 405765 w 405765"/>
                <a:gd name="connsiteY16" fmla="*/ 226695 h 404812"/>
                <a:gd name="connsiteX17" fmla="*/ 405765 w 405765"/>
                <a:gd name="connsiteY17" fmla="*/ 179070 h 404812"/>
                <a:gd name="connsiteX18" fmla="*/ 363855 w 405765"/>
                <a:gd name="connsiteY18" fmla="*/ 158115 h 404812"/>
                <a:gd name="connsiteX19" fmla="*/ 348615 w 405765"/>
                <a:gd name="connsiteY19" fmla="*/ 120968 h 404812"/>
                <a:gd name="connsiteX20" fmla="*/ 363855 w 405765"/>
                <a:gd name="connsiteY20" fmla="*/ 76200 h 404812"/>
                <a:gd name="connsiteX21" fmla="*/ 329565 w 405765"/>
                <a:gd name="connsiteY21" fmla="*/ 41910 h 404812"/>
                <a:gd name="connsiteX22" fmla="*/ 284798 w 405765"/>
                <a:gd name="connsiteY22" fmla="*/ 57150 h 404812"/>
                <a:gd name="connsiteX23" fmla="*/ 247650 w 405765"/>
                <a:gd name="connsiteY23" fmla="*/ 41910 h 404812"/>
                <a:gd name="connsiteX24" fmla="*/ 226695 w 405765"/>
                <a:gd name="connsiteY24" fmla="*/ 0 h 404812"/>
                <a:gd name="connsiteX25" fmla="*/ 179070 w 405765"/>
                <a:gd name="connsiteY25" fmla="*/ 0 h 404812"/>
                <a:gd name="connsiteX26" fmla="*/ 158115 w 405765"/>
                <a:gd name="connsiteY26" fmla="*/ 41910 h 404812"/>
                <a:gd name="connsiteX27" fmla="*/ 120968 w 405765"/>
                <a:gd name="connsiteY27" fmla="*/ 57150 h 404812"/>
                <a:gd name="connsiteX28" fmla="*/ 76200 w 405765"/>
                <a:gd name="connsiteY28" fmla="*/ 41910 h 404812"/>
                <a:gd name="connsiteX29" fmla="*/ 42863 w 405765"/>
                <a:gd name="connsiteY29" fmla="*/ 75248 h 404812"/>
                <a:gd name="connsiteX30" fmla="*/ 57150 w 405765"/>
                <a:gd name="connsiteY30" fmla="*/ 120015 h 404812"/>
                <a:gd name="connsiteX31" fmla="*/ 41910 w 405765"/>
                <a:gd name="connsiteY31" fmla="*/ 157163 h 404812"/>
                <a:gd name="connsiteX32" fmla="*/ 57721 w 405765"/>
                <a:gd name="connsiteY32" fmla="*/ 170498 h 404812"/>
                <a:gd name="connsiteX33" fmla="*/ 60122 w 405765"/>
                <a:gd name="connsiteY33" fmla="*/ 162706 h 404812"/>
                <a:gd name="connsiteX34" fmla="*/ 73609 w 405765"/>
                <a:gd name="connsiteY34" fmla="*/ 129550 h 404812"/>
                <a:gd name="connsiteX35" fmla="*/ 77876 w 405765"/>
                <a:gd name="connsiteY35" fmla="*/ 122225 h 404812"/>
                <a:gd name="connsiteX36" fmla="*/ 75295 w 405765"/>
                <a:gd name="connsiteY36" fmla="*/ 114157 h 404812"/>
                <a:gd name="connsiteX37" fmla="*/ 64541 w 405765"/>
                <a:gd name="connsiteY37" fmla="*/ 80429 h 404812"/>
                <a:gd name="connsiteX38" fmla="*/ 81286 w 405765"/>
                <a:gd name="connsiteY38" fmla="*/ 63675 h 404812"/>
                <a:gd name="connsiteX39" fmla="*/ 114833 w 405765"/>
                <a:gd name="connsiteY39" fmla="*/ 75105 h 404812"/>
                <a:gd name="connsiteX40" fmla="*/ 123063 w 405765"/>
                <a:gd name="connsiteY40" fmla="*/ 77915 h 404812"/>
                <a:gd name="connsiteX41" fmla="*/ 130569 w 405765"/>
                <a:gd name="connsiteY41" fmla="*/ 73533 h 404812"/>
                <a:gd name="connsiteX42" fmla="*/ 163354 w 405765"/>
                <a:gd name="connsiteY42" fmla="*/ 60150 h 404812"/>
                <a:gd name="connsiteX43" fmla="*/ 171450 w 405765"/>
                <a:gd name="connsiteY43" fmla="*/ 57931 h 404812"/>
                <a:gd name="connsiteX44" fmla="*/ 175203 w 405765"/>
                <a:gd name="connsiteY44" fmla="*/ 50435 h 404812"/>
                <a:gd name="connsiteX45" fmla="*/ 190891 w 405765"/>
                <a:gd name="connsiteY45" fmla="*/ 19002 h 404812"/>
                <a:gd name="connsiteX46" fmla="*/ 214970 w 405765"/>
                <a:gd name="connsiteY46" fmla="*/ 19002 h 404812"/>
                <a:gd name="connsiteX47" fmla="*/ 230657 w 405765"/>
                <a:gd name="connsiteY47" fmla="*/ 50435 h 404812"/>
                <a:gd name="connsiteX48" fmla="*/ 234305 w 405765"/>
                <a:gd name="connsiteY48" fmla="*/ 57731 h 404812"/>
                <a:gd name="connsiteX49" fmla="*/ 242097 w 405765"/>
                <a:gd name="connsiteY49" fmla="*/ 60122 h 404812"/>
                <a:gd name="connsiteX50" fmla="*/ 275244 w 405765"/>
                <a:gd name="connsiteY50" fmla="*/ 73619 h 404812"/>
                <a:gd name="connsiteX51" fmla="*/ 282759 w 405765"/>
                <a:gd name="connsiteY51" fmla="*/ 78000 h 404812"/>
                <a:gd name="connsiteX52" fmla="*/ 290989 w 405765"/>
                <a:gd name="connsiteY52" fmla="*/ 75190 h 404812"/>
                <a:gd name="connsiteX53" fmla="*/ 324526 w 405765"/>
                <a:gd name="connsiteY53" fmla="*/ 63760 h 404812"/>
                <a:gd name="connsiteX54" fmla="*/ 342052 w 405765"/>
                <a:gd name="connsiteY54" fmla="*/ 81296 h 404812"/>
                <a:gd name="connsiteX55" fmla="*/ 330622 w 405765"/>
                <a:gd name="connsiteY55" fmla="*/ 114852 h 404812"/>
                <a:gd name="connsiteX56" fmla="*/ 327822 w 405765"/>
                <a:gd name="connsiteY56" fmla="*/ 123073 h 404812"/>
                <a:gd name="connsiteX57" fmla="*/ 332203 w 405765"/>
                <a:gd name="connsiteY57" fmla="*/ 130588 h 404812"/>
                <a:gd name="connsiteX58" fmla="*/ 345586 w 405765"/>
                <a:gd name="connsiteY58" fmla="*/ 163382 h 404812"/>
                <a:gd name="connsiteX59" fmla="*/ 347882 w 405765"/>
                <a:gd name="connsiteY59" fmla="*/ 171431 h 404812"/>
                <a:gd name="connsiteX60" fmla="*/ 355378 w 405765"/>
                <a:gd name="connsiteY60" fmla="*/ 175184 h 404812"/>
                <a:gd name="connsiteX61" fmla="*/ 386715 w 405765"/>
                <a:gd name="connsiteY61" fmla="*/ 190843 h 404812"/>
                <a:gd name="connsiteX62" fmla="*/ 386715 w 405765"/>
                <a:gd name="connsiteY62" fmla="*/ 214932 h 404812"/>
                <a:gd name="connsiteX63" fmla="*/ 355283 w 405765"/>
                <a:gd name="connsiteY63" fmla="*/ 230629 h 404812"/>
                <a:gd name="connsiteX64" fmla="*/ 347786 w 405765"/>
                <a:gd name="connsiteY64" fmla="*/ 234382 h 404812"/>
                <a:gd name="connsiteX65" fmla="*/ 345491 w 405765"/>
                <a:gd name="connsiteY65" fmla="*/ 242430 h 404812"/>
                <a:gd name="connsiteX66" fmla="*/ 332108 w 405765"/>
                <a:gd name="connsiteY66" fmla="*/ 275225 h 404812"/>
                <a:gd name="connsiteX67" fmla="*/ 327803 w 405765"/>
                <a:gd name="connsiteY67" fmla="*/ 282607 h 404812"/>
                <a:gd name="connsiteX68" fmla="*/ 330451 w 405765"/>
                <a:gd name="connsiteY68" fmla="*/ 290732 h 404812"/>
                <a:gd name="connsiteX69" fmla="*/ 341176 w 405765"/>
                <a:gd name="connsiteY69" fmla="*/ 323621 h 404812"/>
                <a:gd name="connsiteX70" fmla="*/ 324326 w 405765"/>
                <a:gd name="connsiteY70" fmla="*/ 341033 h 404812"/>
                <a:gd name="connsiteX71" fmla="*/ 290989 w 405765"/>
                <a:gd name="connsiteY71" fmla="*/ 329670 h 404812"/>
                <a:gd name="connsiteX72" fmla="*/ 282759 w 405765"/>
                <a:gd name="connsiteY72" fmla="*/ 326869 h 404812"/>
                <a:gd name="connsiteX73" fmla="*/ 275244 w 405765"/>
                <a:gd name="connsiteY73" fmla="*/ 331251 h 404812"/>
                <a:gd name="connsiteX74" fmla="*/ 242430 w 405765"/>
                <a:gd name="connsiteY74" fmla="*/ 344634 h 404812"/>
                <a:gd name="connsiteX75" fmla="*/ 234372 w 405765"/>
                <a:gd name="connsiteY75" fmla="*/ 346939 h 404812"/>
                <a:gd name="connsiteX76" fmla="*/ 230629 w 405765"/>
                <a:gd name="connsiteY76" fmla="*/ 354435 h 404812"/>
                <a:gd name="connsiteX77" fmla="*/ 214941 w 405765"/>
                <a:gd name="connsiteY77" fmla="*/ 385867 h 404812"/>
                <a:gd name="connsiteX78" fmla="*/ 190862 w 405765"/>
                <a:gd name="connsiteY78" fmla="*/ 385867 h 404812"/>
                <a:gd name="connsiteX79" fmla="*/ 175174 w 405765"/>
                <a:gd name="connsiteY79" fmla="*/ 354435 h 404812"/>
                <a:gd name="connsiteX80" fmla="*/ 171421 w 405765"/>
                <a:gd name="connsiteY80" fmla="*/ 346939 h 404812"/>
                <a:gd name="connsiteX81" fmla="*/ 163363 w 405765"/>
                <a:gd name="connsiteY81" fmla="*/ 344634 h 404812"/>
                <a:gd name="connsiteX82" fmla="*/ 130578 w 405765"/>
                <a:gd name="connsiteY82" fmla="*/ 331251 h 404812"/>
                <a:gd name="connsiteX83" fmla="*/ 123263 w 405765"/>
                <a:gd name="connsiteY83" fmla="*/ 326984 h 404812"/>
                <a:gd name="connsiteX84" fmla="*/ 115186 w 405765"/>
                <a:gd name="connsiteY84" fmla="*/ 329555 h 404812"/>
                <a:gd name="connsiteX85" fmla="*/ 81477 w 405765"/>
                <a:gd name="connsiteY85" fmla="*/ 340319 h 404812"/>
                <a:gd name="connsiteX86" fmla="*/ 64551 w 405765"/>
                <a:gd name="connsiteY86" fmla="*/ 323393 h 404812"/>
                <a:gd name="connsiteX87" fmla="*/ 75305 w 405765"/>
                <a:gd name="connsiteY87" fmla="*/ 289665 h 404812"/>
                <a:gd name="connsiteX88" fmla="*/ 77886 w 405765"/>
                <a:gd name="connsiteY88" fmla="*/ 281597 h 404812"/>
                <a:gd name="connsiteX89" fmla="*/ 73619 w 405765"/>
                <a:gd name="connsiteY89" fmla="*/ 274272 h 404812"/>
                <a:gd name="connsiteX90" fmla="*/ 60236 w 405765"/>
                <a:gd name="connsiteY90" fmla="*/ 241487 h 404812"/>
                <a:gd name="connsiteX91" fmla="*/ 57931 w 405765"/>
                <a:gd name="connsiteY91" fmla="*/ 233429 h 404812"/>
                <a:gd name="connsiteX92" fmla="*/ 50444 w 405765"/>
                <a:gd name="connsiteY92" fmla="*/ 229676 h 404812"/>
                <a:gd name="connsiteX93" fmla="*/ 19012 w 405765"/>
                <a:gd name="connsiteY93" fmla="*/ 213979 h 404812"/>
                <a:gd name="connsiteX94" fmla="*/ 19012 w 405765"/>
                <a:gd name="connsiteY94" fmla="*/ 189890 h 404812"/>
                <a:gd name="connsiteX95" fmla="*/ 50444 w 405765"/>
                <a:gd name="connsiteY95" fmla="*/ 174193 h 404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405765" h="404812">
                  <a:moveTo>
                    <a:pt x="0" y="178118"/>
                  </a:moveTo>
                  <a:lnTo>
                    <a:pt x="0" y="225742"/>
                  </a:lnTo>
                  <a:lnTo>
                    <a:pt x="41910" y="246698"/>
                  </a:lnTo>
                  <a:cubicBezTo>
                    <a:pt x="45413" y="259670"/>
                    <a:pt x="50533" y="272150"/>
                    <a:pt x="57150" y="283845"/>
                  </a:cubicBezTo>
                  <a:lnTo>
                    <a:pt x="42863" y="328613"/>
                  </a:lnTo>
                  <a:lnTo>
                    <a:pt x="76200" y="361950"/>
                  </a:lnTo>
                  <a:lnTo>
                    <a:pt x="120968" y="347663"/>
                  </a:lnTo>
                  <a:cubicBezTo>
                    <a:pt x="132661" y="354281"/>
                    <a:pt x="145142" y="359401"/>
                    <a:pt x="158115" y="362903"/>
                  </a:cubicBezTo>
                  <a:lnTo>
                    <a:pt x="179070" y="404813"/>
                  </a:lnTo>
                  <a:lnTo>
                    <a:pt x="226695" y="404813"/>
                  </a:lnTo>
                  <a:lnTo>
                    <a:pt x="247650" y="362903"/>
                  </a:lnTo>
                  <a:cubicBezTo>
                    <a:pt x="260622" y="359400"/>
                    <a:pt x="273103" y="354280"/>
                    <a:pt x="284798" y="347663"/>
                  </a:cubicBezTo>
                  <a:lnTo>
                    <a:pt x="329565" y="362903"/>
                  </a:lnTo>
                  <a:lnTo>
                    <a:pt x="362903" y="328613"/>
                  </a:lnTo>
                  <a:lnTo>
                    <a:pt x="348615" y="284798"/>
                  </a:lnTo>
                  <a:cubicBezTo>
                    <a:pt x="355232" y="273103"/>
                    <a:pt x="360352" y="260622"/>
                    <a:pt x="363855" y="247650"/>
                  </a:cubicBezTo>
                  <a:lnTo>
                    <a:pt x="405765" y="226695"/>
                  </a:lnTo>
                  <a:lnTo>
                    <a:pt x="405765" y="179070"/>
                  </a:lnTo>
                  <a:lnTo>
                    <a:pt x="363855" y="158115"/>
                  </a:lnTo>
                  <a:cubicBezTo>
                    <a:pt x="360352" y="145143"/>
                    <a:pt x="355232" y="132662"/>
                    <a:pt x="348615" y="120968"/>
                  </a:cubicBezTo>
                  <a:lnTo>
                    <a:pt x="363855" y="76200"/>
                  </a:lnTo>
                  <a:lnTo>
                    <a:pt x="329565" y="41910"/>
                  </a:lnTo>
                  <a:lnTo>
                    <a:pt x="284798" y="57150"/>
                  </a:lnTo>
                  <a:cubicBezTo>
                    <a:pt x="273025" y="50696"/>
                    <a:pt x="260564" y="45584"/>
                    <a:pt x="247650" y="41910"/>
                  </a:cubicBezTo>
                  <a:lnTo>
                    <a:pt x="226695" y="0"/>
                  </a:lnTo>
                  <a:lnTo>
                    <a:pt x="179070" y="0"/>
                  </a:lnTo>
                  <a:lnTo>
                    <a:pt x="158115" y="41910"/>
                  </a:lnTo>
                  <a:cubicBezTo>
                    <a:pt x="145142" y="45411"/>
                    <a:pt x="132661" y="50531"/>
                    <a:pt x="120968" y="57150"/>
                  </a:cubicBezTo>
                  <a:lnTo>
                    <a:pt x="76200" y="41910"/>
                  </a:lnTo>
                  <a:lnTo>
                    <a:pt x="42863" y="75248"/>
                  </a:lnTo>
                  <a:lnTo>
                    <a:pt x="57150" y="120015"/>
                  </a:lnTo>
                  <a:cubicBezTo>
                    <a:pt x="50697" y="131789"/>
                    <a:pt x="45585" y="144249"/>
                    <a:pt x="41910" y="157163"/>
                  </a:cubicBezTo>
                  <a:close/>
                  <a:moveTo>
                    <a:pt x="57721" y="170498"/>
                  </a:moveTo>
                  <a:lnTo>
                    <a:pt x="60122" y="162706"/>
                  </a:lnTo>
                  <a:cubicBezTo>
                    <a:pt x="63399" y="151197"/>
                    <a:pt x="67922" y="140078"/>
                    <a:pt x="73609" y="129550"/>
                  </a:cubicBezTo>
                  <a:lnTo>
                    <a:pt x="77876" y="122225"/>
                  </a:lnTo>
                  <a:lnTo>
                    <a:pt x="75295" y="114157"/>
                  </a:lnTo>
                  <a:lnTo>
                    <a:pt x="64541" y="80429"/>
                  </a:lnTo>
                  <a:lnTo>
                    <a:pt x="81286" y="63675"/>
                  </a:lnTo>
                  <a:lnTo>
                    <a:pt x="114833" y="75105"/>
                  </a:lnTo>
                  <a:lnTo>
                    <a:pt x="123063" y="77915"/>
                  </a:lnTo>
                  <a:lnTo>
                    <a:pt x="130569" y="73533"/>
                  </a:lnTo>
                  <a:cubicBezTo>
                    <a:pt x="140885" y="67700"/>
                    <a:pt x="151902" y="63202"/>
                    <a:pt x="163354" y="60150"/>
                  </a:cubicBezTo>
                  <a:lnTo>
                    <a:pt x="171450" y="57931"/>
                  </a:lnTo>
                  <a:lnTo>
                    <a:pt x="175203" y="50435"/>
                  </a:lnTo>
                  <a:lnTo>
                    <a:pt x="190891" y="19002"/>
                  </a:lnTo>
                  <a:lnTo>
                    <a:pt x="214970" y="19002"/>
                  </a:lnTo>
                  <a:lnTo>
                    <a:pt x="230657" y="50435"/>
                  </a:lnTo>
                  <a:lnTo>
                    <a:pt x="234305" y="57731"/>
                  </a:lnTo>
                  <a:lnTo>
                    <a:pt x="242097" y="60122"/>
                  </a:lnTo>
                  <a:cubicBezTo>
                    <a:pt x="253602" y="63407"/>
                    <a:pt x="264716" y="67933"/>
                    <a:pt x="275244" y="73619"/>
                  </a:cubicBezTo>
                  <a:lnTo>
                    <a:pt x="282759" y="78000"/>
                  </a:lnTo>
                  <a:lnTo>
                    <a:pt x="290989" y="75190"/>
                  </a:lnTo>
                  <a:lnTo>
                    <a:pt x="324526" y="63760"/>
                  </a:lnTo>
                  <a:lnTo>
                    <a:pt x="342052" y="81296"/>
                  </a:lnTo>
                  <a:lnTo>
                    <a:pt x="330622" y="114852"/>
                  </a:lnTo>
                  <a:lnTo>
                    <a:pt x="327822" y="123073"/>
                  </a:lnTo>
                  <a:lnTo>
                    <a:pt x="332203" y="130588"/>
                  </a:lnTo>
                  <a:cubicBezTo>
                    <a:pt x="338033" y="140910"/>
                    <a:pt x="342529" y="151929"/>
                    <a:pt x="345586" y="163382"/>
                  </a:cubicBezTo>
                  <a:lnTo>
                    <a:pt x="347882" y="171431"/>
                  </a:lnTo>
                  <a:lnTo>
                    <a:pt x="355378" y="175184"/>
                  </a:lnTo>
                  <a:lnTo>
                    <a:pt x="386715" y="190843"/>
                  </a:lnTo>
                  <a:lnTo>
                    <a:pt x="386715" y="214932"/>
                  </a:lnTo>
                  <a:lnTo>
                    <a:pt x="355283" y="230629"/>
                  </a:lnTo>
                  <a:lnTo>
                    <a:pt x="347786" y="234382"/>
                  </a:lnTo>
                  <a:lnTo>
                    <a:pt x="345491" y="242430"/>
                  </a:lnTo>
                  <a:cubicBezTo>
                    <a:pt x="342434" y="253883"/>
                    <a:pt x="337938" y="264903"/>
                    <a:pt x="332108" y="275225"/>
                  </a:cubicBezTo>
                  <a:lnTo>
                    <a:pt x="327803" y="282607"/>
                  </a:lnTo>
                  <a:lnTo>
                    <a:pt x="330451" y="290732"/>
                  </a:lnTo>
                  <a:lnTo>
                    <a:pt x="341176" y="323621"/>
                  </a:lnTo>
                  <a:lnTo>
                    <a:pt x="324326" y="341033"/>
                  </a:lnTo>
                  <a:lnTo>
                    <a:pt x="290989" y="329670"/>
                  </a:lnTo>
                  <a:lnTo>
                    <a:pt x="282759" y="326869"/>
                  </a:lnTo>
                  <a:lnTo>
                    <a:pt x="275244" y="331251"/>
                  </a:lnTo>
                  <a:cubicBezTo>
                    <a:pt x="264920" y="337088"/>
                    <a:pt x="253893" y="341586"/>
                    <a:pt x="242430" y="344634"/>
                  </a:cubicBezTo>
                  <a:lnTo>
                    <a:pt x="234372" y="346939"/>
                  </a:lnTo>
                  <a:lnTo>
                    <a:pt x="230629" y="354435"/>
                  </a:lnTo>
                  <a:lnTo>
                    <a:pt x="214941" y="385867"/>
                  </a:lnTo>
                  <a:lnTo>
                    <a:pt x="190862" y="385867"/>
                  </a:lnTo>
                  <a:lnTo>
                    <a:pt x="175174" y="354435"/>
                  </a:lnTo>
                  <a:lnTo>
                    <a:pt x="171421" y="346939"/>
                  </a:lnTo>
                  <a:lnTo>
                    <a:pt x="163363" y="344634"/>
                  </a:lnTo>
                  <a:cubicBezTo>
                    <a:pt x="151911" y="341582"/>
                    <a:pt x="140895" y="337084"/>
                    <a:pt x="130578" y="331251"/>
                  </a:cubicBezTo>
                  <a:lnTo>
                    <a:pt x="123263" y="326984"/>
                  </a:lnTo>
                  <a:lnTo>
                    <a:pt x="115186" y="329555"/>
                  </a:lnTo>
                  <a:lnTo>
                    <a:pt x="81477" y="340319"/>
                  </a:lnTo>
                  <a:lnTo>
                    <a:pt x="64551" y="323393"/>
                  </a:lnTo>
                  <a:lnTo>
                    <a:pt x="75305" y="289665"/>
                  </a:lnTo>
                  <a:lnTo>
                    <a:pt x="77886" y="281597"/>
                  </a:lnTo>
                  <a:lnTo>
                    <a:pt x="73619" y="274272"/>
                  </a:lnTo>
                  <a:cubicBezTo>
                    <a:pt x="67787" y="263955"/>
                    <a:pt x="63290" y="252938"/>
                    <a:pt x="60236" y="241487"/>
                  </a:cubicBezTo>
                  <a:lnTo>
                    <a:pt x="57931" y="233429"/>
                  </a:lnTo>
                  <a:lnTo>
                    <a:pt x="50444" y="229676"/>
                  </a:lnTo>
                  <a:lnTo>
                    <a:pt x="19012" y="213979"/>
                  </a:lnTo>
                  <a:lnTo>
                    <a:pt x="19012" y="189890"/>
                  </a:lnTo>
                  <a:lnTo>
                    <a:pt x="50444" y="174193"/>
                  </a:ln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1" name="Freeform: Shape 4100">
              <a:extLst>
                <a:ext uri="{FF2B5EF4-FFF2-40B4-BE49-F238E27FC236}">
                  <a16:creationId xmlns:a16="http://schemas.microsoft.com/office/drawing/2014/main" id="{B583FBE0-2548-B1EC-5A6B-6005967FC7CB}"/>
                </a:ext>
              </a:extLst>
            </p:cNvPr>
            <p:cNvSpPr/>
            <p:nvPr/>
          </p:nvSpPr>
          <p:spPr>
            <a:xfrm>
              <a:off x="9747228" y="2937729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23825 h 142875"/>
                <a:gd name="connsiteX6" fmla="*/ 19050 w 142875"/>
                <a:gd name="connsiteY6" fmla="*/ 71438 h 142875"/>
                <a:gd name="connsiteX7" fmla="*/ 71438 w 142875"/>
                <a:gd name="connsiteY7" fmla="*/ 19050 h 142875"/>
                <a:gd name="connsiteX8" fmla="*/ 123825 w 142875"/>
                <a:gd name="connsiteY8" fmla="*/ 71438 h 142875"/>
                <a:gd name="connsiteX9" fmla="*/ 71438 w 142875"/>
                <a:gd name="connsiteY9" fmla="*/ 12386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580" y="32107"/>
                    <a:pt x="110768" y="295"/>
                    <a:pt x="71438" y="0"/>
                  </a:cubicBezTo>
                  <a:close/>
                  <a:moveTo>
                    <a:pt x="71438" y="123825"/>
                  </a:moveTo>
                  <a:cubicBezTo>
                    <a:pt x="42522" y="123783"/>
                    <a:pt x="19092" y="100353"/>
                    <a:pt x="19050" y="71438"/>
                  </a:cubicBezTo>
                  <a:cubicBezTo>
                    <a:pt x="19435" y="42665"/>
                    <a:pt x="42665" y="19435"/>
                    <a:pt x="71438" y="19050"/>
                  </a:cubicBezTo>
                  <a:cubicBezTo>
                    <a:pt x="100353" y="19092"/>
                    <a:pt x="123783" y="42522"/>
                    <a:pt x="123825" y="71438"/>
                  </a:cubicBezTo>
                  <a:cubicBezTo>
                    <a:pt x="123466" y="100227"/>
                    <a:pt x="100226" y="123483"/>
                    <a:pt x="71438" y="123863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02" name="Freeform: Shape 4101">
              <a:extLst>
                <a:ext uri="{FF2B5EF4-FFF2-40B4-BE49-F238E27FC236}">
                  <a16:creationId xmlns:a16="http://schemas.microsoft.com/office/drawing/2014/main" id="{41789CAF-4232-0B83-5893-8DEF66A14526}"/>
                </a:ext>
              </a:extLst>
            </p:cNvPr>
            <p:cNvSpPr/>
            <p:nvPr/>
          </p:nvSpPr>
          <p:spPr>
            <a:xfrm>
              <a:off x="9531963" y="3284582"/>
              <a:ext cx="142875" cy="142875"/>
            </a:xfrm>
            <a:custGeom>
              <a:avLst/>
              <a:gdLst>
                <a:gd name="connsiteX0" fmla="*/ 71438 w 142875"/>
                <a:gd name="connsiteY0" fmla="*/ 142875 h 142875"/>
                <a:gd name="connsiteX1" fmla="*/ 142875 w 142875"/>
                <a:gd name="connsiteY1" fmla="*/ 71438 h 142875"/>
                <a:gd name="connsiteX2" fmla="*/ 71438 w 142875"/>
                <a:gd name="connsiteY2" fmla="*/ 0 h 142875"/>
                <a:gd name="connsiteX3" fmla="*/ 0 w 142875"/>
                <a:gd name="connsiteY3" fmla="*/ 71438 h 142875"/>
                <a:gd name="connsiteX4" fmla="*/ 71266 w 142875"/>
                <a:gd name="connsiteY4" fmla="*/ 142875 h 142875"/>
                <a:gd name="connsiteX5" fmla="*/ 71438 w 142875"/>
                <a:gd name="connsiteY5" fmla="*/ 142875 h 142875"/>
                <a:gd name="connsiteX6" fmla="*/ 71438 w 142875"/>
                <a:gd name="connsiteY6" fmla="*/ 19002 h 142875"/>
                <a:gd name="connsiteX7" fmla="*/ 123825 w 142875"/>
                <a:gd name="connsiteY7" fmla="*/ 71390 h 142875"/>
                <a:gd name="connsiteX8" fmla="*/ 71438 w 142875"/>
                <a:gd name="connsiteY8" fmla="*/ 123777 h 142875"/>
                <a:gd name="connsiteX9" fmla="*/ 19050 w 142875"/>
                <a:gd name="connsiteY9" fmla="*/ 71390 h 142875"/>
                <a:gd name="connsiteX10" fmla="*/ 71438 w 142875"/>
                <a:gd name="connsiteY10" fmla="*/ 19002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75" h="142875">
                  <a:moveTo>
                    <a:pt x="71438" y="142875"/>
                  </a:move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75" y="31984"/>
                    <a:pt x="110891" y="0"/>
                    <a:pt x="71438" y="0"/>
                  </a:cubicBezTo>
                  <a:cubicBezTo>
                    <a:pt x="31984" y="0"/>
                    <a:pt x="0" y="31984"/>
                    <a:pt x="0" y="71438"/>
                  </a:cubicBezTo>
                  <a:cubicBezTo>
                    <a:pt x="-48" y="110844"/>
                    <a:pt x="31859" y="142827"/>
                    <a:pt x="71266" y="142875"/>
                  </a:cubicBezTo>
                  <a:cubicBezTo>
                    <a:pt x="71323" y="142875"/>
                    <a:pt x="71380" y="142875"/>
                    <a:pt x="71438" y="142875"/>
                  </a:cubicBezTo>
                  <a:close/>
                  <a:moveTo>
                    <a:pt x="71438" y="19002"/>
                  </a:moveTo>
                  <a:cubicBezTo>
                    <a:pt x="100371" y="19002"/>
                    <a:pt x="123825" y="42457"/>
                    <a:pt x="123825" y="71390"/>
                  </a:cubicBezTo>
                  <a:cubicBezTo>
                    <a:pt x="123825" y="100323"/>
                    <a:pt x="100371" y="123777"/>
                    <a:pt x="71438" y="123777"/>
                  </a:cubicBezTo>
                  <a:cubicBezTo>
                    <a:pt x="42504" y="123777"/>
                    <a:pt x="19050" y="100323"/>
                    <a:pt x="19050" y="71390"/>
                  </a:cubicBezTo>
                  <a:cubicBezTo>
                    <a:pt x="19092" y="42475"/>
                    <a:pt x="42522" y="19044"/>
                    <a:pt x="71438" y="19002"/>
                  </a:cubicBezTo>
                  <a:close/>
                </a:path>
              </a:pathLst>
            </a:custGeom>
            <a:grpFill/>
            <a:ln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06" name="TextBox 4105">
            <a:extLst>
              <a:ext uri="{FF2B5EF4-FFF2-40B4-BE49-F238E27FC236}">
                <a16:creationId xmlns:a16="http://schemas.microsoft.com/office/drawing/2014/main" id="{98F16AF8-1F5E-A5E9-878E-AC632FB8DDAD}"/>
              </a:ext>
            </a:extLst>
          </p:cNvPr>
          <p:cNvSpPr txBox="1"/>
          <p:nvPr/>
        </p:nvSpPr>
        <p:spPr>
          <a:xfrm>
            <a:off x="7201831" y="3354001"/>
            <a:ext cx="1434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/>
              <a:t>validate</a:t>
            </a:r>
            <a:endParaRPr lang="en-US" sz="2400" b="1"/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249DB2B0-C374-6F2C-8B08-9AE10939B1CA}"/>
              </a:ext>
            </a:extLst>
          </p:cNvPr>
          <p:cNvGrpSpPr/>
          <p:nvPr/>
        </p:nvGrpSpPr>
        <p:grpSpPr>
          <a:xfrm>
            <a:off x="2224913" y="4038073"/>
            <a:ext cx="876300" cy="533400"/>
            <a:chOff x="303892" y="2723800"/>
            <a:chExt cx="876300" cy="533400"/>
          </a:xfrm>
        </p:grpSpPr>
        <p:sp>
          <p:nvSpPr>
            <p:cNvPr id="4110" name="Graphic 61" descr="Laptop with solid fill">
              <a:extLst>
                <a:ext uri="{FF2B5EF4-FFF2-40B4-BE49-F238E27FC236}">
                  <a16:creationId xmlns:a16="http://schemas.microsoft.com/office/drawing/2014/main" id="{61772337-3770-6AF4-D110-846167F499BD}"/>
                </a:ext>
              </a:extLst>
            </p:cNvPr>
            <p:cNvSpPr/>
            <p:nvPr/>
          </p:nvSpPr>
          <p:spPr>
            <a:xfrm>
              <a:off x="418192" y="2723800"/>
              <a:ext cx="647700" cy="438150"/>
            </a:xfrm>
            <a:custGeom>
              <a:avLst/>
              <a:gdLst>
                <a:gd name="connsiteX0" fmla="*/ 590550 w 647700"/>
                <a:gd name="connsiteY0" fmla="*/ 381000 h 438150"/>
                <a:gd name="connsiteX1" fmla="*/ 57150 w 647700"/>
                <a:gd name="connsiteY1" fmla="*/ 381000 h 438150"/>
                <a:gd name="connsiteX2" fmla="*/ 57150 w 647700"/>
                <a:gd name="connsiteY2" fmla="*/ 57150 h 438150"/>
                <a:gd name="connsiteX3" fmla="*/ 590550 w 647700"/>
                <a:gd name="connsiteY3" fmla="*/ 57150 h 438150"/>
                <a:gd name="connsiteX4" fmla="*/ 590550 w 647700"/>
                <a:gd name="connsiteY4" fmla="*/ 381000 h 438150"/>
                <a:gd name="connsiteX5" fmla="*/ 647700 w 647700"/>
                <a:gd name="connsiteY5" fmla="*/ 38100 h 438150"/>
                <a:gd name="connsiteX6" fmla="*/ 609600 w 647700"/>
                <a:gd name="connsiteY6" fmla="*/ 0 h 438150"/>
                <a:gd name="connsiteX7" fmla="*/ 38100 w 647700"/>
                <a:gd name="connsiteY7" fmla="*/ 0 h 438150"/>
                <a:gd name="connsiteX8" fmla="*/ 0 w 647700"/>
                <a:gd name="connsiteY8" fmla="*/ 38100 h 438150"/>
                <a:gd name="connsiteX9" fmla="*/ 0 w 647700"/>
                <a:gd name="connsiteY9" fmla="*/ 438150 h 438150"/>
                <a:gd name="connsiteX10" fmla="*/ 647700 w 647700"/>
                <a:gd name="connsiteY10" fmla="*/ 438150 h 438150"/>
                <a:gd name="connsiteX11" fmla="*/ 647700 w 647700"/>
                <a:gd name="connsiteY11" fmla="*/ 3810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700" h="438150">
                  <a:moveTo>
                    <a:pt x="590550" y="381000"/>
                  </a:moveTo>
                  <a:lnTo>
                    <a:pt x="57150" y="381000"/>
                  </a:lnTo>
                  <a:lnTo>
                    <a:pt x="57150" y="57150"/>
                  </a:lnTo>
                  <a:lnTo>
                    <a:pt x="590550" y="57150"/>
                  </a:lnTo>
                  <a:lnTo>
                    <a:pt x="590550" y="381000"/>
                  </a:lnTo>
                  <a:close/>
                  <a:moveTo>
                    <a:pt x="647700" y="38100"/>
                  </a:moveTo>
                  <a:cubicBezTo>
                    <a:pt x="647700" y="17145"/>
                    <a:pt x="630555" y="0"/>
                    <a:pt x="609600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38150"/>
                  </a:lnTo>
                  <a:lnTo>
                    <a:pt x="647700" y="438150"/>
                  </a:lnTo>
                  <a:lnTo>
                    <a:pt x="647700" y="3810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111" name="Graphic 61" descr="Laptop with solid fill">
              <a:extLst>
                <a:ext uri="{FF2B5EF4-FFF2-40B4-BE49-F238E27FC236}">
                  <a16:creationId xmlns:a16="http://schemas.microsoft.com/office/drawing/2014/main" id="{E98E3D13-83EC-6FA8-2D5A-827E23B02739}"/>
                </a:ext>
              </a:extLst>
            </p:cNvPr>
            <p:cNvSpPr/>
            <p:nvPr/>
          </p:nvSpPr>
          <p:spPr>
            <a:xfrm>
              <a:off x="303892" y="3200050"/>
              <a:ext cx="876300" cy="57150"/>
            </a:xfrm>
            <a:custGeom>
              <a:avLst/>
              <a:gdLst>
                <a:gd name="connsiteX0" fmla="*/ 495300 w 876300"/>
                <a:gd name="connsiteY0" fmla="*/ 0 h 57150"/>
                <a:gd name="connsiteX1" fmla="*/ 495300 w 876300"/>
                <a:gd name="connsiteY1" fmla="*/ 9525 h 57150"/>
                <a:gd name="connsiteX2" fmla="*/ 485775 w 876300"/>
                <a:gd name="connsiteY2" fmla="*/ 19050 h 57150"/>
                <a:gd name="connsiteX3" fmla="*/ 390525 w 876300"/>
                <a:gd name="connsiteY3" fmla="*/ 19050 h 57150"/>
                <a:gd name="connsiteX4" fmla="*/ 381000 w 876300"/>
                <a:gd name="connsiteY4" fmla="*/ 9525 h 57150"/>
                <a:gd name="connsiteX5" fmla="*/ 381000 w 876300"/>
                <a:gd name="connsiteY5" fmla="*/ 0 h 57150"/>
                <a:gd name="connsiteX6" fmla="*/ 0 w 876300"/>
                <a:gd name="connsiteY6" fmla="*/ 0 h 57150"/>
                <a:gd name="connsiteX7" fmla="*/ 0 w 876300"/>
                <a:gd name="connsiteY7" fmla="*/ 19050 h 57150"/>
                <a:gd name="connsiteX8" fmla="*/ 38100 w 876300"/>
                <a:gd name="connsiteY8" fmla="*/ 57150 h 57150"/>
                <a:gd name="connsiteX9" fmla="*/ 838200 w 876300"/>
                <a:gd name="connsiteY9" fmla="*/ 57150 h 57150"/>
                <a:gd name="connsiteX10" fmla="*/ 876300 w 876300"/>
                <a:gd name="connsiteY10" fmla="*/ 19050 h 57150"/>
                <a:gd name="connsiteX11" fmla="*/ 876300 w 876300"/>
                <a:gd name="connsiteY11" fmla="*/ 0 h 57150"/>
                <a:gd name="connsiteX12" fmla="*/ 495300 w 876300"/>
                <a:gd name="connsiteY12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6300" h="57150">
                  <a:moveTo>
                    <a:pt x="495300" y="0"/>
                  </a:moveTo>
                  <a:lnTo>
                    <a:pt x="495300" y="9525"/>
                  </a:lnTo>
                  <a:cubicBezTo>
                    <a:pt x="495300" y="15240"/>
                    <a:pt x="491490" y="19050"/>
                    <a:pt x="485775" y="19050"/>
                  </a:cubicBezTo>
                  <a:lnTo>
                    <a:pt x="390525" y="19050"/>
                  </a:lnTo>
                  <a:cubicBezTo>
                    <a:pt x="384810" y="19050"/>
                    <a:pt x="381000" y="15240"/>
                    <a:pt x="381000" y="9525"/>
                  </a:cubicBezTo>
                  <a:lnTo>
                    <a:pt x="381000" y="0"/>
                  </a:lnTo>
                  <a:lnTo>
                    <a:pt x="0" y="0"/>
                  </a:lnTo>
                  <a:lnTo>
                    <a:pt x="0" y="19050"/>
                  </a:lnTo>
                  <a:cubicBezTo>
                    <a:pt x="0" y="40005"/>
                    <a:pt x="17145" y="57150"/>
                    <a:pt x="38100" y="57150"/>
                  </a:cubicBezTo>
                  <a:lnTo>
                    <a:pt x="838200" y="57150"/>
                  </a:lnTo>
                  <a:cubicBezTo>
                    <a:pt x="859155" y="57150"/>
                    <a:pt x="876300" y="40005"/>
                    <a:pt x="876300" y="19050"/>
                  </a:cubicBezTo>
                  <a:lnTo>
                    <a:pt x="876300" y="0"/>
                  </a:lnTo>
                  <a:lnTo>
                    <a:pt x="49530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12" name="Graphic 58" descr="User">
            <a:extLst>
              <a:ext uri="{FF2B5EF4-FFF2-40B4-BE49-F238E27FC236}">
                <a16:creationId xmlns:a16="http://schemas.microsoft.com/office/drawing/2014/main" id="{C9B0EB98-25C2-AF9C-6062-A0FCA418E38E}"/>
              </a:ext>
            </a:extLst>
          </p:cNvPr>
          <p:cNvGrpSpPr/>
          <p:nvPr/>
        </p:nvGrpSpPr>
        <p:grpSpPr>
          <a:xfrm>
            <a:off x="2050072" y="4126752"/>
            <a:ext cx="484599" cy="514886"/>
            <a:chOff x="129051" y="2812479"/>
            <a:chExt cx="484599" cy="514886"/>
          </a:xfrm>
          <a:solidFill>
            <a:srgbClr val="2D3E50"/>
          </a:solidFill>
        </p:grpSpPr>
        <p:sp>
          <p:nvSpPr>
            <p:cNvPr id="4113" name="Freeform: Shape 4112">
              <a:extLst>
                <a:ext uri="{FF2B5EF4-FFF2-40B4-BE49-F238E27FC236}">
                  <a16:creationId xmlns:a16="http://schemas.microsoft.com/office/drawing/2014/main" id="{5B1F6076-B9F2-9EBD-CABD-09A634F59B0D}"/>
                </a:ext>
              </a:extLst>
            </p:cNvPr>
            <p:cNvSpPr/>
            <p:nvPr/>
          </p:nvSpPr>
          <p:spPr>
            <a:xfrm>
              <a:off x="250201" y="2812479"/>
              <a:ext cx="242299" cy="242299"/>
            </a:xfrm>
            <a:custGeom>
              <a:avLst/>
              <a:gdLst>
                <a:gd name="connsiteX0" fmla="*/ 242300 w 242299"/>
                <a:gd name="connsiteY0" fmla="*/ 121150 h 242299"/>
                <a:gd name="connsiteX1" fmla="*/ 121150 w 242299"/>
                <a:gd name="connsiteY1" fmla="*/ 242300 h 242299"/>
                <a:gd name="connsiteX2" fmla="*/ 0 w 242299"/>
                <a:gd name="connsiteY2" fmla="*/ 121150 h 242299"/>
                <a:gd name="connsiteX3" fmla="*/ 121150 w 242299"/>
                <a:gd name="connsiteY3" fmla="*/ 0 h 242299"/>
                <a:gd name="connsiteX4" fmla="*/ 242300 w 242299"/>
                <a:gd name="connsiteY4" fmla="*/ 121150 h 2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299" h="242299">
                  <a:moveTo>
                    <a:pt x="242300" y="121150"/>
                  </a:moveTo>
                  <a:cubicBezTo>
                    <a:pt x="242300" y="188059"/>
                    <a:pt x="188059" y="242300"/>
                    <a:pt x="121150" y="242300"/>
                  </a:cubicBezTo>
                  <a:cubicBezTo>
                    <a:pt x="54241" y="242300"/>
                    <a:pt x="0" y="188059"/>
                    <a:pt x="0" y="121150"/>
                  </a:cubicBezTo>
                  <a:cubicBezTo>
                    <a:pt x="0" y="54241"/>
                    <a:pt x="54241" y="0"/>
                    <a:pt x="121150" y="0"/>
                  </a:cubicBezTo>
                  <a:cubicBezTo>
                    <a:pt x="188059" y="0"/>
                    <a:pt x="242300" y="54241"/>
                    <a:pt x="242300" y="12115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114" name="Freeform: Shape 4113">
              <a:extLst>
                <a:ext uri="{FF2B5EF4-FFF2-40B4-BE49-F238E27FC236}">
                  <a16:creationId xmlns:a16="http://schemas.microsoft.com/office/drawing/2014/main" id="{7900BF82-316C-A4A3-964A-D6C7A368EF92}"/>
                </a:ext>
              </a:extLst>
            </p:cNvPr>
            <p:cNvSpPr/>
            <p:nvPr/>
          </p:nvSpPr>
          <p:spPr>
            <a:xfrm>
              <a:off x="129051" y="3085066"/>
              <a:ext cx="484599" cy="242299"/>
            </a:xfrm>
            <a:custGeom>
              <a:avLst/>
              <a:gdLst>
                <a:gd name="connsiteX0" fmla="*/ 484599 w 484599"/>
                <a:gd name="connsiteY0" fmla="*/ 242300 h 242299"/>
                <a:gd name="connsiteX1" fmla="*/ 484599 w 484599"/>
                <a:gd name="connsiteY1" fmla="*/ 121150 h 242299"/>
                <a:gd name="connsiteX2" fmla="*/ 460369 w 484599"/>
                <a:gd name="connsiteY2" fmla="*/ 72690 h 242299"/>
                <a:gd name="connsiteX3" fmla="*/ 342248 w 484599"/>
                <a:gd name="connsiteY3" fmla="*/ 15144 h 242299"/>
                <a:gd name="connsiteX4" fmla="*/ 242300 w 484599"/>
                <a:gd name="connsiteY4" fmla="*/ 0 h 242299"/>
                <a:gd name="connsiteX5" fmla="*/ 142351 w 484599"/>
                <a:gd name="connsiteY5" fmla="*/ 15144 h 242299"/>
                <a:gd name="connsiteX6" fmla="*/ 24230 w 484599"/>
                <a:gd name="connsiteY6" fmla="*/ 72690 h 242299"/>
                <a:gd name="connsiteX7" fmla="*/ 0 w 484599"/>
                <a:gd name="connsiteY7" fmla="*/ 121150 h 242299"/>
                <a:gd name="connsiteX8" fmla="*/ 0 w 484599"/>
                <a:gd name="connsiteY8" fmla="*/ 242300 h 242299"/>
                <a:gd name="connsiteX9" fmla="*/ 484599 w 484599"/>
                <a:gd name="connsiteY9" fmla="*/ 242300 h 2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4599" h="242299">
                  <a:moveTo>
                    <a:pt x="484599" y="242300"/>
                  </a:moveTo>
                  <a:lnTo>
                    <a:pt x="484599" y="121150"/>
                  </a:lnTo>
                  <a:cubicBezTo>
                    <a:pt x="484599" y="102977"/>
                    <a:pt x="475513" y="84805"/>
                    <a:pt x="460369" y="72690"/>
                  </a:cubicBezTo>
                  <a:cubicBezTo>
                    <a:pt x="427053" y="45431"/>
                    <a:pt x="384651" y="27259"/>
                    <a:pt x="342248" y="15144"/>
                  </a:cubicBezTo>
                  <a:cubicBezTo>
                    <a:pt x="311961" y="6057"/>
                    <a:pt x="278645" y="0"/>
                    <a:pt x="242300" y="0"/>
                  </a:cubicBezTo>
                  <a:cubicBezTo>
                    <a:pt x="208983" y="0"/>
                    <a:pt x="175667" y="6057"/>
                    <a:pt x="142351" y="15144"/>
                  </a:cubicBezTo>
                  <a:cubicBezTo>
                    <a:pt x="99949" y="27259"/>
                    <a:pt x="57546" y="48460"/>
                    <a:pt x="24230" y="72690"/>
                  </a:cubicBezTo>
                  <a:cubicBezTo>
                    <a:pt x="9086" y="84805"/>
                    <a:pt x="0" y="102977"/>
                    <a:pt x="0" y="121150"/>
                  </a:cubicBezTo>
                  <a:lnTo>
                    <a:pt x="0" y="242300"/>
                  </a:lnTo>
                  <a:lnTo>
                    <a:pt x="484599" y="242300"/>
                  </a:lnTo>
                  <a:close/>
                </a:path>
              </a:pathLst>
            </a:custGeom>
            <a:solidFill>
              <a:schemeClr val="accent2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15" name="Freeform: Shape 4114">
            <a:extLst>
              <a:ext uri="{FF2B5EF4-FFF2-40B4-BE49-F238E27FC236}">
                <a16:creationId xmlns:a16="http://schemas.microsoft.com/office/drawing/2014/main" id="{7DAF0E9D-3F7C-5D0A-A7D4-93CEBCC5FA19}"/>
              </a:ext>
            </a:extLst>
          </p:cNvPr>
          <p:cNvSpPr/>
          <p:nvPr/>
        </p:nvSpPr>
        <p:spPr>
          <a:xfrm>
            <a:off x="3216926" y="3188006"/>
            <a:ext cx="1186903" cy="593452"/>
          </a:xfrm>
          <a:custGeom>
            <a:avLst/>
            <a:gdLst>
              <a:gd name="connsiteX0" fmla="*/ 0 w 1186903"/>
              <a:gd name="connsiteY0" fmla="*/ 593452 h 593452"/>
              <a:gd name="connsiteX1" fmla="*/ 417838 w 1186903"/>
              <a:gd name="connsiteY1" fmla="*/ 133224 h 593452"/>
              <a:gd name="connsiteX2" fmla="*/ 1186903 w 1186903"/>
              <a:gd name="connsiteY2" fmla="*/ 0 h 59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6903" h="593452">
                <a:moveTo>
                  <a:pt x="0" y="593452"/>
                </a:moveTo>
                <a:cubicBezTo>
                  <a:pt x="110010" y="412792"/>
                  <a:pt x="220021" y="232133"/>
                  <a:pt x="417838" y="133224"/>
                </a:cubicBezTo>
                <a:cubicBezTo>
                  <a:pt x="615655" y="34315"/>
                  <a:pt x="901279" y="17157"/>
                  <a:pt x="1186903" y="0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16" name="Straight Arrow Connector 4115">
            <a:extLst>
              <a:ext uri="{FF2B5EF4-FFF2-40B4-BE49-F238E27FC236}">
                <a16:creationId xmlns:a16="http://schemas.microsoft.com/office/drawing/2014/main" id="{BE629E48-29FD-5AA3-3075-2FFD6E22B77D}"/>
              </a:ext>
            </a:extLst>
          </p:cNvPr>
          <p:cNvCxnSpPr>
            <a:cxnSpLocks/>
          </p:cNvCxnSpPr>
          <p:nvPr/>
        </p:nvCxnSpPr>
        <p:spPr>
          <a:xfrm>
            <a:off x="5712314" y="3102535"/>
            <a:ext cx="818026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17" name="Freeform: Shape 4116">
            <a:extLst>
              <a:ext uri="{FF2B5EF4-FFF2-40B4-BE49-F238E27FC236}">
                <a16:creationId xmlns:a16="http://schemas.microsoft.com/office/drawing/2014/main" id="{0C4C908D-B708-7331-7D98-0B59C4535869}"/>
              </a:ext>
            </a:extLst>
          </p:cNvPr>
          <p:cNvSpPr/>
          <p:nvPr/>
        </p:nvSpPr>
        <p:spPr>
          <a:xfrm>
            <a:off x="4255012" y="3889950"/>
            <a:ext cx="3638825" cy="1347738"/>
          </a:xfrm>
          <a:custGeom>
            <a:avLst/>
            <a:gdLst>
              <a:gd name="connsiteX0" fmla="*/ 3239761 w 3239761"/>
              <a:gd name="connsiteY0" fmla="*/ 0 h 1795894"/>
              <a:gd name="connsiteX1" fmla="*/ 2609976 w 3239761"/>
              <a:gd name="connsiteY1" fmla="*/ 1259571 h 1795894"/>
              <a:gd name="connsiteX2" fmla="*/ 1786410 w 3239761"/>
              <a:gd name="connsiteY2" fmla="*/ 1737966 h 1795894"/>
              <a:gd name="connsiteX3" fmla="*/ 902289 w 3239761"/>
              <a:gd name="connsiteY3" fmla="*/ 1768244 h 1795894"/>
              <a:gd name="connsiteX4" fmla="*/ 0 w 3239761"/>
              <a:gd name="connsiteY4" fmla="*/ 1562353 h 179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39761" h="1795894">
                <a:moveTo>
                  <a:pt x="3239761" y="0"/>
                </a:moveTo>
                <a:cubicBezTo>
                  <a:pt x="3045981" y="484955"/>
                  <a:pt x="2852201" y="969910"/>
                  <a:pt x="2609976" y="1259571"/>
                </a:cubicBezTo>
                <a:cubicBezTo>
                  <a:pt x="2367751" y="1549232"/>
                  <a:pt x="2071024" y="1653187"/>
                  <a:pt x="1786410" y="1737966"/>
                </a:cubicBezTo>
                <a:cubicBezTo>
                  <a:pt x="1501795" y="1822745"/>
                  <a:pt x="1200024" y="1797513"/>
                  <a:pt x="902289" y="1768244"/>
                </a:cubicBezTo>
                <a:cubicBezTo>
                  <a:pt x="604554" y="1738975"/>
                  <a:pt x="302277" y="1650664"/>
                  <a:pt x="0" y="1562353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8" name="Rectangle: Rounded Corners 4117">
            <a:extLst>
              <a:ext uri="{FF2B5EF4-FFF2-40B4-BE49-F238E27FC236}">
                <a16:creationId xmlns:a16="http://schemas.microsoft.com/office/drawing/2014/main" id="{3AFF761F-69D6-743B-58E0-5219912D7EB3}"/>
              </a:ext>
            </a:extLst>
          </p:cNvPr>
          <p:cNvSpPr/>
          <p:nvPr/>
        </p:nvSpPr>
        <p:spPr>
          <a:xfrm>
            <a:off x="2897945" y="3214519"/>
            <a:ext cx="1114126" cy="2813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check-in</a:t>
            </a:r>
          </a:p>
        </p:txBody>
      </p:sp>
      <p:sp>
        <p:nvSpPr>
          <p:cNvPr id="4119" name="Rectangle: Rounded Corners 4118">
            <a:extLst>
              <a:ext uri="{FF2B5EF4-FFF2-40B4-BE49-F238E27FC236}">
                <a16:creationId xmlns:a16="http://schemas.microsoft.com/office/drawing/2014/main" id="{1E290947-2615-3896-F7B4-7B4706C664A9}"/>
              </a:ext>
            </a:extLst>
          </p:cNvPr>
          <p:cNvSpPr/>
          <p:nvPr/>
        </p:nvSpPr>
        <p:spPr>
          <a:xfrm>
            <a:off x="5553776" y="5015414"/>
            <a:ext cx="1114126" cy="2813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result</a:t>
            </a:r>
          </a:p>
        </p:txBody>
      </p:sp>
      <p:grpSp>
        <p:nvGrpSpPr>
          <p:cNvPr id="4120" name="Group 4119">
            <a:extLst>
              <a:ext uri="{FF2B5EF4-FFF2-40B4-BE49-F238E27FC236}">
                <a16:creationId xmlns:a16="http://schemas.microsoft.com/office/drawing/2014/main" id="{373EDEFF-86D1-3E93-1366-DBB6525CB85E}"/>
              </a:ext>
            </a:extLst>
          </p:cNvPr>
          <p:cNvGrpSpPr/>
          <p:nvPr/>
        </p:nvGrpSpPr>
        <p:grpSpPr>
          <a:xfrm>
            <a:off x="3481564" y="4053962"/>
            <a:ext cx="876300" cy="533400"/>
            <a:chOff x="303892" y="2723800"/>
            <a:chExt cx="876300" cy="533400"/>
          </a:xfrm>
        </p:grpSpPr>
        <p:sp>
          <p:nvSpPr>
            <p:cNvPr id="4121" name="Graphic 61" descr="Laptop with solid fill">
              <a:extLst>
                <a:ext uri="{FF2B5EF4-FFF2-40B4-BE49-F238E27FC236}">
                  <a16:creationId xmlns:a16="http://schemas.microsoft.com/office/drawing/2014/main" id="{D1A350F4-117A-2415-E133-721C3F350163}"/>
                </a:ext>
              </a:extLst>
            </p:cNvPr>
            <p:cNvSpPr/>
            <p:nvPr/>
          </p:nvSpPr>
          <p:spPr>
            <a:xfrm>
              <a:off x="418192" y="2723800"/>
              <a:ext cx="647700" cy="438150"/>
            </a:xfrm>
            <a:custGeom>
              <a:avLst/>
              <a:gdLst>
                <a:gd name="connsiteX0" fmla="*/ 590550 w 647700"/>
                <a:gd name="connsiteY0" fmla="*/ 381000 h 438150"/>
                <a:gd name="connsiteX1" fmla="*/ 57150 w 647700"/>
                <a:gd name="connsiteY1" fmla="*/ 381000 h 438150"/>
                <a:gd name="connsiteX2" fmla="*/ 57150 w 647700"/>
                <a:gd name="connsiteY2" fmla="*/ 57150 h 438150"/>
                <a:gd name="connsiteX3" fmla="*/ 590550 w 647700"/>
                <a:gd name="connsiteY3" fmla="*/ 57150 h 438150"/>
                <a:gd name="connsiteX4" fmla="*/ 590550 w 647700"/>
                <a:gd name="connsiteY4" fmla="*/ 381000 h 438150"/>
                <a:gd name="connsiteX5" fmla="*/ 647700 w 647700"/>
                <a:gd name="connsiteY5" fmla="*/ 38100 h 438150"/>
                <a:gd name="connsiteX6" fmla="*/ 609600 w 647700"/>
                <a:gd name="connsiteY6" fmla="*/ 0 h 438150"/>
                <a:gd name="connsiteX7" fmla="*/ 38100 w 647700"/>
                <a:gd name="connsiteY7" fmla="*/ 0 h 438150"/>
                <a:gd name="connsiteX8" fmla="*/ 0 w 647700"/>
                <a:gd name="connsiteY8" fmla="*/ 38100 h 438150"/>
                <a:gd name="connsiteX9" fmla="*/ 0 w 647700"/>
                <a:gd name="connsiteY9" fmla="*/ 438150 h 438150"/>
                <a:gd name="connsiteX10" fmla="*/ 647700 w 647700"/>
                <a:gd name="connsiteY10" fmla="*/ 438150 h 438150"/>
                <a:gd name="connsiteX11" fmla="*/ 647700 w 647700"/>
                <a:gd name="connsiteY11" fmla="*/ 3810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7700" h="438150">
                  <a:moveTo>
                    <a:pt x="590550" y="381000"/>
                  </a:moveTo>
                  <a:lnTo>
                    <a:pt x="57150" y="381000"/>
                  </a:lnTo>
                  <a:lnTo>
                    <a:pt x="57150" y="57150"/>
                  </a:lnTo>
                  <a:lnTo>
                    <a:pt x="590550" y="57150"/>
                  </a:lnTo>
                  <a:lnTo>
                    <a:pt x="590550" y="381000"/>
                  </a:lnTo>
                  <a:close/>
                  <a:moveTo>
                    <a:pt x="647700" y="38100"/>
                  </a:moveTo>
                  <a:cubicBezTo>
                    <a:pt x="647700" y="17145"/>
                    <a:pt x="630555" y="0"/>
                    <a:pt x="609600" y="0"/>
                  </a:cubicBez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38150"/>
                  </a:lnTo>
                  <a:lnTo>
                    <a:pt x="647700" y="438150"/>
                  </a:lnTo>
                  <a:lnTo>
                    <a:pt x="647700" y="3810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122" name="Graphic 61" descr="Laptop with solid fill">
              <a:extLst>
                <a:ext uri="{FF2B5EF4-FFF2-40B4-BE49-F238E27FC236}">
                  <a16:creationId xmlns:a16="http://schemas.microsoft.com/office/drawing/2014/main" id="{D2C82159-2C5F-7D32-D453-F12E94479062}"/>
                </a:ext>
              </a:extLst>
            </p:cNvPr>
            <p:cNvSpPr/>
            <p:nvPr/>
          </p:nvSpPr>
          <p:spPr>
            <a:xfrm>
              <a:off x="303892" y="3200050"/>
              <a:ext cx="876300" cy="57150"/>
            </a:xfrm>
            <a:custGeom>
              <a:avLst/>
              <a:gdLst>
                <a:gd name="connsiteX0" fmla="*/ 495300 w 876300"/>
                <a:gd name="connsiteY0" fmla="*/ 0 h 57150"/>
                <a:gd name="connsiteX1" fmla="*/ 495300 w 876300"/>
                <a:gd name="connsiteY1" fmla="*/ 9525 h 57150"/>
                <a:gd name="connsiteX2" fmla="*/ 485775 w 876300"/>
                <a:gd name="connsiteY2" fmla="*/ 19050 h 57150"/>
                <a:gd name="connsiteX3" fmla="*/ 390525 w 876300"/>
                <a:gd name="connsiteY3" fmla="*/ 19050 h 57150"/>
                <a:gd name="connsiteX4" fmla="*/ 381000 w 876300"/>
                <a:gd name="connsiteY4" fmla="*/ 9525 h 57150"/>
                <a:gd name="connsiteX5" fmla="*/ 381000 w 876300"/>
                <a:gd name="connsiteY5" fmla="*/ 0 h 57150"/>
                <a:gd name="connsiteX6" fmla="*/ 0 w 876300"/>
                <a:gd name="connsiteY6" fmla="*/ 0 h 57150"/>
                <a:gd name="connsiteX7" fmla="*/ 0 w 876300"/>
                <a:gd name="connsiteY7" fmla="*/ 19050 h 57150"/>
                <a:gd name="connsiteX8" fmla="*/ 38100 w 876300"/>
                <a:gd name="connsiteY8" fmla="*/ 57150 h 57150"/>
                <a:gd name="connsiteX9" fmla="*/ 838200 w 876300"/>
                <a:gd name="connsiteY9" fmla="*/ 57150 h 57150"/>
                <a:gd name="connsiteX10" fmla="*/ 876300 w 876300"/>
                <a:gd name="connsiteY10" fmla="*/ 19050 h 57150"/>
                <a:gd name="connsiteX11" fmla="*/ 876300 w 876300"/>
                <a:gd name="connsiteY11" fmla="*/ 0 h 57150"/>
                <a:gd name="connsiteX12" fmla="*/ 495300 w 876300"/>
                <a:gd name="connsiteY12" fmla="*/ 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6300" h="57150">
                  <a:moveTo>
                    <a:pt x="495300" y="0"/>
                  </a:moveTo>
                  <a:lnTo>
                    <a:pt x="495300" y="9525"/>
                  </a:lnTo>
                  <a:cubicBezTo>
                    <a:pt x="495300" y="15240"/>
                    <a:pt x="491490" y="19050"/>
                    <a:pt x="485775" y="19050"/>
                  </a:cubicBezTo>
                  <a:lnTo>
                    <a:pt x="390525" y="19050"/>
                  </a:lnTo>
                  <a:cubicBezTo>
                    <a:pt x="384810" y="19050"/>
                    <a:pt x="381000" y="15240"/>
                    <a:pt x="381000" y="9525"/>
                  </a:cubicBezTo>
                  <a:lnTo>
                    <a:pt x="381000" y="0"/>
                  </a:lnTo>
                  <a:lnTo>
                    <a:pt x="0" y="0"/>
                  </a:lnTo>
                  <a:lnTo>
                    <a:pt x="0" y="19050"/>
                  </a:lnTo>
                  <a:cubicBezTo>
                    <a:pt x="0" y="40005"/>
                    <a:pt x="17145" y="57150"/>
                    <a:pt x="38100" y="57150"/>
                  </a:cubicBezTo>
                  <a:lnTo>
                    <a:pt x="838200" y="57150"/>
                  </a:lnTo>
                  <a:cubicBezTo>
                    <a:pt x="859155" y="57150"/>
                    <a:pt x="876300" y="40005"/>
                    <a:pt x="876300" y="19050"/>
                  </a:cubicBezTo>
                  <a:lnTo>
                    <a:pt x="876300" y="0"/>
                  </a:lnTo>
                  <a:lnTo>
                    <a:pt x="495300" y="0"/>
                  </a:lnTo>
                  <a:close/>
                </a:path>
              </a:pathLst>
            </a:custGeom>
            <a:ln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123" name="Graphic 58" descr="User">
            <a:extLst>
              <a:ext uri="{FF2B5EF4-FFF2-40B4-BE49-F238E27FC236}">
                <a16:creationId xmlns:a16="http://schemas.microsoft.com/office/drawing/2014/main" id="{5817B530-3924-E1A6-B0F7-532F3B514921}"/>
              </a:ext>
            </a:extLst>
          </p:cNvPr>
          <p:cNvGrpSpPr/>
          <p:nvPr/>
        </p:nvGrpSpPr>
        <p:grpSpPr>
          <a:xfrm>
            <a:off x="3320518" y="4141896"/>
            <a:ext cx="484599" cy="514886"/>
            <a:chOff x="129051" y="2812479"/>
            <a:chExt cx="484599" cy="514886"/>
          </a:xfrm>
          <a:solidFill>
            <a:schemeClr val="accent2"/>
          </a:solidFill>
        </p:grpSpPr>
        <p:sp>
          <p:nvSpPr>
            <p:cNvPr id="4124" name="Freeform: Shape 4123">
              <a:extLst>
                <a:ext uri="{FF2B5EF4-FFF2-40B4-BE49-F238E27FC236}">
                  <a16:creationId xmlns:a16="http://schemas.microsoft.com/office/drawing/2014/main" id="{ADEFE269-7E24-D592-CCAC-53F43D50EA96}"/>
                </a:ext>
              </a:extLst>
            </p:cNvPr>
            <p:cNvSpPr/>
            <p:nvPr/>
          </p:nvSpPr>
          <p:spPr>
            <a:xfrm>
              <a:off x="250201" y="2812479"/>
              <a:ext cx="242299" cy="242299"/>
            </a:xfrm>
            <a:custGeom>
              <a:avLst/>
              <a:gdLst>
                <a:gd name="connsiteX0" fmla="*/ 242300 w 242299"/>
                <a:gd name="connsiteY0" fmla="*/ 121150 h 242299"/>
                <a:gd name="connsiteX1" fmla="*/ 121150 w 242299"/>
                <a:gd name="connsiteY1" fmla="*/ 242300 h 242299"/>
                <a:gd name="connsiteX2" fmla="*/ 0 w 242299"/>
                <a:gd name="connsiteY2" fmla="*/ 121150 h 242299"/>
                <a:gd name="connsiteX3" fmla="*/ 121150 w 242299"/>
                <a:gd name="connsiteY3" fmla="*/ 0 h 242299"/>
                <a:gd name="connsiteX4" fmla="*/ 242300 w 242299"/>
                <a:gd name="connsiteY4" fmla="*/ 121150 h 2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299" h="242299">
                  <a:moveTo>
                    <a:pt x="242300" y="121150"/>
                  </a:moveTo>
                  <a:cubicBezTo>
                    <a:pt x="242300" y="188059"/>
                    <a:pt x="188059" y="242300"/>
                    <a:pt x="121150" y="242300"/>
                  </a:cubicBezTo>
                  <a:cubicBezTo>
                    <a:pt x="54241" y="242300"/>
                    <a:pt x="0" y="188059"/>
                    <a:pt x="0" y="121150"/>
                  </a:cubicBezTo>
                  <a:cubicBezTo>
                    <a:pt x="0" y="54241"/>
                    <a:pt x="54241" y="0"/>
                    <a:pt x="121150" y="0"/>
                  </a:cubicBezTo>
                  <a:cubicBezTo>
                    <a:pt x="188059" y="0"/>
                    <a:pt x="242300" y="54241"/>
                    <a:pt x="242300" y="121150"/>
                  </a:cubicBezTo>
                  <a:close/>
                </a:path>
              </a:pathLst>
            </a:custGeom>
            <a:grpFill/>
            <a:ln w="19050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125" name="Freeform: Shape 4124">
              <a:extLst>
                <a:ext uri="{FF2B5EF4-FFF2-40B4-BE49-F238E27FC236}">
                  <a16:creationId xmlns:a16="http://schemas.microsoft.com/office/drawing/2014/main" id="{A9DFA13F-246E-F30B-C5FB-F5E8478F9C2C}"/>
                </a:ext>
              </a:extLst>
            </p:cNvPr>
            <p:cNvSpPr/>
            <p:nvPr/>
          </p:nvSpPr>
          <p:spPr>
            <a:xfrm>
              <a:off x="129051" y="3085066"/>
              <a:ext cx="484599" cy="242299"/>
            </a:xfrm>
            <a:custGeom>
              <a:avLst/>
              <a:gdLst>
                <a:gd name="connsiteX0" fmla="*/ 484599 w 484599"/>
                <a:gd name="connsiteY0" fmla="*/ 242300 h 242299"/>
                <a:gd name="connsiteX1" fmla="*/ 484599 w 484599"/>
                <a:gd name="connsiteY1" fmla="*/ 121150 h 242299"/>
                <a:gd name="connsiteX2" fmla="*/ 460369 w 484599"/>
                <a:gd name="connsiteY2" fmla="*/ 72690 h 242299"/>
                <a:gd name="connsiteX3" fmla="*/ 342248 w 484599"/>
                <a:gd name="connsiteY3" fmla="*/ 15144 h 242299"/>
                <a:gd name="connsiteX4" fmla="*/ 242300 w 484599"/>
                <a:gd name="connsiteY4" fmla="*/ 0 h 242299"/>
                <a:gd name="connsiteX5" fmla="*/ 142351 w 484599"/>
                <a:gd name="connsiteY5" fmla="*/ 15144 h 242299"/>
                <a:gd name="connsiteX6" fmla="*/ 24230 w 484599"/>
                <a:gd name="connsiteY6" fmla="*/ 72690 h 242299"/>
                <a:gd name="connsiteX7" fmla="*/ 0 w 484599"/>
                <a:gd name="connsiteY7" fmla="*/ 121150 h 242299"/>
                <a:gd name="connsiteX8" fmla="*/ 0 w 484599"/>
                <a:gd name="connsiteY8" fmla="*/ 242300 h 242299"/>
                <a:gd name="connsiteX9" fmla="*/ 484599 w 484599"/>
                <a:gd name="connsiteY9" fmla="*/ 242300 h 24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4599" h="242299">
                  <a:moveTo>
                    <a:pt x="484599" y="242300"/>
                  </a:moveTo>
                  <a:lnTo>
                    <a:pt x="484599" y="121150"/>
                  </a:lnTo>
                  <a:cubicBezTo>
                    <a:pt x="484599" y="102977"/>
                    <a:pt x="475513" y="84805"/>
                    <a:pt x="460369" y="72690"/>
                  </a:cubicBezTo>
                  <a:cubicBezTo>
                    <a:pt x="427053" y="45431"/>
                    <a:pt x="384651" y="27259"/>
                    <a:pt x="342248" y="15144"/>
                  </a:cubicBezTo>
                  <a:cubicBezTo>
                    <a:pt x="311961" y="6057"/>
                    <a:pt x="278645" y="0"/>
                    <a:pt x="242300" y="0"/>
                  </a:cubicBezTo>
                  <a:cubicBezTo>
                    <a:pt x="208983" y="0"/>
                    <a:pt x="175667" y="6057"/>
                    <a:pt x="142351" y="15144"/>
                  </a:cubicBezTo>
                  <a:cubicBezTo>
                    <a:pt x="99949" y="27259"/>
                    <a:pt x="57546" y="48460"/>
                    <a:pt x="24230" y="72690"/>
                  </a:cubicBezTo>
                  <a:cubicBezTo>
                    <a:pt x="9086" y="84805"/>
                    <a:pt x="0" y="102977"/>
                    <a:pt x="0" y="121150"/>
                  </a:cubicBezTo>
                  <a:lnTo>
                    <a:pt x="0" y="242300"/>
                  </a:lnTo>
                  <a:lnTo>
                    <a:pt x="484599" y="242300"/>
                  </a:lnTo>
                  <a:close/>
                </a:path>
              </a:pathLst>
            </a:custGeom>
            <a:grpFill/>
            <a:ln w="19050"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4128" name="Straight Arrow Connector 4127">
            <a:extLst>
              <a:ext uri="{FF2B5EF4-FFF2-40B4-BE49-F238E27FC236}">
                <a16:creationId xmlns:a16="http://schemas.microsoft.com/office/drawing/2014/main" id="{71FA22B4-2928-10A8-DE79-ADECF8FE1811}"/>
              </a:ext>
            </a:extLst>
          </p:cNvPr>
          <p:cNvCxnSpPr>
            <a:cxnSpLocks/>
            <a:stCxn id="4238" idx="2"/>
          </p:cNvCxnSpPr>
          <p:nvPr/>
        </p:nvCxnSpPr>
        <p:spPr>
          <a:xfrm>
            <a:off x="10192320" y="3229022"/>
            <a:ext cx="8033" cy="451548"/>
          </a:xfrm>
          <a:prstGeom prst="straightConnector1">
            <a:avLst/>
          </a:prstGeom>
          <a:ln w="381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1" name="TextBox 4130">
            <a:extLst>
              <a:ext uri="{FF2B5EF4-FFF2-40B4-BE49-F238E27FC236}">
                <a16:creationId xmlns:a16="http://schemas.microsoft.com/office/drawing/2014/main" id="{7C7D479A-B8A7-A26B-A4EC-2DE43DAD08EC}"/>
              </a:ext>
            </a:extLst>
          </p:cNvPr>
          <p:cNvSpPr txBox="1"/>
          <p:nvPr/>
        </p:nvSpPr>
        <p:spPr>
          <a:xfrm>
            <a:off x="9529675" y="4708237"/>
            <a:ext cx="1477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ARC-RO-Crate</a:t>
            </a:r>
          </a:p>
          <a:p>
            <a:pPr algn="ctr"/>
            <a:r>
              <a:rPr lang="en-US"/>
              <a:t>[JSON-LD]</a:t>
            </a:r>
            <a:endParaRPr lang="en-DE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E6FA7DE-0E03-4E08-3DFD-91E9740EF93F}"/>
              </a:ext>
            </a:extLst>
          </p:cNvPr>
          <p:cNvSpPr/>
          <p:nvPr/>
        </p:nvSpPr>
        <p:spPr>
          <a:xfrm>
            <a:off x="8237555" y="2016662"/>
            <a:ext cx="1186903" cy="593452"/>
          </a:xfrm>
          <a:custGeom>
            <a:avLst/>
            <a:gdLst>
              <a:gd name="connsiteX0" fmla="*/ 0 w 1186903"/>
              <a:gd name="connsiteY0" fmla="*/ 593452 h 593452"/>
              <a:gd name="connsiteX1" fmla="*/ 417838 w 1186903"/>
              <a:gd name="connsiteY1" fmla="*/ 133224 h 593452"/>
              <a:gd name="connsiteX2" fmla="*/ 1186903 w 1186903"/>
              <a:gd name="connsiteY2" fmla="*/ 0 h 59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6903" h="593452">
                <a:moveTo>
                  <a:pt x="0" y="593452"/>
                </a:moveTo>
                <a:cubicBezTo>
                  <a:pt x="110010" y="412792"/>
                  <a:pt x="220021" y="232133"/>
                  <a:pt x="417838" y="133224"/>
                </a:cubicBezTo>
                <a:cubicBezTo>
                  <a:pt x="615655" y="34315"/>
                  <a:pt x="901279" y="17157"/>
                  <a:pt x="1186903" y="0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44" name="Graphic 123">
            <a:extLst>
              <a:ext uri="{FF2B5EF4-FFF2-40B4-BE49-F238E27FC236}">
                <a16:creationId xmlns:a16="http://schemas.microsoft.com/office/drawing/2014/main" id="{823F9D38-6739-C64A-B752-7D5969550927}"/>
              </a:ext>
            </a:extLst>
          </p:cNvPr>
          <p:cNvGrpSpPr/>
          <p:nvPr/>
        </p:nvGrpSpPr>
        <p:grpSpPr>
          <a:xfrm>
            <a:off x="9763760" y="3774152"/>
            <a:ext cx="914568" cy="914800"/>
            <a:chOff x="963795" y="2228167"/>
            <a:chExt cx="1385614" cy="1385966"/>
          </a:xfrm>
        </p:grpSpPr>
        <p:sp>
          <p:nvSpPr>
            <p:cNvPr id="4145" name="Freeform: Shape 4144">
              <a:extLst>
                <a:ext uri="{FF2B5EF4-FFF2-40B4-BE49-F238E27FC236}">
                  <a16:creationId xmlns:a16="http://schemas.microsoft.com/office/drawing/2014/main" id="{EB952A47-BD4A-DF2C-C030-29A0DC2215BF}"/>
                </a:ext>
              </a:extLst>
            </p:cNvPr>
            <p:cNvSpPr/>
            <p:nvPr/>
          </p:nvSpPr>
          <p:spPr>
            <a:xfrm flipV="1">
              <a:off x="963795" y="2228167"/>
              <a:ext cx="1385614" cy="1385966"/>
            </a:xfrm>
            <a:custGeom>
              <a:avLst/>
              <a:gdLst>
                <a:gd name="connsiteX0" fmla="*/ 645052 w 1385614"/>
                <a:gd name="connsiteY0" fmla="*/ -362 h 1385966"/>
                <a:gd name="connsiteX1" fmla="*/ 194111 w 1385614"/>
                <a:gd name="connsiteY1" fmla="*/ 210315 h 1385966"/>
                <a:gd name="connsiteX2" fmla="*/ 2262 w 1385614"/>
                <a:gd name="connsiteY2" fmla="*/ 614407 h 1385966"/>
                <a:gd name="connsiteX3" fmla="*/ 2340 w 1385614"/>
                <a:gd name="connsiteY3" fmla="*/ 769443 h 1385966"/>
                <a:gd name="connsiteX4" fmla="*/ 152460 w 1385614"/>
                <a:gd name="connsiteY4" fmla="*/ 1128631 h 1385966"/>
                <a:gd name="connsiteX5" fmla="*/ 255720 w 1385614"/>
                <a:gd name="connsiteY5" fmla="*/ 1232202 h 1385966"/>
                <a:gd name="connsiteX6" fmla="*/ 371810 w 1385614"/>
                <a:gd name="connsiteY6" fmla="*/ 1308546 h 1385966"/>
                <a:gd name="connsiteX7" fmla="*/ 390070 w 1385614"/>
                <a:gd name="connsiteY7" fmla="*/ 1335868 h 1385966"/>
                <a:gd name="connsiteX8" fmla="*/ 423743 w 1385614"/>
                <a:gd name="connsiteY8" fmla="*/ 1373103 h 1385966"/>
                <a:gd name="connsiteX9" fmla="*/ 508079 w 1385614"/>
                <a:gd name="connsiteY9" fmla="*/ 1324318 h 1385966"/>
                <a:gd name="connsiteX10" fmla="*/ 563128 w 1385614"/>
                <a:gd name="connsiteY10" fmla="*/ 1270931 h 1385966"/>
                <a:gd name="connsiteX11" fmla="*/ 563443 w 1385614"/>
                <a:gd name="connsiteY11" fmla="*/ 1236281 h 1385966"/>
                <a:gd name="connsiteX12" fmla="*/ 524811 w 1385614"/>
                <a:gd name="connsiteY12" fmla="*/ 1208106 h 1385966"/>
                <a:gd name="connsiteX13" fmla="*/ 422483 w 1385614"/>
                <a:gd name="connsiteY13" fmla="*/ 1172033 h 1385966"/>
                <a:gd name="connsiteX14" fmla="*/ 369249 w 1385614"/>
                <a:gd name="connsiteY14" fmla="*/ 1203884 h 1385966"/>
                <a:gd name="connsiteX15" fmla="*/ 365312 w 1385614"/>
                <a:gd name="connsiteY15" fmla="*/ 1213039 h 1385966"/>
                <a:gd name="connsiteX16" fmla="*/ 311375 w 1385614"/>
                <a:gd name="connsiteY16" fmla="*/ 1175163 h 1385966"/>
                <a:gd name="connsiteX17" fmla="*/ 215944 w 1385614"/>
                <a:gd name="connsiteY17" fmla="*/ 1081222 h 1385966"/>
                <a:gd name="connsiteX18" fmla="*/ 98047 w 1385614"/>
                <a:gd name="connsiteY18" fmla="*/ 850411 h 1385966"/>
                <a:gd name="connsiteX19" fmla="*/ 101635 w 1385614"/>
                <a:gd name="connsiteY19" fmla="*/ 521279 h 1385966"/>
                <a:gd name="connsiteX20" fmla="*/ 368139 w 1385614"/>
                <a:gd name="connsiteY20" fmla="*/ 170338 h 1385966"/>
                <a:gd name="connsiteX21" fmla="*/ 465024 w 1385614"/>
                <a:gd name="connsiteY21" fmla="*/ 121413 h 1385966"/>
                <a:gd name="connsiteX22" fmla="*/ 688098 w 1385614"/>
                <a:gd name="connsiteY22" fmla="*/ 77834 h 1385966"/>
                <a:gd name="connsiteX23" fmla="*/ 959393 w 1385614"/>
                <a:gd name="connsiteY23" fmla="*/ 139213 h 1385966"/>
                <a:gd name="connsiteX24" fmla="*/ 1288462 w 1385614"/>
                <a:gd name="connsiteY24" fmla="*/ 542057 h 1385966"/>
                <a:gd name="connsiteX25" fmla="*/ 1306866 w 1385614"/>
                <a:gd name="connsiteY25" fmla="*/ 674694 h 1385966"/>
                <a:gd name="connsiteX26" fmla="*/ 1228245 w 1385614"/>
                <a:gd name="connsiteY26" fmla="*/ 989960 h 1385966"/>
                <a:gd name="connsiteX27" fmla="*/ 920189 w 1385614"/>
                <a:gd name="connsiteY27" fmla="*/ 1268987 h 1385966"/>
                <a:gd name="connsiteX28" fmla="*/ 845648 w 1385614"/>
                <a:gd name="connsiteY28" fmla="*/ 1294529 h 1385966"/>
                <a:gd name="connsiteX29" fmla="*/ 838462 w 1385614"/>
                <a:gd name="connsiteY29" fmla="*/ 1194943 h 1385966"/>
                <a:gd name="connsiteX30" fmla="*/ 838628 w 1385614"/>
                <a:gd name="connsiteY30" fmla="*/ 971011 h 1385966"/>
                <a:gd name="connsiteX31" fmla="*/ 955100 w 1385614"/>
                <a:gd name="connsiteY31" fmla="*/ 761687 h 1385966"/>
                <a:gd name="connsiteX32" fmla="*/ 1045034 w 1385614"/>
                <a:gd name="connsiteY32" fmla="*/ 632218 h 1385966"/>
                <a:gd name="connsiteX33" fmla="*/ 1098041 w 1385614"/>
                <a:gd name="connsiteY33" fmla="*/ 510457 h 1385966"/>
                <a:gd name="connsiteX34" fmla="*/ 1097898 w 1385614"/>
                <a:gd name="connsiteY34" fmla="*/ 437720 h 1385966"/>
                <a:gd name="connsiteX35" fmla="*/ 834525 w 1385614"/>
                <a:gd name="connsiteY35" fmla="*/ 293162 h 1385966"/>
                <a:gd name="connsiteX36" fmla="*/ 684659 w 1385614"/>
                <a:gd name="connsiteY36" fmla="*/ 283716 h 1385966"/>
                <a:gd name="connsiteX37" fmla="*/ 486556 w 1385614"/>
                <a:gd name="connsiteY37" fmla="*/ 300849 h 1385966"/>
                <a:gd name="connsiteX38" fmla="*/ 265097 w 1385614"/>
                <a:gd name="connsiteY38" fmla="*/ 451473 h 1385966"/>
                <a:gd name="connsiteX39" fmla="*/ 356821 w 1385614"/>
                <a:gd name="connsiteY39" fmla="*/ 687905 h 1385966"/>
                <a:gd name="connsiteX40" fmla="*/ 412627 w 1385614"/>
                <a:gd name="connsiteY40" fmla="*/ 765245 h 1385966"/>
                <a:gd name="connsiteX41" fmla="*/ 531480 w 1385614"/>
                <a:gd name="connsiteY41" fmla="*/ 994253 h 1385966"/>
                <a:gd name="connsiteX42" fmla="*/ 531103 w 1385614"/>
                <a:gd name="connsiteY42" fmla="*/ 1102970 h 1385966"/>
                <a:gd name="connsiteX43" fmla="*/ 531141 w 1385614"/>
                <a:gd name="connsiteY43" fmla="*/ 1136173 h 1385966"/>
                <a:gd name="connsiteX44" fmla="*/ 551900 w 1385614"/>
                <a:gd name="connsiteY44" fmla="*/ 1158372 h 1385966"/>
                <a:gd name="connsiteX45" fmla="*/ 606093 w 1385614"/>
                <a:gd name="connsiteY45" fmla="*/ 1131809 h 1385966"/>
                <a:gd name="connsiteX46" fmla="*/ 611980 w 1385614"/>
                <a:gd name="connsiteY46" fmla="*/ 1033883 h 1385966"/>
                <a:gd name="connsiteX47" fmla="*/ 607485 w 1385614"/>
                <a:gd name="connsiteY47" fmla="*/ 966694 h 1385966"/>
                <a:gd name="connsiteX48" fmla="*/ 475141 w 1385614"/>
                <a:gd name="connsiteY48" fmla="*/ 716056 h 1385966"/>
                <a:gd name="connsiteX49" fmla="*/ 345217 w 1385614"/>
                <a:gd name="connsiteY49" fmla="*/ 495861 h 1385966"/>
                <a:gd name="connsiteX50" fmla="*/ 393966 w 1385614"/>
                <a:gd name="connsiteY50" fmla="*/ 412886 h 1385966"/>
                <a:gd name="connsiteX51" fmla="*/ 664121 w 1385614"/>
                <a:gd name="connsiteY51" fmla="*/ 362550 h 1385966"/>
                <a:gd name="connsiteX52" fmla="*/ 847427 w 1385614"/>
                <a:gd name="connsiteY52" fmla="*/ 375158 h 1385966"/>
                <a:gd name="connsiteX53" fmla="*/ 1010123 w 1385614"/>
                <a:gd name="connsiteY53" fmla="*/ 439731 h 1385966"/>
                <a:gd name="connsiteX54" fmla="*/ 1021009 w 1385614"/>
                <a:gd name="connsiteY54" fmla="*/ 479072 h 1385966"/>
                <a:gd name="connsiteX55" fmla="*/ 999308 w 1385614"/>
                <a:gd name="connsiteY55" fmla="*/ 551244 h 1385966"/>
                <a:gd name="connsiteX56" fmla="*/ 898939 w 1385614"/>
                <a:gd name="connsiteY56" fmla="*/ 703984 h 1385966"/>
                <a:gd name="connsiteX57" fmla="*/ 757991 w 1385614"/>
                <a:gd name="connsiteY57" fmla="*/ 994869 h 1385966"/>
                <a:gd name="connsiteX58" fmla="*/ 762165 w 1385614"/>
                <a:gd name="connsiteY58" fmla="*/ 1249207 h 1385966"/>
                <a:gd name="connsiteX59" fmla="*/ 770110 w 1385614"/>
                <a:gd name="connsiteY59" fmla="*/ 1356288 h 1385966"/>
                <a:gd name="connsiteX60" fmla="*/ 791361 w 1385614"/>
                <a:gd name="connsiteY60" fmla="*/ 1382044 h 1385966"/>
                <a:gd name="connsiteX61" fmla="*/ 843442 w 1385614"/>
                <a:gd name="connsiteY61" fmla="*/ 1378391 h 1385966"/>
                <a:gd name="connsiteX62" fmla="*/ 1236285 w 1385614"/>
                <a:gd name="connsiteY62" fmla="*/ 1120426 h 1385966"/>
                <a:gd name="connsiteX63" fmla="*/ 1377091 w 1385614"/>
                <a:gd name="connsiteY63" fmla="*/ 804899 h 1385966"/>
                <a:gd name="connsiteX64" fmla="*/ 1384443 w 1385614"/>
                <a:gd name="connsiteY64" fmla="*/ 676829 h 1385966"/>
                <a:gd name="connsiteX65" fmla="*/ 1372703 w 1385614"/>
                <a:gd name="connsiteY65" fmla="*/ 555452 h 1385966"/>
                <a:gd name="connsiteX66" fmla="*/ 1227439 w 1385614"/>
                <a:gd name="connsiteY66" fmla="*/ 250622 h 1385966"/>
                <a:gd name="connsiteX67" fmla="*/ 1129109 w 1385614"/>
                <a:gd name="connsiteY67" fmla="*/ 153300 h 1385966"/>
                <a:gd name="connsiteX68" fmla="*/ 771652 w 1385614"/>
                <a:gd name="connsiteY68" fmla="*/ 2813 h 1385966"/>
                <a:gd name="connsiteX69" fmla="*/ 645052 w 1385614"/>
                <a:gd name="connsiteY69" fmla="*/ -362 h 1385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385614" h="1385966">
                  <a:moveTo>
                    <a:pt x="645052" y="-362"/>
                  </a:moveTo>
                  <a:cubicBezTo>
                    <a:pt x="470083" y="13377"/>
                    <a:pt x="313413" y="86573"/>
                    <a:pt x="194111" y="210315"/>
                  </a:cubicBezTo>
                  <a:cubicBezTo>
                    <a:pt x="86067" y="322381"/>
                    <a:pt x="22300" y="456691"/>
                    <a:pt x="2262" y="614407"/>
                  </a:cubicBezTo>
                  <a:cubicBezTo>
                    <a:pt x="-1995" y="647918"/>
                    <a:pt x="-1950" y="734769"/>
                    <a:pt x="2340" y="769443"/>
                  </a:cubicBezTo>
                  <a:cubicBezTo>
                    <a:pt x="19160" y="905339"/>
                    <a:pt x="68543" y="1023496"/>
                    <a:pt x="152460" y="1128631"/>
                  </a:cubicBezTo>
                  <a:cubicBezTo>
                    <a:pt x="175481" y="1157471"/>
                    <a:pt x="228192" y="1210335"/>
                    <a:pt x="255720" y="1232202"/>
                  </a:cubicBezTo>
                  <a:cubicBezTo>
                    <a:pt x="294136" y="1262726"/>
                    <a:pt x="337725" y="1291375"/>
                    <a:pt x="371810" y="1308546"/>
                  </a:cubicBezTo>
                  <a:cubicBezTo>
                    <a:pt x="385445" y="1315400"/>
                    <a:pt x="385680" y="1315756"/>
                    <a:pt x="390070" y="1335868"/>
                  </a:cubicBezTo>
                  <a:cubicBezTo>
                    <a:pt x="394640" y="1356786"/>
                    <a:pt x="405946" y="1369284"/>
                    <a:pt x="423743" y="1373103"/>
                  </a:cubicBezTo>
                  <a:cubicBezTo>
                    <a:pt x="442823" y="1377182"/>
                    <a:pt x="451377" y="1372249"/>
                    <a:pt x="508079" y="1324318"/>
                  </a:cubicBezTo>
                  <a:cubicBezTo>
                    <a:pt x="544676" y="1293367"/>
                    <a:pt x="558970" y="1279517"/>
                    <a:pt x="563128" y="1270931"/>
                  </a:cubicBezTo>
                  <a:cubicBezTo>
                    <a:pt x="567655" y="1261563"/>
                    <a:pt x="567798" y="1245839"/>
                    <a:pt x="563443" y="1236281"/>
                  </a:cubicBezTo>
                  <a:cubicBezTo>
                    <a:pt x="556988" y="1222123"/>
                    <a:pt x="552849" y="1219111"/>
                    <a:pt x="524811" y="1208106"/>
                  </a:cubicBezTo>
                  <a:cubicBezTo>
                    <a:pt x="492336" y="1195394"/>
                    <a:pt x="436749" y="1175780"/>
                    <a:pt x="422483" y="1172033"/>
                  </a:cubicBezTo>
                  <a:cubicBezTo>
                    <a:pt x="397865" y="1165534"/>
                    <a:pt x="376713" y="1178199"/>
                    <a:pt x="369249" y="1203884"/>
                  </a:cubicBezTo>
                  <a:cubicBezTo>
                    <a:pt x="367786" y="1208912"/>
                    <a:pt x="366014" y="1213039"/>
                    <a:pt x="365312" y="1213039"/>
                  </a:cubicBezTo>
                  <a:cubicBezTo>
                    <a:pt x="363147" y="1213039"/>
                    <a:pt x="333650" y="1192334"/>
                    <a:pt x="311375" y="1175163"/>
                  </a:cubicBezTo>
                  <a:cubicBezTo>
                    <a:pt x="286435" y="1155953"/>
                    <a:pt x="235627" y="1105935"/>
                    <a:pt x="215944" y="1081222"/>
                  </a:cubicBezTo>
                  <a:cubicBezTo>
                    <a:pt x="159563" y="1010451"/>
                    <a:pt x="120113" y="933206"/>
                    <a:pt x="98047" y="850411"/>
                  </a:cubicBezTo>
                  <a:cubicBezTo>
                    <a:pt x="69582" y="743591"/>
                    <a:pt x="70858" y="626526"/>
                    <a:pt x="101635" y="521279"/>
                  </a:cubicBezTo>
                  <a:cubicBezTo>
                    <a:pt x="144045" y="376246"/>
                    <a:pt x="238053" y="252452"/>
                    <a:pt x="368139" y="170338"/>
                  </a:cubicBezTo>
                  <a:cubicBezTo>
                    <a:pt x="390594" y="156163"/>
                    <a:pt x="440325" y="131049"/>
                    <a:pt x="465024" y="121413"/>
                  </a:cubicBezTo>
                  <a:cubicBezTo>
                    <a:pt x="539089" y="92512"/>
                    <a:pt x="613934" y="77891"/>
                    <a:pt x="688098" y="77834"/>
                  </a:cubicBezTo>
                  <a:cubicBezTo>
                    <a:pt x="785953" y="77756"/>
                    <a:pt x="872211" y="97270"/>
                    <a:pt x="959393" y="139213"/>
                  </a:cubicBezTo>
                  <a:cubicBezTo>
                    <a:pt x="1123157" y="217987"/>
                    <a:pt x="1243234" y="364979"/>
                    <a:pt x="1288462" y="542057"/>
                  </a:cubicBezTo>
                  <a:cubicBezTo>
                    <a:pt x="1300059" y="587536"/>
                    <a:pt x="1305277" y="625103"/>
                    <a:pt x="1306866" y="674694"/>
                  </a:cubicBezTo>
                  <a:cubicBezTo>
                    <a:pt x="1310281" y="782866"/>
                    <a:pt x="1283007" y="892247"/>
                    <a:pt x="1228245" y="989960"/>
                  </a:cubicBezTo>
                  <a:cubicBezTo>
                    <a:pt x="1158542" y="1114306"/>
                    <a:pt x="1048402" y="1214083"/>
                    <a:pt x="920189" y="1268987"/>
                  </a:cubicBezTo>
                  <a:cubicBezTo>
                    <a:pt x="889286" y="1282221"/>
                    <a:pt x="847545" y="1296522"/>
                    <a:pt x="845648" y="1294529"/>
                  </a:cubicBezTo>
                  <a:cubicBezTo>
                    <a:pt x="844320" y="1293106"/>
                    <a:pt x="842375" y="1266354"/>
                    <a:pt x="838462" y="1194943"/>
                  </a:cubicBezTo>
                  <a:cubicBezTo>
                    <a:pt x="835402" y="1139446"/>
                    <a:pt x="835521" y="991359"/>
                    <a:pt x="838628" y="971011"/>
                  </a:cubicBezTo>
                  <a:cubicBezTo>
                    <a:pt x="846763" y="917553"/>
                    <a:pt x="865641" y="883638"/>
                    <a:pt x="955100" y="761687"/>
                  </a:cubicBezTo>
                  <a:cubicBezTo>
                    <a:pt x="1003530" y="695684"/>
                    <a:pt x="1027697" y="660891"/>
                    <a:pt x="1045034" y="632218"/>
                  </a:cubicBezTo>
                  <a:cubicBezTo>
                    <a:pt x="1071715" y="588152"/>
                    <a:pt x="1091044" y="543719"/>
                    <a:pt x="1098041" y="510457"/>
                  </a:cubicBezTo>
                  <a:cubicBezTo>
                    <a:pt x="1101717" y="492958"/>
                    <a:pt x="1101646" y="450306"/>
                    <a:pt x="1097898" y="437720"/>
                  </a:cubicBezTo>
                  <a:cubicBezTo>
                    <a:pt x="1076458" y="365479"/>
                    <a:pt x="985007" y="315283"/>
                    <a:pt x="834525" y="293162"/>
                  </a:cubicBezTo>
                  <a:cubicBezTo>
                    <a:pt x="782870" y="285568"/>
                    <a:pt x="754457" y="283777"/>
                    <a:pt x="684659" y="283716"/>
                  </a:cubicBezTo>
                  <a:cubicBezTo>
                    <a:pt x="598682" y="283640"/>
                    <a:pt x="552342" y="287648"/>
                    <a:pt x="486556" y="300849"/>
                  </a:cubicBezTo>
                  <a:cubicBezTo>
                    <a:pt x="352099" y="327829"/>
                    <a:pt x="275495" y="379929"/>
                    <a:pt x="265097" y="451473"/>
                  </a:cubicBezTo>
                  <a:cubicBezTo>
                    <a:pt x="256286" y="512105"/>
                    <a:pt x="284474" y="584761"/>
                    <a:pt x="356821" y="687905"/>
                  </a:cubicBezTo>
                  <a:cubicBezTo>
                    <a:pt x="367760" y="703486"/>
                    <a:pt x="392871" y="738303"/>
                    <a:pt x="412627" y="765245"/>
                  </a:cubicBezTo>
                  <a:cubicBezTo>
                    <a:pt x="504507" y="890564"/>
                    <a:pt x="520969" y="922273"/>
                    <a:pt x="531480" y="994253"/>
                  </a:cubicBezTo>
                  <a:cubicBezTo>
                    <a:pt x="534452" y="1014602"/>
                    <a:pt x="534443" y="1017282"/>
                    <a:pt x="531103" y="1102970"/>
                  </a:cubicBezTo>
                  <a:cubicBezTo>
                    <a:pt x="530491" y="1118718"/>
                    <a:pt x="530508" y="1133659"/>
                    <a:pt x="531141" y="1136173"/>
                  </a:cubicBezTo>
                  <a:cubicBezTo>
                    <a:pt x="532728" y="1142506"/>
                    <a:pt x="543450" y="1153961"/>
                    <a:pt x="551900" y="1158372"/>
                  </a:cubicBezTo>
                  <a:cubicBezTo>
                    <a:pt x="572847" y="1169306"/>
                    <a:pt x="601376" y="1155313"/>
                    <a:pt x="606093" y="1131809"/>
                  </a:cubicBezTo>
                  <a:cubicBezTo>
                    <a:pt x="609705" y="1113808"/>
                    <a:pt x="612008" y="1075506"/>
                    <a:pt x="611980" y="1033883"/>
                  </a:cubicBezTo>
                  <a:cubicBezTo>
                    <a:pt x="611953" y="996103"/>
                    <a:pt x="611481" y="989035"/>
                    <a:pt x="607485" y="966694"/>
                  </a:cubicBezTo>
                  <a:cubicBezTo>
                    <a:pt x="593564" y="888785"/>
                    <a:pt x="572802" y="849463"/>
                    <a:pt x="475141" y="716056"/>
                  </a:cubicBezTo>
                  <a:cubicBezTo>
                    <a:pt x="380816" y="587180"/>
                    <a:pt x="355567" y="544393"/>
                    <a:pt x="345217" y="495861"/>
                  </a:cubicBezTo>
                  <a:cubicBezTo>
                    <a:pt x="336594" y="455422"/>
                    <a:pt x="347949" y="436095"/>
                    <a:pt x="393966" y="412886"/>
                  </a:cubicBezTo>
                  <a:cubicBezTo>
                    <a:pt x="457484" y="380852"/>
                    <a:pt x="545044" y="364540"/>
                    <a:pt x="664121" y="362550"/>
                  </a:cubicBezTo>
                  <a:cubicBezTo>
                    <a:pt x="738781" y="361303"/>
                    <a:pt x="786926" y="364613"/>
                    <a:pt x="847427" y="375158"/>
                  </a:cubicBezTo>
                  <a:cubicBezTo>
                    <a:pt x="923178" y="388361"/>
                    <a:pt x="988826" y="414416"/>
                    <a:pt x="1010123" y="439731"/>
                  </a:cubicBezTo>
                  <a:cubicBezTo>
                    <a:pt x="1020440" y="451997"/>
                    <a:pt x="1021910" y="457324"/>
                    <a:pt x="1021009" y="479072"/>
                  </a:cubicBezTo>
                  <a:cubicBezTo>
                    <a:pt x="1020013" y="503083"/>
                    <a:pt x="1014819" y="520346"/>
                    <a:pt x="999308" y="551244"/>
                  </a:cubicBezTo>
                  <a:cubicBezTo>
                    <a:pt x="980240" y="589220"/>
                    <a:pt x="955409" y="627024"/>
                    <a:pt x="898939" y="703984"/>
                  </a:cubicBezTo>
                  <a:cubicBezTo>
                    <a:pt x="779407" y="866918"/>
                    <a:pt x="763659" y="899386"/>
                    <a:pt x="757991" y="994869"/>
                  </a:cubicBezTo>
                  <a:cubicBezTo>
                    <a:pt x="754647" y="1051007"/>
                    <a:pt x="756046" y="1136719"/>
                    <a:pt x="762165" y="1249207"/>
                  </a:cubicBezTo>
                  <a:cubicBezTo>
                    <a:pt x="765889" y="1317867"/>
                    <a:pt x="768071" y="1347204"/>
                    <a:pt x="770110" y="1356288"/>
                  </a:cubicBezTo>
                  <a:cubicBezTo>
                    <a:pt x="772363" y="1366225"/>
                    <a:pt x="781826" y="1377728"/>
                    <a:pt x="791361" y="1382044"/>
                  </a:cubicBezTo>
                  <a:cubicBezTo>
                    <a:pt x="801891" y="1386835"/>
                    <a:pt x="813559" y="1386005"/>
                    <a:pt x="843442" y="1378391"/>
                  </a:cubicBezTo>
                  <a:cubicBezTo>
                    <a:pt x="999735" y="1338500"/>
                    <a:pt x="1135940" y="1249088"/>
                    <a:pt x="1236285" y="1120426"/>
                  </a:cubicBezTo>
                  <a:cubicBezTo>
                    <a:pt x="1307815" y="1028737"/>
                    <a:pt x="1357264" y="917909"/>
                    <a:pt x="1377091" y="804899"/>
                  </a:cubicBezTo>
                  <a:cubicBezTo>
                    <a:pt x="1384016" y="765363"/>
                    <a:pt x="1385392" y="741409"/>
                    <a:pt x="1384443" y="676829"/>
                  </a:cubicBezTo>
                  <a:cubicBezTo>
                    <a:pt x="1383542" y="614336"/>
                    <a:pt x="1382901" y="607671"/>
                    <a:pt x="1372703" y="555452"/>
                  </a:cubicBezTo>
                  <a:cubicBezTo>
                    <a:pt x="1351335" y="445878"/>
                    <a:pt x="1300605" y="339426"/>
                    <a:pt x="1227439" y="250622"/>
                  </a:cubicBezTo>
                  <a:cubicBezTo>
                    <a:pt x="1206497" y="225204"/>
                    <a:pt x="1154273" y="173507"/>
                    <a:pt x="1129109" y="153300"/>
                  </a:cubicBezTo>
                  <a:cubicBezTo>
                    <a:pt x="1024780" y="69516"/>
                    <a:pt x="905390" y="19251"/>
                    <a:pt x="771652" y="2813"/>
                  </a:cubicBezTo>
                  <a:cubicBezTo>
                    <a:pt x="749453" y="83"/>
                    <a:pt x="665994" y="-2008"/>
                    <a:pt x="645052" y="-362"/>
                  </a:cubicBezTo>
                  <a:close/>
                </a:path>
              </a:pathLst>
            </a:custGeom>
            <a:solidFill>
              <a:schemeClr val="tx2"/>
            </a:solidFill>
            <a:ln w="1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6" name="Freeform: Shape 4145">
              <a:extLst>
                <a:ext uri="{FF2B5EF4-FFF2-40B4-BE49-F238E27FC236}">
                  <a16:creationId xmlns:a16="http://schemas.microsoft.com/office/drawing/2014/main" id="{39A006AA-04A1-2E48-5F1C-F234293A7195}"/>
                </a:ext>
              </a:extLst>
            </p:cNvPr>
            <p:cNvSpPr/>
            <p:nvPr/>
          </p:nvSpPr>
          <p:spPr>
            <a:xfrm>
              <a:off x="1414901" y="2947516"/>
              <a:ext cx="455411" cy="216906"/>
            </a:xfrm>
            <a:custGeom>
              <a:avLst/>
              <a:gdLst>
                <a:gd name="connsiteX0" fmla="*/ 202002 w 455411"/>
                <a:gd name="connsiteY0" fmla="*/ 1255 h 216906"/>
                <a:gd name="connsiteX1" fmla="*/ 108067 w 455411"/>
                <a:gd name="connsiteY1" fmla="*/ 13048 h 216906"/>
                <a:gd name="connsiteX2" fmla="*/ -828 w 455411"/>
                <a:gd name="connsiteY2" fmla="*/ 126088 h 216906"/>
                <a:gd name="connsiteX3" fmla="*/ 2872 w 455411"/>
                <a:gd name="connsiteY3" fmla="*/ 152342 h 216906"/>
                <a:gd name="connsiteX4" fmla="*/ 148605 w 455411"/>
                <a:gd name="connsiteY4" fmla="*/ 215275 h 216906"/>
                <a:gd name="connsiteX5" fmla="*/ 170999 w 455411"/>
                <a:gd name="connsiteY5" fmla="*/ 217836 h 216906"/>
                <a:gd name="connsiteX6" fmla="*/ 233878 w 455411"/>
                <a:gd name="connsiteY6" fmla="*/ 217961 h 216906"/>
                <a:gd name="connsiteX7" fmla="*/ 353143 w 455411"/>
                <a:gd name="connsiteY7" fmla="*/ 206897 h 216906"/>
                <a:gd name="connsiteX8" fmla="*/ 451205 w 455411"/>
                <a:gd name="connsiteY8" fmla="*/ 156540 h 216906"/>
                <a:gd name="connsiteX9" fmla="*/ 450387 w 455411"/>
                <a:gd name="connsiteY9" fmla="*/ 114437 h 216906"/>
                <a:gd name="connsiteX10" fmla="*/ 257126 w 455411"/>
                <a:gd name="connsiteY10" fmla="*/ 3461 h 216906"/>
                <a:gd name="connsiteX11" fmla="*/ 202002 w 455411"/>
                <a:gd name="connsiteY11" fmla="*/ 1255 h 21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55411" h="216906">
                  <a:moveTo>
                    <a:pt x="202002" y="1255"/>
                  </a:moveTo>
                  <a:cubicBezTo>
                    <a:pt x="159917" y="1113"/>
                    <a:pt x="141152" y="3479"/>
                    <a:pt x="108067" y="13048"/>
                  </a:cubicBezTo>
                  <a:cubicBezTo>
                    <a:pt x="40350" y="32668"/>
                    <a:pt x="2124" y="72352"/>
                    <a:pt x="-828" y="126088"/>
                  </a:cubicBezTo>
                  <a:cubicBezTo>
                    <a:pt x="-1700" y="141794"/>
                    <a:pt x="-1451" y="143484"/>
                    <a:pt x="2872" y="152342"/>
                  </a:cubicBezTo>
                  <a:cubicBezTo>
                    <a:pt x="17617" y="182492"/>
                    <a:pt x="73648" y="206683"/>
                    <a:pt x="148605" y="215275"/>
                  </a:cubicBezTo>
                  <a:cubicBezTo>
                    <a:pt x="157605" y="216306"/>
                    <a:pt x="167691" y="217445"/>
                    <a:pt x="170999" y="217836"/>
                  </a:cubicBezTo>
                  <a:cubicBezTo>
                    <a:pt x="174307" y="218209"/>
                    <a:pt x="202607" y="218263"/>
                    <a:pt x="233878" y="217961"/>
                  </a:cubicBezTo>
                  <a:cubicBezTo>
                    <a:pt x="293573" y="217373"/>
                    <a:pt x="315202" y="215363"/>
                    <a:pt x="353143" y="206897"/>
                  </a:cubicBezTo>
                  <a:cubicBezTo>
                    <a:pt x="403820" y="195584"/>
                    <a:pt x="440231" y="176889"/>
                    <a:pt x="451205" y="156540"/>
                  </a:cubicBezTo>
                  <a:cubicBezTo>
                    <a:pt x="455474" y="148660"/>
                    <a:pt x="455101" y="129948"/>
                    <a:pt x="450387" y="114437"/>
                  </a:cubicBezTo>
                  <a:cubicBezTo>
                    <a:pt x="433916" y="60221"/>
                    <a:pt x="357181" y="16143"/>
                    <a:pt x="257126" y="3461"/>
                  </a:cubicBezTo>
                  <a:cubicBezTo>
                    <a:pt x="248126" y="2323"/>
                    <a:pt x="223330" y="1327"/>
                    <a:pt x="202002" y="1255"/>
                  </a:cubicBezTo>
                  <a:close/>
                </a:path>
              </a:pathLst>
            </a:custGeom>
            <a:solidFill>
              <a:schemeClr val="accent1"/>
            </a:solidFill>
            <a:ln w="1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49" name="Rectangle: Rounded Corners 4148">
            <a:extLst>
              <a:ext uri="{FF2B5EF4-FFF2-40B4-BE49-F238E27FC236}">
                <a16:creationId xmlns:a16="http://schemas.microsoft.com/office/drawing/2014/main" id="{2A10228E-7C85-FD14-91A7-4859CB64ACEC}"/>
              </a:ext>
            </a:extLst>
          </p:cNvPr>
          <p:cNvSpPr/>
          <p:nvPr/>
        </p:nvSpPr>
        <p:spPr>
          <a:xfrm>
            <a:off x="6628013" y="2141010"/>
            <a:ext cx="2589828" cy="1888006"/>
          </a:xfrm>
          <a:prstGeom prst="roundRect">
            <a:avLst>
              <a:gd name="adj" fmla="val 9931"/>
            </a:avLst>
          </a:prstGeom>
          <a:noFill/>
          <a:ln w="3810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61" name="Group 4160">
            <a:extLst>
              <a:ext uri="{FF2B5EF4-FFF2-40B4-BE49-F238E27FC236}">
                <a16:creationId xmlns:a16="http://schemas.microsoft.com/office/drawing/2014/main" id="{8DC41192-B6EB-9431-1E49-982A0AC88F03}"/>
              </a:ext>
            </a:extLst>
          </p:cNvPr>
          <p:cNvGrpSpPr/>
          <p:nvPr/>
        </p:nvGrpSpPr>
        <p:grpSpPr>
          <a:xfrm>
            <a:off x="9438594" y="1203351"/>
            <a:ext cx="1697120" cy="1619779"/>
            <a:chOff x="260224" y="1130600"/>
            <a:chExt cx="2517687" cy="2402953"/>
          </a:xfrm>
        </p:grpSpPr>
        <p:grpSp>
          <p:nvGrpSpPr>
            <p:cNvPr id="4162" name="Group 4161">
              <a:extLst>
                <a:ext uri="{FF2B5EF4-FFF2-40B4-BE49-F238E27FC236}">
                  <a16:creationId xmlns:a16="http://schemas.microsoft.com/office/drawing/2014/main" id="{F85B7858-3A93-6B14-62DC-A25260263A19}"/>
                </a:ext>
              </a:extLst>
            </p:cNvPr>
            <p:cNvGrpSpPr/>
            <p:nvPr/>
          </p:nvGrpSpPr>
          <p:grpSpPr>
            <a:xfrm>
              <a:off x="1196941" y="1875255"/>
              <a:ext cx="1308279" cy="1658298"/>
              <a:chOff x="4460662" y="1627398"/>
              <a:chExt cx="2887637" cy="3660198"/>
            </a:xfrm>
          </p:grpSpPr>
          <p:grpSp>
            <p:nvGrpSpPr>
              <p:cNvPr id="4210" name="Group 4209">
                <a:extLst>
                  <a:ext uri="{FF2B5EF4-FFF2-40B4-BE49-F238E27FC236}">
                    <a16:creationId xmlns:a16="http://schemas.microsoft.com/office/drawing/2014/main" id="{3396CE00-DA1D-0A4C-3C95-4714C4EBB525}"/>
                  </a:ext>
                </a:extLst>
              </p:cNvPr>
              <p:cNvGrpSpPr/>
              <p:nvPr/>
            </p:nvGrpSpPr>
            <p:grpSpPr>
              <a:xfrm>
                <a:off x="5314556" y="1627398"/>
                <a:ext cx="2033743" cy="2357380"/>
                <a:chOff x="7033593" y="1810222"/>
                <a:chExt cx="2845283" cy="3298064"/>
              </a:xfrm>
            </p:grpSpPr>
            <p:grpSp>
              <p:nvGrpSpPr>
                <p:cNvPr id="4228" name="Group 4227">
                  <a:extLst>
                    <a:ext uri="{FF2B5EF4-FFF2-40B4-BE49-F238E27FC236}">
                      <a16:creationId xmlns:a16="http://schemas.microsoft.com/office/drawing/2014/main" id="{C7EF458D-1B3C-44FF-FA1C-C8BF75691923}"/>
                    </a:ext>
                  </a:extLst>
                </p:cNvPr>
                <p:cNvGrpSpPr/>
                <p:nvPr/>
              </p:nvGrpSpPr>
              <p:grpSpPr>
                <a:xfrm>
                  <a:off x="7639442" y="1810222"/>
                  <a:ext cx="2239434" cy="2802466"/>
                  <a:chOff x="3478253" y="2414311"/>
                  <a:chExt cx="2239434" cy="2802466"/>
                </a:xfrm>
              </p:grpSpPr>
              <p:sp>
                <p:nvSpPr>
                  <p:cNvPr id="4235" name="Freeform: Shape 4234">
                    <a:extLst>
                      <a:ext uri="{FF2B5EF4-FFF2-40B4-BE49-F238E27FC236}">
                        <a16:creationId xmlns:a16="http://schemas.microsoft.com/office/drawing/2014/main" id="{EF01382F-CF8A-6540-EF96-7A173DE0A330}"/>
                      </a:ext>
                    </a:extLst>
                  </p:cNvPr>
                  <p:cNvSpPr/>
                  <p:nvPr/>
                </p:nvSpPr>
                <p:spPr>
                  <a:xfrm>
                    <a:off x="5109723" y="2430462"/>
                    <a:ext cx="607964" cy="614621"/>
                  </a:xfrm>
                  <a:custGeom>
                    <a:avLst/>
                    <a:gdLst>
                      <a:gd name="connsiteX0" fmla="*/ 7847 w 607964"/>
                      <a:gd name="connsiteY0" fmla="*/ 0 h 617008"/>
                      <a:gd name="connsiteX1" fmla="*/ 607964 w 607964"/>
                      <a:gd name="connsiteY1" fmla="*/ 615218 h 617008"/>
                      <a:gd name="connsiteX2" fmla="*/ 607964 w 607964"/>
                      <a:gd name="connsiteY2" fmla="*/ 617008 h 617008"/>
                      <a:gd name="connsiteX3" fmla="*/ 145517 w 607964"/>
                      <a:gd name="connsiteY3" fmla="*/ 617008 h 617008"/>
                      <a:gd name="connsiteX4" fmla="*/ 0 w 607964"/>
                      <a:gd name="connsiteY4" fmla="*/ 470791 h 617008"/>
                      <a:gd name="connsiteX5" fmla="*/ 0 w 607964"/>
                      <a:gd name="connsiteY5" fmla="*/ 4 h 6170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7964" h="617008">
                        <a:moveTo>
                          <a:pt x="7847" y="0"/>
                        </a:moveTo>
                        <a:lnTo>
                          <a:pt x="607964" y="615218"/>
                        </a:lnTo>
                        <a:lnTo>
                          <a:pt x="607964" y="617008"/>
                        </a:lnTo>
                        <a:lnTo>
                          <a:pt x="145517" y="617008"/>
                        </a:lnTo>
                        <a:cubicBezTo>
                          <a:pt x="65151" y="617008"/>
                          <a:pt x="0" y="551544"/>
                          <a:pt x="0" y="470791"/>
                        </a:cubicBez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1FC2A7">
                      <a:lumMod val="20000"/>
                      <a:lumOff val="80000"/>
                    </a:srgbClr>
                  </a:solidFill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BB5DD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36" name="Rectangle: Rounded Corners 7">
                    <a:extLst>
                      <a:ext uri="{FF2B5EF4-FFF2-40B4-BE49-F238E27FC236}">
                        <a16:creationId xmlns:a16="http://schemas.microsoft.com/office/drawing/2014/main" id="{FEB99B63-0BAC-6035-7A19-94488C078BDE}"/>
                      </a:ext>
                    </a:extLst>
                  </p:cNvPr>
                  <p:cNvSpPr/>
                  <p:nvPr/>
                </p:nvSpPr>
                <p:spPr>
                  <a:xfrm>
                    <a:off x="3478253" y="2414311"/>
                    <a:ext cx="2239434" cy="2802466"/>
                  </a:xfrm>
                  <a:custGeom>
                    <a:avLst/>
                    <a:gdLst>
                      <a:gd name="connsiteX0" fmla="*/ 0 w 2339602"/>
                      <a:gd name="connsiteY0" fmla="*/ 152051 h 2913468"/>
                      <a:gd name="connsiteX1" fmla="*/ 152051 w 2339602"/>
                      <a:gd name="connsiteY1" fmla="*/ 0 h 2913468"/>
                      <a:gd name="connsiteX2" fmla="*/ 2187551 w 2339602"/>
                      <a:gd name="connsiteY2" fmla="*/ 0 h 2913468"/>
                      <a:gd name="connsiteX3" fmla="*/ 2339602 w 2339602"/>
                      <a:gd name="connsiteY3" fmla="*/ 152051 h 2913468"/>
                      <a:gd name="connsiteX4" fmla="*/ 2339602 w 2339602"/>
                      <a:gd name="connsiteY4" fmla="*/ 2761417 h 2913468"/>
                      <a:gd name="connsiteX5" fmla="*/ 2187551 w 2339602"/>
                      <a:gd name="connsiteY5" fmla="*/ 2913468 h 2913468"/>
                      <a:gd name="connsiteX6" fmla="*/ 152051 w 2339602"/>
                      <a:gd name="connsiteY6" fmla="*/ 2913468 h 2913468"/>
                      <a:gd name="connsiteX7" fmla="*/ 0 w 2339602"/>
                      <a:gd name="connsiteY7" fmla="*/ 2761417 h 2913468"/>
                      <a:gd name="connsiteX8" fmla="*/ 0 w 2339602"/>
                      <a:gd name="connsiteY8" fmla="*/ 152051 h 2913468"/>
                      <a:gd name="connsiteX0" fmla="*/ 0 w 2339602"/>
                      <a:gd name="connsiteY0" fmla="*/ 152862 h 2914279"/>
                      <a:gd name="connsiteX1" fmla="*/ 152051 w 2339602"/>
                      <a:gd name="connsiteY1" fmla="*/ 811 h 2914279"/>
                      <a:gd name="connsiteX2" fmla="*/ 1712923 w 2339602"/>
                      <a:gd name="connsiteY2" fmla="*/ 0 h 2914279"/>
                      <a:gd name="connsiteX3" fmla="*/ 2187551 w 2339602"/>
                      <a:gd name="connsiteY3" fmla="*/ 811 h 2914279"/>
                      <a:gd name="connsiteX4" fmla="*/ 2339602 w 2339602"/>
                      <a:gd name="connsiteY4" fmla="*/ 152862 h 2914279"/>
                      <a:gd name="connsiteX5" fmla="*/ 2339602 w 2339602"/>
                      <a:gd name="connsiteY5" fmla="*/ 2762228 h 2914279"/>
                      <a:gd name="connsiteX6" fmla="*/ 2187551 w 2339602"/>
                      <a:gd name="connsiteY6" fmla="*/ 2914279 h 2914279"/>
                      <a:gd name="connsiteX7" fmla="*/ 152051 w 2339602"/>
                      <a:gd name="connsiteY7" fmla="*/ 2914279 h 2914279"/>
                      <a:gd name="connsiteX8" fmla="*/ 0 w 2339602"/>
                      <a:gd name="connsiteY8" fmla="*/ 2762228 h 2914279"/>
                      <a:gd name="connsiteX9" fmla="*/ 0 w 2339602"/>
                      <a:gd name="connsiteY9" fmla="*/ 152862 h 2914279"/>
                      <a:gd name="connsiteX0" fmla="*/ 0 w 2339986"/>
                      <a:gd name="connsiteY0" fmla="*/ 152862 h 2914279"/>
                      <a:gd name="connsiteX1" fmla="*/ 152051 w 2339986"/>
                      <a:gd name="connsiteY1" fmla="*/ 811 h 2914279"/>
                      <a:gd name="connsiteX2" fmla="*/ 1712923 w 2339986"/>
                      <a:gd name="connsiteY2" fmla="*/ 0 h 2914279"/>
                      <a:gd name="connsiteX3" fmla="*/ 2187551 w 2339986"/>
                      <a:gd name="connsiteY3" fmla="*/ 811 h 2914279"/>
                      <a:gd name="connsiteX4" fmla="*/ 2339602 w 2339986"/>
                      <a:gd name="connsiteY4" fmla="*/ 152862 h 2914279"/>
                      <a:gd name="connsiteX5" fmla="*/ 2339986 w 2339986"/>
                      <a:gd name="connsiteY5" fmla="*/ 639764 h 2914279"/>
                      <a:gd name="connsiteX6" fmla="*/ 2339602 w 2339986"/>
                      <a:gd name="connsiteY6" fmla="*/ 2762228 h 2914279"/>
                      <a:gd name="connsiteX7" fmla="*/ 2187551 w 2339986"/>
                      <a:gd name="connsiteY7" fmla="*/ 2914279 h 2914279"/>
                      <a:gd name="connsiteX8" fmla="*/ 152051 w 2339986"/>
                      <a:gd name="connsiteY8" fmla="*/ 2914279 h 2914279"/>
                      <a:gd name="connsiteX9" fmla="*/ 0 w 2339986"/>
                      <a:gd name="connsiteY9" fmla="*/ 2762228 h 2914279"/>
                      <a:gd name="connsiteX10" fmla="*/ 0 w 2339986"/>
                      <a:gd name="connsiteY10" fmla="*/ 152862 h 2914279"/>
                      <a:gd name="connsiteX0" fmla="*/ 0 w 2339986"/>
                      <a:gd name="connsiteY0" fmla="*/ 152862 h 2914279"/>
                      <a:gd name="connsiteX1" fmla="*/ 152051 w 2339986"/>
                      <a:gd name="connsiteY1" fmla="*/ 811 h 2914279"/>
                      <a:gd name="connsiteX2" fmla="*/ 1712923 w 2339986"/>
                      <a:gd name="connsiteY2" fmla="*/ 0 h 2914279"/>
                      <a:gd name="connsiteX3" fmla="*/ 2339602 w 2339986"/>
                      <a:gd name="connsiteY3" fmla="*/ 152862 h 2914279"/>
                      <a:gd name="connsiteX4" fmla="*/ 2339986 w 2339986"/>
                      <a:gd name="connsiteY4" fmla="*/ 639764 h 2914279"/>
                      <a:gd name="connsiteX5" fmla="*/ 2339602 w 2339986"/>
                      <a:gd name="connsiteY5" fmla="*/ 2762228 h 2914279"/>
                      <a:gd name="connsiteX6" fmla="*/ 2187551 w 2339986"/>
                      <a:gd name="connsiteY6" fmla="*/ 2914279 h 2914279"/>
                      <a:gd name="connsiteX7" fmla="*/ 152051 w 2339986"/>
                      <a:gd name="connsiteY7" fmla="*/ 2914279 h 2914279"/>
                      <a:gd name="connsiteX8" fmla="*/ 0 w 2339986"/>
                      <a:gd name="connsiteY8" fmla="*/ 2762228 h 2914279"/>
                      <a:gd name="connsiteX9" fmla="*/ 0 w 2339986"/>
                      <a:gd name="connsiteY9" fmla="*/ 152862 h 2914279"/>
                      <a:gd name="connsiteX0" fmla="*/ 0 w 2339986"/>
                      <a:gd name="connsiteY0" fmla="*/ 152862 h 2914279"/>
                      <a:gd name="connsiteX1" fmla="*/ 152051 w 2339986"/>
                      <a:gd name="connsiteY1" fmla="*/ 811 h 2914279"/>
                      <a:gd name="connsiteX2" fmla="*/ 1712923 w 2339986"/>
                      <a:gd name="connsiteY2" fmla="*/ 0 h 2914279"/>
                      <a:gd name="connsiteX3" fmla="*/ 2339986 w 2339986"/>
                      <a:gd name="connsiteY3" fmla="*/ 639764 h 2914279"/>
                      <a:gd name="connsiteX4" fmla="*/ 2339602 w 2339986"/>
                      <a:gd name="connsiteY4" fmla="*/ 2762228 h 2914279"/>
                      <a:gd name="connsiteX5" fmla="*/ 2187551 w 2339986"/>
                      <a:gd name="connsiteY5" fmla="*/ 2914279 h 2914279"/>
                      <a:gd name="connsiteX6" fmla="*/ 152051 w 2339986"/>
                      <a:gd name="connsiteY6" fmla="*/ 2914279 h 2914279"/>
                      <a:gd name="connsiteX7" fmla="*/ 0 w 2339986"/>
                      <a:gd name="connsiteY7" fmla="*/ 2762228 h 2914279"/>
                      <a:gd name="connsiteX8" fmla="*/ 0 w 2339986"/>
                      <a:gd name="connsiteY8" fmla="*/ 152862 h 29142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39986" h="2914279">
                        <a:moveTo>
                          <a:pt x="0" y="152862"/>
                        </a:moveTo>
                        <a:cubicBezTo>
                          <a:pt x="0" y="68887"/>
                          <a:pt x="68076" y="811"/>
                          <a:pt x="152051" y="811"/>
                        </a:cubicBezTo>
                        <a:lnTo>
                          <a:pt x="1712923" y="0"/>
                        </a:lnTo>
                        <a:lnTo>
                          <a:pt x="2339986" y="639764"/>
                        </a:lnTo>
                        <a:lnTo>
                          <a:pt x="2339602" y="2762228"/>
                        </a:lnTo>
                        <a:cubicBezTo>
                          <a:pt x="2339602" y="2846203"/>
                          <a:pt x="2271526" y="2914279"/>
                          <a:pt x="2187551" y="2914279"/>
                        </a:cubicBezTo>
                        <a:lnTo>
                          <a:pt x="152051" y="2914279"/>
                        </a:lnTo>
                        <a:cubicBezTo>
                          <a:pt x="68076" y="2914279"/>
                          <a:pt x="0" y="2846203"/>
                          <a:pt x="0" y="2762228"/>
                        </a:cubicBezTo>
                        <a:lnTo>
                          <a:pt x="0" y="152862"/>
                        </a:lnTo>
                        <a:close/>
                      </a:path>
                    </a:pathLst>
                  </a:custGeom>
                  <a:noFill/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229" name="Group 4228">
                  <a:extLst>
                    <a:ext uri="{FF2B5EF4-FFF2-40B4-BE49-F238E27FC236}">
                      <a16:creationId xmlns:a16="http://schemas.microsoft.com/office/drawing/2014/main" id="{64E8D363-AE74-A7CB-BBE8-FDB6E61E5666}"/>
                    </a:ext>
                  </a:extLst>
                </p:cNvPr>
                <p:cNvGrpSpPr/>
                <p:nvPr/>
              </p:nvGrpSpPr>
              <p:grpSpPr>
                <a:xfrm>
                  <a:off x="7033593" y="2305821"/>
                  <a:ext cx="2239434" cy="2802465"/>
                  <a:chOff x="2343082" y="626535"/>
                  <a:chExt cx="2239434" cy="2802465"/>
                </a:xfrm>
              </p:grpSpPr>
              <p:sp>
                <p:nvSpPr>
                  <p:cNvPr id="4230" name="Rectangle: Rounded Corners 7">
                    <a:extLst>
                      <a:ext uri="{FF2B5EF4-FFF2-40B4-BE49-F238E27FC236}">
                        <a16:creationId xmlns:a16="http://schemas.microsoft.com/office/drawing/2014/main" id="{633F7345-646D-E1A3-722D-95EDE47A6877}"/>
                      </a:ext>
                    </a:extLst>
                  </p:cNvPr>
                  <p:cNvSpPr/>
                  <p:nvPr/>
                </p:nvSpPr>
                <p:spPr>
                  <a:xfrm>
                    <a:off x="2343082" y="626535"/>
                    <a:ext cx="2239434" cy="2802465"/>
                  </a:xfrm>
                  <a:custGeom>
                    <a:avLst/>
                    <a:gdLst>
                      <a:gd name="connsiteX0" fmla="*/ 0 w 2339602"/>
                      <a:gd name="connsiteY0" fmla="*/ 152051 h 2913468"/>
                      <a:gd name="connsiteX1" fmla="*/ 152051 w 2339602"/>
                      <a:gd name="connsiteY1" fmla="*/ 0 h 2913468"/>
                      <a:gd name="connsiteX2" fmla="*/ 2187551 w 2339602"/>
                      <a:gd name="connsiteY2" fmla="*/ 0 h 2913468"/>
                      <a:gd name="connsiteX3" fmla="*/ 2339602 w 2339602"/>
                      <a:gd name="connsiteY3" fmla="*/ 152051 h 2913468"/>
                      <a:gd name="connsiteX4" fmla="*/ 2339602 w 2339602"/>
                      <a:gd name="connsiteY4" fmla="*/ 2761417 h 2913468"/>
                      <a:gd name="connsiteX5" fmla="*/ 2187551 w 2339602"/>
                      <a:gd name="connsiteY5" fmla="*/ 2913468 h 2913468"/>
                      <a:gd name="connsiteX6" fmla="*/ 152051 w 2339602"/>
                      <a:gd name="connsiteY6" fmla="*/ 2913468 h 2913468"/>
                      <a:gd name="connsiteX7" fmla="*/ 0 w 2339602"/>
                      <a:gd name="connsiteY7" fmla="*/ 2761417 h 2913468"/>
                      <a:gd name="connsiteX8" fmla="*/ 0 w 2339602"/>
                      <a:gd name="connsiteY8" fmla="*/ 152051 h 2913468"/>
                      <a:gd name="connsiteX0" fmla="*/ 0 w 2339602"/>
                      <a:gd name="connsiteY0" fmla="*/ 152862 h 2914279"/>
                      <a:gd name="connsiteX1" fmla="*/ 152051 w 2339602"/>
                      <a:gd name="connsiteY1" fmla="*/ 811 h 2914279"/>
                      <a:gd name="connsiteX2" fmla="*/ 1712923 w 2339602"/>
                      <a:gd name="connsiteY2" fmla="*/ 0 h 2914279"/>
                      <a:gd name="connsiteX3" fmla="*/ 2187551 w 2339602"/>
                      <a:gd name="connsiteY3" fmla="*/ 811 h 2914279"/>
                      <a:gd name="connsiteX4" fmla="*/ 2339602 w 2339602"/>
                      <a:gd name="connsiteY4" fmla="*/ 152862 h 2914279"/>
                      <a:gd name="connsiteX5" fmla="*/ 2339602 w 2339602"/>
                      <a:gd name="connsiteY5" fmla="*/ 2762228 h 2914279"/>
                      <a:gd name="connsiteX6" fmla="*/ 2187551 w 2339602"/>
                      <a:gd name="connsiteY6" fmla="*/ 2914279 h 2914279"/>
                      <a:gd name="connsiteX7" fmla="*/ 152051 w 2339602"/>
                      <a:gd name="connsiteY7" fmla="*/ 2914279 h 2914279"/>
                      <a:gd name="connsiteX8" fmla="*/ 0 w 2339602"/>
                      <a:gd name="connsiteY8" fmla="*/ 2762228 h 2914279"/>
                      <a:gd name="connsiteX9" fmla="*/ 0 w 2339602"/>
                      <a:gd name="connsiteY9" fmla="*/ 152862 h 2914279"/>
                      <a:gd name="connsiteX0" fmla="*/ 0 w 2339986"/>
                      <a:gd name="connsiteY0" fmla="*/ 152862 h 2914279"/>
                      <a:gd name="connsiteX1" fmla="*/ 152051 w 2339986"/>
                      <a:gd name="connsiteY1" fmla="*/ 811 h 2914279"/>
                      <a:gd name="connsiteX2" fmla="*/ 1712923 w 2339986"/>
                      <a:gd name="connsiteY2" fmla="*/ 0 h 2914279"/>
                      <a:gd name="connsiteX3" fmla="*/ 2187551 w 2339986"/>
                      <a:gd name="connsiteY3" fmla="*/ 811 h 2914279"/>
                      <a:gd name="connsiteX4" fmla="*/ 2339602 w 2339986"/>
                      <a:gd name="connsiteY4" fmla="*/ 152862 h 2914279"/>
                      <a:gd name="connsiteX5" fmla="*/ 2339986 w 2339986"/>
                      <a:gd name="connsiteY5" fmla="*/ 639764 h 2914279"/>
                      <a:gd name="connsiteX6" fmla="*/ 2339602 w 2339986"/>
                      <a:gd name="connsiteY6" fmla="*/ 2762228 h 2914279"/>
                      <a:gd name="connsiteX7" fmla="*/ 2187551 w 2339986"/>
                      <a:gd name="connsiteY7" fmla="*/ 2914279 h 2914279"/>
                      <a:gd name="connsiteX8" fmla="*/ 152051 w 2339986"/>
                      <a:gd name="connsiteY8" fmla="*/ 2914279 h 2914279"/>
                      <a:gd name="connsiteX9" fmla="*/ 0 w 2339986"/>
                      <a:gd name="connsiteY9" fmla="*/ 2762228 h 2914279"/>
                      <a:gd name="connsiteX10" fmla="*/ 0 w 2339986"/>
                      <a:gd name="connsiteY10" fmla="*/ 152862 h 2914279"/>
                      <a:gd name="connsiteX0" fmla="*/ 0 w 2339986"/>
                      <a:gd name="connsiteY0" fmla="*/ 152862 h 2914279"/>
                      <a:gd name="connsiteX1" fmla="*/ 152051 w 2339986"/>
                      <a:gd name="connsiteY1" fmla="*/ 811 h 2914279"/>
                      <a:gd name="connsiteX2" fmla="*/ 1712923 w 2339986"/>
                      <a:gd name="connsiteY2" fmla="*/ 0 h 2914279"/>
                      <a:gd name="connsiteX3" fmla="*/ 2339602 w 2339986"/>
                      <a:gd name="connsiteY3" fmla="*/ 152862 h 2914279"/>
                      <a:gd name="connsiteX4" fmla="*/ 2339986 w 2339986"/>
                      <a:gd name="connsiteY4" fmla="*/ 639764 h 2914279"/>
                      <a:gd name="connsiteX5" fmla="*/ 2339602 w 2339986"/>
                      <a:gd name="connsiteY5" fmla="*/ 2762228 h 2914279"/>
                      <a:gd name="connsiteX6" fmla="*/ 2187551 w 2339986"/>
                      <a:gd name="connsiteY6" fmla="*/ 2914279 h 2914279"/>
                      <a:gd name="connsiteX7" fmla="*/ 152051 w 2339986"/>
                      <a:gd name="connsiteY7" fmla="*/ 2914279 h 2914279"/>
                      <a:gd name="connsiteX8" fmla="*/ 0 w 2339986"/>
                      <a:gd name="connsiteY8" fmla="*/ 2762228 h 2914279"/>
                      <a:gd name="connsiteX9" fmla="*/ 0 w 2339986"/>
                      <a:gd name="connsiteY9" fmla="*/ 152862 h 2914279"/>
                      <a:gd name="connsiteX0" fmla="*/ 0 w 2339986"/>
                      <a:gd name="connsiteY0" fmla="*/ 152862 h 2914279"/>
                      <a:gd name="connsiteX1" fmla="*/ 152051 w 2339986"/>
                      <a:gd name="connsiteY1" fmla="*/ 811 h 2914279"/>
                      <a:gd name="connsiteX2" fmla="*/ 1712923 w 2339986"/>
                      <a:gd name="connsiteY2" fmla="*/ 0 h 2914279"/>
                      <a:gd name="connsiteX3" fmla="*/ 2339986 w 2339986"/>
                      <a:gd name="connsiteY3" fmla="*/ 639764 h 2914279"/>
                      <a:gd name="connsiteX4" fmla="*/ 2339602 w 2339986"/>
                      <a:gd name="connsiteY4" fmla="*/ 2762228 h 2914279"/>
                      <a:gd name="connsiteX5" fmla="*/ 2187551 w 2339986"/>
                      <a:gd name="connsiteY5" fmla="*/ 2914279 h 2914279"/>
                      <a:gd name="connsiteX6" fmla="*/ 152051 w 2339986"/>
                      <a:gd name="connsiteY6" fmla="*/ 2914279 h 2914279"/>
                      <a:gd name="connsiteX7" fmla="*/ 0 w 2339986"/>
                      <a:gd name="connsiteY7" fmla="*/ 2762228 h 2914279"/>
                      <a:gd name="connsiteX8" fmla="*/ 0 w 2339986"/>
                      <a:gd name="connsiteY8" fmla="*/ 152862 h 29142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339986" h="2914279">
                        <a:moveTo>
                          <a:pt x="0" y="152862"/>
                        </a:moveTo>
                        <a:cubicBezTo>
                          <a:pt x="0" y="68887"/>
                          <a:pt x="68076" y="811"/>
                          <a:pt x="152051" y="811"/>
                        </a:cubicBezTo>
                        <a:lnTo>
                          <a:pt x="1712923" y="0"/>
                        </a:lnTo>
                        <a:lnTo>
                          <a:pt x="2339986" y="639764"/>
                        </a:lnTo>
                        <a:lnTo>
                          <a:pt x="2339602" y="2762228"/>
                        </a:lnTo>
                        <a:cubicBezTo>
                          <a:pt x="2339602" y="2846203"/>
                          <a:pt x="2271526" y="2914279"/>
                          <a:pt x="2187551" y="2914279"/>
                        </a:cubicBezTo>
                        <a:lnTo>
                          <a:pt x="152051" y="2914279"/>
                        </a:lnTo>
                        <a:cubicBezTo>
                          <a:pt x="68076" y="2914279"/>
                          <a:pt x="0" y="2846203"/>
                          <a:pt x="0" y="2762228"/>
                        </a:cubicBezTo>
                        <a:lnTo>
                          <a:pt x="0" y="152862"/>
                        </a:ln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231" name="Straight Connector 4230">
                    <a:extLst>
                      <a:ext uri="{FF2B5EF4-FFF2-40B4-BE49-F238E27FC236}">
                        <a16:creationId xmlns:a16="http://schemas.microsoft.com/office/drawing/2014/main" id="{3E477D6B-E5AF-2969-CC63-F68BA38922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50892" y="1154336"/>
                    <a:ext cx="737826" cy="0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32" name="Straight Connector 4231">
                    <a:extLst>
                      <a:ext uri="{FF2B5EF4-FFF2-40B4-BE49-F238E27FC236}">
                        <a16:creationId xmlns:a16="http://schemas.microsoft.com/office/drawing/2014/main" id="{307A822E-D8DE-1378-DB04-FAEA2A105A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50892" y="1717441"/>
                    <a:ext cx="1453100" cy="0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33" name="Straight Connector 4232">
                    <a:extLst>
                      <a:ext uri="{FF2B5EF4-FFF2-40B4-BE49-F238E27FC236}">
                        <a16:creationId xmlns:a16="http://schemas.microsoft.com/office/drawing/2014/main" id="{9DFA700E-9E2C-BB1F-5B52-56826EA9E5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50892" y="2280546"/>
                    <a:ext cx="1003649" cy="0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4234" name="Freeform: Shape 4233">
                    <a:extLst>
                      <a:ext uri="{FF2B5EF4-FFF2-40B4-BE49-F238E27FC236}">
                        <a16:creationId xmlns:a16="http://schemas.microsoft.com/office/drawing/2014/main" id="{9ECB60F6-2BAA-C267-9490-4408FA6350A1}"/>
                      </a:ext>
                    </a:extLst>
                  </p:cNvPr>
                  <p:cNvSpPr/>
                  <p:nvPr/>
                </p:nvSpPr>
                <p:spPr>
                  <a:xfrm>
                    <a:off x="3974549" y="642685"/>
                    <a:ext cx="607964" cy="614621"/>
                  </a:xfrm>
                  <a:custGeom>
                    <a:avLst/>
                    <a:gdLst>
                      <a:gd name="connsiteX0" fmla="*/ 7847 w 607964"/>
                      <a:gd name="connsiteY0" fmla="*/ 0 h 617008"/>
                      <a:gd name="connsiteX1" fmla="*/ 607964 w 607964"/>
                      <a:gd name="connsiteY1" fmla="*/ 615218 h 617008"/>
                      <a:gd name="connsiteX2" fmla="*/ 607964 w 607964"/>
                      <a:gd name="connsiteY2" fmla="*/ 617008 h 617008"/>
                      <a:gd name="connsiteX3" fmla="*/ 145517 w 607964"/>
                      <a:gd name="connsiteY3" fmla="*/ 617008 h 617008"/>
                      <a:gd name="connsiteX4" fmla="*/ 0 w 607964"/>
                      <a:gd name="connsiteY4" fmla="*/ 470791 h 617008"/>
                      <a:gd name="connsiteX5" fmla="*/ 0 w 607964"/>
                      <a:gd name="connsiteY5" fmla="*/ 4 h 6170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7964" h="617008">
                        <a:moveTo>
                          <a:pt x="7847" y="0"/>
                        </a:moveTo>
                        <a:lnTo>
                          <a:pt x="607964" y="615218"/>
                        </a:lnTo>
                        <a:lnTo>
                          <a:pt x="607964" y="617008"/>
                        </a:lnTo>
                        <a:lnTo>
                          <a:pt x="145517" y="617008"/>
                        </a:lnTo>
                        <a:cubicBezTo>
                          <a:pt x="65151" y="617008"/>
                          <a:pt x="0" y="551544"/>
                          <a:pt x="0" y="470791"/>
                        </a:cubicBezTo>
                        <a:lnTo>
                          <a:pt x="0" y="4"/>
                        </a:lnTo>
                        <a:close/>
                      </a:path>
                    </a:pathLst>
                  </a:custGeom>
                  <a:solidFill>
                    <a:srgbClr val="1FC2A7">
                      <a:lumMod val="20000"/>
                      <a:lumOff val="80000"/>
                    </a:srgbClr>
                  </a:solidFill>
                  <a:ln w="19050" cap="flat" cmpd="sng" algn="ctr">
                    <a:solidFill>
                      <a:schemeClr val="accent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BB5DD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4211" name="Group 4210">
                <a:extLst>
                  <a:ext uri="{FF2B5EF4-FFF2-40B4-BE49-F238E27FC236}">
                    <a16:creationId xmlns:a16="http://schemas.microsoft.com/office/drawing/2014/main" id="{66F59505-6962-5057-66A4-694B2C5F0256}"/>
                  </a:ext>
                </a:extLst>
              </p:cNvPr>
              <p:cNvGrpSpPr/>
              <p:nvPr/>
            </p:nvGrpSpPr>
            <p:grpSpPr>
              <a:xfrm>
                <a:off x="4460662" y="3063988"/>
                <a:ext cx="2223682" cy="2223608"/>
                <a:chOff x="4746412" y="2568688"/>
                <a:chExt cx="2223682" cy="2223608"/>
              </a:xfrm>
            </p:grpSpPr>
            <p:grpSp>
              <p:nvGrpSpPr>
                <p:cNvPr id="4212" name="Gruppieren 8">
                  <a:extLst>
                    <a:ext uri="{FF2B5EF4-FFF2-40B4-BE49-F238E27FC236}">
                      <a16:creationId xmlns:a16="http://schemas.microsoft.com/office/drawing/2014/main" id="{B169AA94-C084-0987-999E-D2C8D78AE529}"/>
                    </a:ext>
                  </a:extLst>
                </p:cNvPr>
                <p:cNvGrpSpPr/>
                <p:nvPr/>
              </p:nvGrpSpPr>
              <p:grpSpPr>
                <a:xfrm>
                  <a:off x="4790366" y="3455002"/>
                  <a:ext cx="2111490" cy="1337294"/>
                  <a:chOff x="1306849" y="2175057"/>
                  <a:chExt cx="2223680" cy="1337294"/>
                </a:xfrm>
              </p:grpSpPr>
              <p:sp>
                <p:nvSpPr>
                  <p:cNvPr id="4226" name="Freihandform: Form 9">
                    <a:extLst>
                      <a:ext uri="{FF2B5EF4-FFF2-40B4-BE49-F238E27FC236}">
                        <a16:creationId xmlns:a16="http://schemas.microsoft.com/office/drawing/2014/main" id="{47754F6E-E730-A8A7-3685-A1E35066EB2E}"/>
                      </a:ext>
                    </a:extLst>
                  </p:cNvPr>
                  <p:cNvSpPr/>
                  <p:nvPr/>
                </p:nvSpPr>
                <p:spPr>
                  <a:xfrm>
                    <a:off x="1306849" y="2175057"/>
                    <a:ext cx="2223680" cy="1337294"/>
                  </a:xfrm>
                  <a:custGeom>
                    <a:avLst/>
                    <a:gdLst>
                      <a:gd name="connsiteX0" fmla="*/ 494098 w 2321175"/>
                      <a:gd name="connsiteY0" fmla="*/ 116655 h 1298953"/>
                      <a:gd name="connsiteX1" fmla="*/ 100723 w 2321175"/>
                      <a:gd name="connsiteY1" fmla="*/ 1111814 h 1298953"/>
                      <a:gd name="connsiteX2" fmla="*/ 197113 w 2321175"/>
                      <a:gd name="connsiteY2" fmla="*/ 1268122 h 1298953"/>
                      <a:gd name="connsiteX3" fmla="*/ 2150959 w 2321175"/>
                      <a:gd name="connsiteY3" fmla="*/ 1273332 h 1298953"/>
                      <a:gd name="connsiteX4" fmla="*/ 2195246 w 2321175"/>
                      <a:gd name="connsiteY4" fmla="*/ 994583 h 1298953"/>
                      <a:gd name="connsiteX5" fmla="*/ 1929523 w 2321175"/>
                      <a:gd name="connsiteY5" fmla="*/ 299014 h 1298953"/>
                      <a:gd name="connsiteX6" fmla="*/ 1457995 w 2321175"/>
                      <a:gd name="connsiteY6" fmla="*/ 33291 h 1298953"/>
                      <a:gd name="connsiteX7" fmla="*/ 611328 w 2321175"/>
                      <a:gd name="connsiteY7" fmla="*/ 12450 h 1298953"/>
                      <a:gd name="connsiteX8" fmla="*/ 494098 w 2321175"/>
                      <a:gd name="connsiteY8" fmla="*/ 116655 h 1298953"/>
                      <a:gd name="connsiteX0" fmla="*/ 487928 w 2315005"/>
                      <a:gd name="connsiteY0" fmla="*/ 116655 h 1300402"/>
                      <a:gd name="connsiteX1" fmla="*/ 107578 w 2315005"/>
                      <a:gd name="connsiteY1" fmla="*/ 1083157 h 1300402"/>
                      <a:gd name="connsiteX2" fmla="*/ 190943 w 2315005"/>
                      <a:gd name="connsiteY2" fmla="*/ 1268122 h 1300402"/>
                      <a:gd name="connsiteX3" fmla="*/ 2144789 w 2315005"/>
                      <a:gd name="connsiteY3" fmla="*/ 1273332 h 1300402"/>
                      <a:gd name="connsiteX4" fmla="*/ 2189076 w 2315005"/>
                      <a:gd name="connsiteY4" fmla="*/ 994583 h 1300402"/>
                      <a:gd name="connsiteX5" fmla="*/ 1923353 w 2315005"/>
                      <a:gd name="connsiteY5" fmla="*/ 299014 h 1300402"/>
                      <a:gd name="connsiteX6" fmla="*/ 1451825 w 2315005"/>
                      <a:gd name="connsiteY6" fmla="*/ 33291 h 1300402"/>
                      <a:gd name="connsiteX7" fmla="*/ 605158 w 2315005"/>
                      <a:gd name="connsiteY7" fmla="*/ 12450 h 1300402"/>
                      <a:gd name="connsiteX8" fmla="*/ 487928 w 2315005"/>
                      <a:gd name="connsiteY8" fmla="*/ 116655 h 1300402"/>
                      <a:gd name="connsiteX0" fmla="*/ 494634 w 2321711"/>
                      <a:gd name="connsiteY0" fmla="*/ 116655 h 1300402"/>
                      <a:gd name="connsiteX1" fmla="*/ 114284 w 2321711"/>
                      <a:gd name="connsiteY1" fmla="*/ 1083157 h 1300402"/>
                      <a:gd name="connsiteX2" fmla="*/ 197649 w 2321711"/>
                      <a:gd name="connsiteY2" fmla="*/ 1268122 h 1300402"/>
                      <a:gd name="connsiteX3" fmla="*/ 2151495 w 2321711"/>
                      <a:gd name="connsiteY3" fmla="*/ 1273332 h 1300402"/>
                      <a:gd name="connsiteX4" fmla="*/ 2195782 w 2321711"/>
                      <a:gd name="connsiteY4" fmla="*/ 994583 h 1300402"/>
                      <a:gd name="connsiteX5" fmla="*/ 1930059 w 2321711"/>
                      <a:gd name="connsiteY5" fmla="*/ 299014 h 1300402"/>
                      <a:gd name="connsiteX6" fmla="*/ 1458531 w 2321711"/>
                      <a:gd name="connsiteY6" fmla="*/ 33291 h 1300402"/>
                      <a:gd name="connsiteX7" fmla="*/ 611864 w 2321711"/>
                      <a:gd name="connsiteY7" fmla="*/ 12450 h 1300402"/>
                      <a:gd name="connsiteX8" fmla="*/ 494634 w 2321711"/>
                      <a:gd name="connsiteY8" fmla="*/ 116655 h 1300402"/>
                      <a:gd name="connsiteX0" fmla="*/ 448058 w 2275135"/>
                      <a:gd name="connsiteY0" fmla="*/ 116655 h 1316444"/>
                      <a:gd name="connsiteX1" fmla="*/ 179728 w 2275135"/>
                      <a:gd name="connsiteY1" fmla="*/ 820039 h 1316444"/>
                      <a:gd name="connsiteX2" fmla="*/ 151073 w 2275135"/>
                      <a:gd name="connsiteY2" fmla="*/ 1268122 h 1316444"/>
                      <a:gd name="connsiteX3" fmla="*/ 2104919 w 2275135"/>
                      <a:gd name="connsiteY3" fmla="*/ 1273332 h 1316444"/>
                      <a:gd name="connsiteX4" fmla="*/ 2149206 w 2275135"/>
                      <a:gd name="connsiteY4" fmla="*/ 994583 h 1316444"/>
                      <a:gd name="connsiteX5" fmla="*/ 1883483 w 2275135"/>
                      <a:gd name="connsiteY5" fmla="*/ 299014 h 1316444"/>
                      <a:gd name="connsiteX6" fmla="*/ 1411955 w 2275135"/>
                      <a:gd name="connsiteY6" fmla="*/ 33291 h 1316444"/>
                      <a:gd name="connsiteX7" fmla="*/ 565288 w 2275135"/>
                      <a:gd name="connsiteY7" fmla="*/ 12450 h 1316444"/>
                      <a:gd name="connsiteX8" fmla="*/ 448058 w 2275135"/>
                      <a:gd name="connsiteY8" fmla="*/ 116655 h 1316444"/>
                      <a:gd name="connsiteX0" fmla="*/ 448058 w 2275135"/>
                      <a:gd name="connsiteY0" fmla="*/ 116655 h 1316444"/>
                      <a:gd name="connsiteX1" fmla="*/ 179728 w 2275135"/>
                      <a:gd name="connsiteY1" fmla="*/ 820039 h 1316444"/>
                      <a:gd name="connsiteX2" fmla="*/ 151073 w 2275135"/>
                      <a:gd name="connsiteY2" fmla="*/ 1268122 h 1316444"/>
                      <a:gd name="connsiteX3" fmla="*/ 2104919 w 2275135"/>
                      <a:gd name="connsiteY3" fmla="*/ 1273332 h 1316444"/>
                      <a:gd name="connsiteX4" fmla="*/ 2149206 w 2275135"/>
                      <a:gd name="connsiteY4" fmla="*/ 994583 h 1316444"/>
                      <a:gd name="connsiteX5" fmla="*/ 1883483 w 2275135"/>
                      <a:gd name="connsiteY5" fmla="*/ 299014 h 1316444"/>
                      <a:gd name="connsiteX6" fmla="*/ 1411955 w 2275135"/>
                      <a:gd name="connsiteY6" fmla="*/ 33291 h 1316444"/>
                      <a:gd name="connsiteX7" fmla="*/ 565288 w 2275135"/>
                      <a:gd name="connsiteY7" fmla="*/ 12450 h 1316444"/>
                      <a:gd name="connsiteX8" fmla="*/ 448058 w 2275135"/>
                      <a:gd name="connsiteY8" fmla="*/ 116655 h 1316444"/>
                      <a:gd name="connsiteX0" fmla="*/ 461910 w 2288987"/>
                      <a:gd name="connsiteY0" fmla="*/ 116655 h 1316444"/>
                      <a:gd name="connsiteX1" fmla="*/ 193580 w 2288987"/>
                      <a:gd name="connsiteY1" fmla="*/ 820039 h 1316444"/>
                      <a:gd name="connsiteX2" fmla="*/ 164925 w 2288987"/>
                      <a:gd name="connsiteY2" fmla="*/ 1268122 h 1316444"/>
                      <a:gd name="connsiteX3" fmla="*/ 2118771 w 2288987"/>
                      <a:gd name="connsiteY3" fmla="*/ 1273332 h 1316444"/>
                      <a:gd name="connsiteX4" fmla="*/ 2163058 w 2288987"/>
                      <a:gd name="connsiteY4" fmla="*/ 994583 h 1316444"/>
                      <a:gd name="connsiteX5" fmla="*/ 1897335 w 2288987"/>
                      <a:gd name="connsiteY5" fmla="*/ 299014 h 1316444"/>
                      <a:gd name="connsiteX6" fmla="*/ 1425807 w 2288987"/>
                      <a:gd name="connsiteY6" fmla="*/ 33291 h 1316444"/>
                      <a:gd name="connsiteX7" fmla="*/ 579140 w 2288987"/>
                      <a:gd name="connsiteY7" fmla="*/ 12450 h 1316444"/>
                      <a:gd name="connsiteX8" fmla="*/ 461910 w 2288987"/>
                      <a:gd name="connsiteY8" fmla="*/ 116655 h 1316444"/>
                      <a:gd name="connsiteX0" fmla="*/ 488771 w 2315848"/>
                      <a:gd name="connsiteY0" fmla="*/ 116655 h 1310140"/>
                      <a:gd name="connsiteX1" fmla="*/ 157918 w 2315848"/>
                      <a:gd name="connsiteY1" fmla="*/ 916429 h 1310140"/>
                      <a:gd name="connsiteX2" fmla="*/ 191786 w 2315848"/>
                      <a:gd name="connsiteY2" fmla="*/ 1268122 h 1310140"/>
                      <a:gd name="connsiteX3" fmla="*/ 2145632 w 2315848"/>
                      <a:gd name="connsiteY3" fmla="*/ 1273332 h 1310140"/>
                      <a:gd name="connsiteX4" fmla="*/ 2189919 w 2315848"/>
                      <a:gd name="connsiteY4" fmla="*/ 994583 h 1310140"/>
                      <a:gd name="connsiteX5" fmla="*/ 1924196 w 2315848"/>
                      <a:gd name="connsiteY5" fmla="*/ 299014 h 1310140"/>
                      <a:gd name="connsiteX6" fmla="*/ 1452668 w 2315848"/>
                      <a:gd name="connsiteY6" fmla="*/ 33291 h 1310140"/>
                      <a:gd name="connsiteX7" fmla="*/ 606001 w 2315848"/>
                      <a:gd name="connsiteY7" fmla="*/ 12450 h 1310140"/>
                      <a:gd name="connsiteX8" fmla="*/ 488771 w 2315848"/>
                      <a:gd name="connsiteY8" fmla="*/ 116655 h 1310140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51807 w 2278884"/>
                      <a:gd name="connsiteY0" fmla="*/ 131681 h 1340810"/>
                      <a:gd name="connsiteX1" fmla="*/ 209930 w 2278884"/>
                      <a:gd name="connsiteY1" fmla="*/ 698748 h 1340810"/>
                      <a:gd name="connsiteX2" fmla="*/ 154822 w 2278884"/>
                      <a:gd name="connsiteY2" fmla="*/ 1283148 h 1340810"/>
                      <a:gd name="connsiteX3" fmla="*/ 2108668 w 2278884"/>
                      <a:gd name="connsiteY3" fmla="*/ 1288358 h 1340810"/>
                      <a:gd name="connsiteX4" fmla="*/ 2152955 w 2278884"/>
                      <a:gd name="connsiteY4" fmla="*/ 1009609 h 1340810"/>
                      <a:gd name="connsiteX5" fmla="*/ 1887232 w 2278884"/>
                      <a:gd name="connsiteY5" fmla="*/ 314040 h 1340810"/>
                      <a:gd name="connsiteX6" fmla="*/ 1426124 w 2278884"/>
                      <a:gd name="connsiteY6" fmla="*/ 24871 h 1340810"/>
                      <a:gd name="connsiteX7" fmla="*/ 569037 w 2278884"/>
                      <a:gd name="connsiteY7" fmla="*/ 27476 h 1340810"/>
                      <a:gd name="connsiteX8" fmla="*/ 451807 w 2278884"/>
                      <a:gd name="connsiteY8" fmla="*/ 131681 h 1340810"/>
                      <a:gd name="connsiteX0" fmla="*/ 484365 w 2311442"/>
                      <a:gd name="connsiteY0" fmla="*/ 131681 h 1328616"/>
                      <a:gd name="connsiteX1" fmla="*/ 163094 w 2311442"/>
                      <a:gd name="connsiteY1" fmla="*/ 878069 h 1328616"/>
                      <a:gd name="connsiteX2" fmla="*/ 187380 w 2311442"/>
                      <a:gd name="connsiteY2" fmla="*/ 1283148 h 1328616"/>
                      <a:gd name="connsiteX3" fmla="*/ 2141226 w 2311442"/>
                      <a:gd name="connsiteY3" fmla="*/ 1288358 h 1328616"/>
                      <a:gd name="connsiteX4" fmla="*/ 2185513 w 2311442"/>
                      <a:gd name="connsiteY4" fmla="*/ 1009609 h 1328616"/>
                      <a:gd name="connsiteX5" fmla="*/ 1919790 w 2311442"/>
                      <a:gd name="connsiteY5" fmla="*/ 314040 h 1328616"/>
                      <a:gd name="connsiteX6" fmla="*/ 1458682 w 2311442"/>
                      <a:gd name="connsiteY6" fmla="*/ 24871 h 1328616"/>
                      <a:gd name="connsiteX7" fmla="*/ 601595 w 2311442"/>
                      <a:gd name="connsiteY7" fmla="*/ 27476 h 1328616"/>
                      <a:gd name="connsiteX8" fmla="*/ 484365 w 2311442"/>
                      <a:gd name="connsiteY8" fmla="*/ 131681 h 1328616"/>
                      <a:gd name="connsiteX0" fmla="*/ 459792 w 2286869"/>
                      <a:gd name="connsiteY0" fmla="*/ 131681 h 1328616"/>
                      <a:gd name="connsiteX1" fmla="*/ 138521 w 2286869"/>
                      <a:gd name="connsiteY1" fmla="*/ 878069 h 1328616"/>
                      <a:gd name="connsiteX2" fmla="*/ 162807 w 2286869"/>
                      <a:gd name="connsiteY2" fmla="*/ 1283148 h 1328616"/>
                      <a:gd name="connsiteX3" fmla="*/ 2116653 w 2286869"/>
                      <a:gd name="connsiteY3" fmla="*/ 1288358 h 1328616"/>
                      <a:gd name="connsiteX4" fmla="*/ 2160940 w 2286869"/>
                      <a:gd name="connsiteY4" fmla="*/ 1009609 h 1328616"/>
                      <a:gd name="connsiteX5" fmla="*/ 1895217 w 2286869"/>
                      <a:gd name="connsiteY5" fmla="*/ 314040 h 1328616"/>
                      <a:gd name="connsiteX6" fmla="*/ 1434109 w 2286869"/>
                      <a:gd name="connsiteY6" fmla="*/ 24871 h 1328616"/>
                      <a:gd name="connsiteX7" fmla="*/ 577022 w 2286869"/>
                      <a:gd name="connsiteY7" fmla="*/ 27476 h 1328616"/>
                      <a:gd name="connsiteX8" fmla="*/ 459792 w 2286869"/>
                      <a:gd name="connsiteY8" fmla="*/ 131681 h 1328616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283 h 1330832"/>
                      <a:gd name="connsiteX1" fmla="*/ 138521 w 2286869"/>
                      <a:gd name="connsiteY1" fmla="*/ 880285 h 1330832"/>
                      <a:gd name="connsiteX2" fmla="*/ 162807 w 2286869"/>
                      <a:gd name="connsiteY2" fmla="*/ 1285364 h 1330832"/>
                      <a:gd name="connsiteX3" fmla="*/ 2116653 w 2286869"/>
                      <a:gd name="connsiteY3" fmla="*/ 1290574 h 1330832"/>
                      <a:gd name="connsiteX4" fmla="*/ 2160940 w 2286869"/>
                      <a:gd name="connsiteY4" fmla="*/ 1011825 h 1330832"/>
                      <a:gd name="connsiteX5" fmla="*/ 1895217 w 2286869"/>
                      <a:gd name="connsiteY5" fmla="*/ 316256 h 1330832"/>
                      <a:gd name="connsiteX6" fmla="*/ 1434109 w 2286869"/>
                      <a:gd name="connsiteY6" fmla="*/ 27087 h 1330832"/>
                      <a:gd name="connsiteX7" fmla="*/ 577022 w 2286869"/>
                      <a:gd name="connsiteY7" fmla="*/ 29692 h 1330832"/>
                      <a:gd name="connsiteX8" fmla="*/ 429677 w 2286869"/>
                      <a:gd name="connsiteY8" fmla="*/ 187283 h 1330832"/>
                      <a:gd name="connsiteX0" fmla="*/ 429677 w 2286869"/>
                      <a:gd name="connsiteY0" fmla="*/ 184507 h 1328056"/>
                      <a:gd name="connsiteX1" fmla="*/ 138521 w 2286869"/>
                      <a:gd name="connsiteY1" fmla="*/ 877509 h 1328056"/>
                      <a:gd name="connsiteX2" fmla="*/ 162807 w 2286869"/>
                      <a:gd name="connsiteY2" fmla="*/ 1282588 h 1328056"/>
                      <a:gd name="connsiteX3" fmla="*/ 2116653 w 2286869"/>
                      <a:gd name="connsiteY3" fmla="*/ 1287798 h 1328056"/>
                      <a:gd name="connsiteX4" fmla="*/ 2160940 w 2286869"/>
                      <a:gd name="connsiteY4" fmla="*/ 1009049 h 1328056"/>
                      <a:gd name="connsiteX5" fmla="*/ 1895217 w 2286869"/>
                      <a:gd name="connsiteY5" fmla="*/ 313480 h 1328056"/>
                      <a:gd name="connsiteX6" fmla="*/ 1434109 w 2286869"/>
                      <a:gd name="connsiteY6" fmla="*/ 24311 h 1328056"/>
                      <a:gd name="connsiteX7" fmla="*/ 577022 w 2286869"/>
                      <a:gd name="connsiteY7" fmla="*/ 26916 h 1328056"/>
                      <a:gd name="connsiteX8" fmla="*/ 429677 w 2286869"/>
                      <a:gd name="connsiteY8" fmla="*/ 184507 h 1328056"/>
                      <a:gd name="connsiteX0" fmla="*/ 429677 w 2286869"/>
                      <a:gd name="connsiteY0" fmla="*/ 184507 h 1328056"/>
                      <a:gd name="connsiteX1" fmla="*/ 138521 w 2286869"/>
                      <a:gd name="connsiteY1" fmla="*/ 877509 h 1328056"/>
                      <a:gd name="connsiteX2" fmla="*/ 162807 w 2286869"/>
                      <a:gd name="connsiteY2" fmla="*/ 1282588 h 1328056"/>
                      <a:gd name="connsiteX3" fmla="*/ 2116653 w 2286869"/>
                      <a:gd name="connsiteY3" fmla="*/ 1287798 h 1328056"/>
                      <a:gd name="connsiteX4" fmla="*/ 2160940 w 2286869"/>
                      <a:gd name="connsiteY4" fmla="*/ 1009049 h 1328056"/>
                      <a:gd name="connsiteX5" fmla="*/ 1895217 w 2286869"/>
                      <a:gd name="connsiteY5" fmla="*/ 313480 h 1328056"/>
                      <a:gd name="connsiteX6" fmla="*/ 1434109 w 2286869"/>
                      <a:gd name="connsiteY6" fmla="*/ 24311 h 1328056"/>
                      <a:gd name="connsiteX7" fmla="*/ 577022 w 2286869"/>
                      <a:gd name="connsiteY7" fmla="*/ 26916 h 1328056"/>
                      <a:gd name="connsiteX8" fmla="*/ 429677 w 2286869"/>
                      <a:gd name="connsiteY8" fmla="*/ 184507 h 1328056"/>
                      <a:gd name="connsiteX0" fmla="*/ 442395 w 2299587"/>
                      <a:gd name="connsiteY0" fmla="*/ 184507 h 1328056"/>
                      <a:gd name="connsiteX1" fmla="*/ 151239 w 2299587"/>
                      <a:gd name="connsiteY1" fmla="*/ 877509 h 1328056"/>
                      <a:gd name="connsiteX2" fmla="*/ 175525 w 2299587"/>
                      <a:gd name="connsiteY2" fmla="*/ 1282588 h 1328056"/>
                      <a:gd name="connsiteX3" fmla="*/ 2129371 w 2299587"/>
                      <a:gd name="connsiteY3" fmla="*/ 1287798 h 1328056"/>
                      <a:gd name="connsiteX4" fmla="*/ 2173658 w 2299587"/>
                      <a:gd name="connsiteY4" fmla="*/ 1009049 h 1328056"/>
                      <a:gd name="connsiteX5" fmla="*/ 1907935 w 2299587"/>
                      <a:gd name="connsiteY5" fmla="*/ 313480 h 1328056"/>
                      <a:gd name="connsiteX6" fmla="*/ 1446827 w 2299587"/>
                      <a:gd name="connsiteY6" fmla="*/ 24311 h 1328056"/>
                      <a:gd name="connsiteX7" fmla="*/ 589740 w 2299587"/>
                      <a:gd name="connsiteY7" fmla="*/ 26916 h 1328056"/>
                      <a:gd name="connsiteX8" fmla="*/ 442395 w 2299587"/>
                      <a:gd name="connsiteY8" fmla="*/ 184507 h 1328056"/>
                      <a:gd name="connsiteX0" fmla="*/ 442395 w 2299587"/>
                      <a:gd name="connsiteY0" fmla="*/ 184507 h 1328056"/>
                      <a:gd name="connsiteX1" fmla="*/ 151239 w 2299587"/>
                      <a:gd name="connsiteY1" fmla="*/ 877509 h 1328056"/>
                      <a:gd name="connsiteX2" fmla="*/ 175525 w 2299587"/>
                      <a:gd name="connsiteY2" fmla="*/ 1282588 h 1328056"/>
                      <a:gd name="connsiteX3" fmla="*/ 2129371 w 2299587"/>
                      <a:gd name="connsiteY3" fmla="*/ 1287798 h 1328056"/>
                      <a:gd name="connsiteX4" fmla="*/ 2173658 w 2299587"/>
                      <a:gd name="connsiteY4" fmla="*/ 1009049 h 1328056"/>
                      <a:gd name="connsiteX5" fmla="*/ 1907935 w 2299587"/>
                      <a:gd name="connsiteY5" fmla="*/ 313480 h 1328056"/>
                      <a:gd name="connsiteX6" fmla="*/ 1446827 w 2299587"/>
                      <a:gd name="connsiteY6" fmla="*/ 24311 h 1328056"/>
                      <a:gd name="connsiteX7" fmla="*/ 589740 w 2299587"/>
                      <a:gd name="connsiteY7" fmla="*/ 26916 h 1328056"/>
                      <a:gd name="connsiteX8" fmla="*/ 442395 w 2299587"/>
                      <a:gd name="connsiteY8" fmla="*/ 184507 h 1328056"/>
                      <a:gd name="connsiteX0" fmla="*/ 443080 w 2300272"/>
                      <a:gd name="connsiteY0" fmla="*/ 184507 h 1328056"/>
                      <a:gd name="connsiteX1" fmla="*/ 151924 w 2300272"/>
                      <a:gd name="connsiteY1" fmla="*/ 877509 h 1328056"/>
                      <a:gd name="connsiteX2" fmla="*/ 176210 w 2300272"/>
                      <a:gd name="connsiteY2" fmla="*/ 1282588 h 1328056"/>
                      <a:gd name="connsiteX3" fmla="*/ 2130056 w 2300272"/>
                      <a:gd name="connsiteY3" fmla="*/ 1287798 h 1328056"/>
                      <a:gd name="connsiteX4" fmla="*/ 2174343 w 2300272"/>
                      <a:gd name="connsiteY4" fmla="*/ 1009049 h 1328056"/>
                      <a:gd name="connsiteX5" fmla="*/ 1908620 w 2300272"/>
                      <a:gd name="connsiteY5" fmla="*/ 313480 h 1328056"/>
                      <a:gd name="connsiteX6" fmla="*/ 1447512 w 2300272"/>
                      <a:gd name="connsiteY6" fmla="*/ 24311 h 1328056"/>
                      <a:gd name="connsiteX7" fmla="*/ 590425 w 2300272"/>
                      <a:gd name="connsiteY7" fmla="*/ 26916 h 1328056"/>
                      <a:gd name="connsiteX8" fmla="*/ 443080 w 2300272"/>
                      <a:gd name="connsiteY8" fmla="*/ 184507 h 1328056"/>
                      <a:gd name="connsiteX0" fmla="*/ 506913 w 2364105"/>
                      <a:gd name="connsiteY0" fmla="*/ 184507 h 1310717"/>
                      <a:gd name="connsiteX1" fmla="*/ 215757 w 2364105"/>
                      <a:gd name="connsiteY1" fmla="*/ 877509 h 1310717"/>
                      <a:gd name="connsiteX2" fmla="*/ 240043 w 2364105"/>
                      <a:gd name="connsiteY2" fmla="*/ 1282588 h 1310717"/>
                      <a:gd name="connsiteX3" fmla="*/ 2193889 w 2364105"/>
                      <a:gd name="connsiteY3" fmla="*/ 1287798 h 1310717"/>
                      <a:gd name="connsiteX4" fmla="*/ 2238176 w 2364105"/>
                      <a:gd name="connsiteY4" fmla="*/ 1009049 h 1310717"/>
                      <a:gd name="connsiteX5" fmla="*/ 1972453 w 2364105"/>
                      <a:gd name="connsiteY5" fmla="*/ 313480 h 1310717"/>
                      <a:gd name="connsiteX6" fmla="*/ 1511345 w 2364105"/>
                      <a:gd name="connsiteY6" fmla="*/ 24311 h 1310717"/>
                      <a:gd name="connsiteX7" fmla="*/ 654258 w 2364105"/>
                      <a:gd name="connsiteY7" fmla="*/ 26916 h 1310717"/>
                      <a:gd name="connsiteX8" fmla="*/ 506913 w 2364105"/>
                      <a:gd name="connsiteY8" fmla="*/ 184507 h 1310717"/>
                      <a:gd name="connsiteX0" fmla="*/ 477746 w 2334938"/>
                      <a:gd name="connsiteY0" fmla="*/ 184507 h 1318654"/>
                      <a:gd name="connsiteX1" fmla="*/ 112771 w 2334938"/>
                      <a:gd name="connsiteY1" fmla="*/ 1028719 h 1318654"/>
                      <a:gd name="connsiteX2" fmla="*/ 210876 w 2334938"/>
                      <a:gd name="connsiteY2" fmla="*/ 1282588 h 1318654"/>
                      <a:gd name="connsiteX3" fmla="*/ 2164722 w 2334938"/>
                      <a:gd name="connsiteY3" fmla="*/ 1287798 h 1318654"/>
                      <a:gd name="connsiteX4" fmla="*/ 2209009 w 2334938"/>
                      <a:gd name="connsiteY4" fmla="*/ 1009049 h 1318654"/>
                      <a:gd name="connsiteX5" fmla="*/ 1943286 w 2334938"/>
                      <a:gd name="connsiteY5" fmla="*/ 313480 h 1318654"/>
                      <a:gd name="connsiteX6" fmla="*/ 1482178 w 2334938"/>
                      <a:gd name="connsiteY6" fmla="*/ 24311 h 1318654"/>
                      <a:gd name="connsiteX7" fmla="*/ 625091 w 2334938"/>
                      <a:gd name="connsiteY7" fmla="*/ 26916 h 1318654"/>
                      <a:gd name="connsiteX8" fmla="*/ 477746 w 2334938"/>
                      <a:gd name="connsiteY8" fmla="*/ 184507 h 1318654"/>
                      <a:gd name="connsiteX0" fmla="*/ 445937 w 2303129"/>
                      <a:gd name="connsiteY0" fmla="*/ 184507 h 1318654"/>
                      <a:gd name="connsiteX1" fmla="*/ 80962 w 2303129"/>
                      <a:gd name="connsiteY1" fmla="*/ 1028719 h 1318654"/>
                      <a:gd name="connsiteX2" fmla="*/ 179067 w 2303129"/>
                      <a:gd name="connsiteY2" fmla="*/ 1282588 h 1318654"/>
                      <a:gd name="connsiteX3" fmla="*/ 2132913 w 2303129"/>
                      <a:gd name="connsiteY3" fmla="*/ 1287798 h 1318654"/>
                      <a:gd name="connsiteX4" fmla="*/ 2177200 w 2303129"/>
                      <a:gd name="connsiteY4" fmla="*/ 1009049 h 1318654"/>
                      <a:gd name="connsiteX5" fmla="*/ 1911477 w 2303129"/>
                      <a:gd name="connsiteY5" fmla="*/ 313480 h 1318654"/>
                      <a:gd name="connsiteX6" fmla="*/ 1450369 w 2303129"/>
                      <a:gd name="connsiteY6" fmla="*/ 24311 h 1318654"/>
                      <a:gd name="connsiteX7" fmla="*/ 593282 w 2303129"/>
                      <a:gd name="connsiteY7" fmla="*/ 26916 h 1318654"/>
                      <a:gd name="connsiteX8" fmla="*/ 445937 w 2303129"/>
                      <a:gd name="connsiteY8" fmla="*/ 184507 h 1318654"/>
                      <a:gd name="connsiteX0" fmla="*/ 460480 w 2317672"/>
                      <a:gd name="connsiteY0" fmla="*/ 184507 h 1316642"/>
                      <a:gd name="connsiteX1" fmla="*/ 63358 w 2317672"/>
                      <a:gd name="connsiteY1" fmla="*/ 1064438 h 1316642"/>
                      <a:gd name="connsiteX2" fmla="*/ 193610 w 2317672"/>
                      <a:gd name="connsiteY2" fmla="*/ 1282588 h 1316642"/>
                      <a:gd name="connsiteX3" fmla="*/ 2147456 w 2317672"/>
                      <a:gd name="connsiteY3" fmla="*/ 1287798 h 1316642"/>
                      <a:gd name="connsiteX4" fmla="*/ 2191743 w 2317672"/>
                      <a:gd name="connsiteY4" fmla="*/ 1009049 h 1316642"/>
                      <a:gd name="connsiteX5" fmla="*/ 1926020 w 2317672"/>
                      <a:gd name="connsiteY5" fmla="*/ 313480 h 1316642"/>
                      <a:gd name="connsiteX6" fmla="*/ 1464912 w 2317672"/>
                      <a:gd name="connsiteY6" fmla="*/ 24311 h 1316642"/>
                      <a:gd name="connsiteX7" fmla="*/ 607825 w 2317672"/>
                      <a:gd name="connsiteY7" fmla="*/ 26916 h 1316642"/>
                      <a:gd name="connsiteX8" fmla="*/ 460480 w 2317672"/>
                      <a:gd name="connsiteY8" fmla="*/ 184507 h 1316642"/>
                      <a:gd name="connsiteX0" fmla="*/ 416336 w 2267215"/>
                      <a:gd name="connsiteY0" fmla="*/ 184507 h 1317226"/>
                      <a:gd name="connsiteX1" fmla="*/ 19214 w 2267215"/>
                      <a:gd name="connsiteY1" fmla="*/ 1064438 h 1317226"/>
                      <a:gd name="connsiteX2" fmla="*/ 236382 w 2267215"/>
                      <a:gd name="connsiteY2" fmla="*/ 1283779 h 1317226"/>
                      <a:gd name="connsiteX3" fmla="*/ 2103312 w 2267215"/>
                      <a:gd name="connsiteY3" fmla="*/ 1287798 h 1317226"/>
                      <a:gd name="connsiteX4" fmla="*/ 2147599 w 2267215"/>
                      <a:gd name="connsiteY4" fmla="*/ 1009049 h 1317226"/>
                      <a:gd name="connsiteX5" fmla="*/ 1881876 w 2267215"/>
                      <a:gd name="connsiteY5" fmla="*/ 313480 h 1317226"/>
                      <a:gd name="connsiteX6" fmla="*/ 1420768 w 2267215"/>
                      <a:gd name="connsiteY6" fmla="*/ 24311 h 1317226"/>
                      <a:gd name="connsiteX7" fmla="*/ 563681 w 2267215"/>
                      <a:gd name="connsiteY7" fmla="*/ 26916 h 1317226"/>
                      <a:gd name="connsiteX8" fmla="*/ 416336 w 2267215"/>
                      <a:gd name="connsiteY8" fmla="*/ 184507 h 1317226"/>
                      <a:gd name="connsiteX0" fmla="*/ 426325 w 2277204"/>
                      <a:gd name="connsiteY0" fmla="*/ 184507 h 1309615"/>
                      <a:gd name="connsiteX1" fmla="*/ 29203 w 2277204"/>
                      <a:gd name="connsiteY1" fmla="*/ 1064438 h 1309615"/>
                      <a:gd name="connsiteX2" fmla="*/ 246371 w 2277204"/>
                      <a:gd name="connsiteY2" fmla="*/ 1283779 h 1309615"/>
                      <a:gd name="connsiteX3" fmla="*/ 2113301 w 2277204"/>
                      <a:gd name="connsiteY3" fmla="*/ 1287798 h 1309615"/>
                      <a:gd name="connsiteX4" fmla="*/ 2157588 w 2277204"/>
                      <a:gd name="connsiteY4" fmla="*/ 1009049 h 1309615"/>
                      <a:gd name="connsiteX5" fmla="*/ 1891865 w 2277204"/>
                      <a:gd name="connsiteY5" fmla="*/ 313480 h 1309615"/>
                      <a:gd name="connsiteX6" fmla="*/ 1430757 w 2277204"/>
                      <a:gd name="connsiteY6" fmla="*/ 24311 h 1309615"/>
                      <a:gd name="connsiteX7" fmla="*/ 573670 w 2277204"/>
                      <a:gd name="connsiteY7" fmla="*/ 26916 h 1309615"/>
                      <a:gd name="connsiteX8" fmla="*/ 426325 w 2277204"/>
                      <a:gd name="connsiteY8" fmla="*/ 184507 h 1309615"/>
                      <a:gd name="connsiteX0" fmla="*/ 409313 w 2175703"/>
                      <a:gd name="connsiteY0" fmla="*/ 184507 h 1325177"/>
                      <a:gd name="connsiteX1" fmla="*/ 12191 w 2175703"/>
                      <a:gd name="connsiteY1" fmla="*/ 1064438 h 1325177"/>
                      <a:gd name="connsiteX2" fmla="*/ 229359 w 2175703"/>
                      <a:gd name="connsiteY2" fmla="*/ 1283779 h 1325177"/>
                      <a:gd name="connsiteX3" fmla="*/ 1959368 w 2175703"/>
                      <a:gd name="connsiteY3" fmla="*/ 1299704 h 1325177"/>
                      <a:gd name="connsiteX4" fmla="*/ 2140576 w 2175703"/>
                      <a:gd name="connsiteY4" fmla="*/ 1009049 h 1325177"/>
                      <a:gd name="connsiteX5" fmla="*/ 1874853 w 2175703"/>
                      <a:gd name="connsiteY5" fmla="*/ 313480 h 1325177"/>
                      <a:gd name="connsiteX6" fmla="*/ 1413745 w 2175703"/>
                      <a:gd name="connsiteY6" fmla="*/ 24311 h 1325177"/>
                      <a:gd name="connsiteX7" fmla="*/ 556658 w 2175703"/>
                      <a:gd name="connsiteY7" fmla="*/ 26916 h 1325177"/>
                      <a:gd name="connsiteX8" fmla="*/ 409313 w 2175703"/>
                      <a:gd name="connsiteY8" fmla="*/ 184507 h 1325177"/>
                      <a:gd name="connsiteX0" fmla="*/ 409313 w 2176104"/>
                      <a:gd name="connsiteY0" fmla="*/ 184507 h 1309779"/>
                      <a:gd name="connsiteX1" fmla="*/ 12191 w 2176104"/>
                      <a:gd name="connsiteY1" fmla="*/ 1064438 h 1309779"/>
                      <a:gd name="connsiteX2" fmla="*/ 229359 w 2176104"/>
                      <a:gd name="connsiteY2" fmla="*/ 1283779 h 1309779"/>
                      <a:gd name="connsiteX3" fmla="*/ 1959368 w 2176104"/>
                      <a:gd name="connsiteY3" fmla="*/ 1299704 h 1309779"/>
                      <a:gd name="connsiteX4" fmla="*/ 2140576 w 2176104"/>
                      <a:gd name="connsiteY4" fmla="*/ 1009049 h 1309779"/>
                      <a:gd name="connsiteX5" fmla="*/ 1874853 w 2176104"/>
                      <a:gd name="connsiteY5" fmla="*/ 313480 h 1309779"/>
                      <a:gd name="connsiteX6" fmla="*/ 1413745 w 2176104"/>
                      <a:gd name="connsiteY6" fmla="*/ 24311 h 1309779"/>
                      <a:gd name="connsiteX7" fmla="*/ 556658 w 2176104"/>
                      <a:gd name="connsiteY7" fmla="*/ 26916 h 1309779"/>
                      <a:gd name="connsiteX8" fmla="*/ 409313 w 2176104"/>
                      <a:gd name="connsiteY8" fmla="*/ 184507 h 1309779"/>
                      <a:gd name="connsiteX0" fmla="*/ 409313 w 2176911"/>
                      <a:gd name="connsiteY0" fmla="*/ 184507 h 1304807"/>
                      <a:gd name="connsiteX1" fmla="*/ 12191 w 2176911"/>
                      <a:gd name="connsiteY1" fmla="*/ 1064438 h 1304807"/>
                      <a:gd name="connsiteX2" fmla="*/ 229359 w 2176911"/>
                      <a:gd name="connsiteY2" fmla="*/ 1283779 h 1304807"/>
                      <a:gd name="connsiteX3" fmla="*/ 1959368 w 2176911"/>
                      <a:gd name="connsiteY3" fmla="*/ 1299704 h 1304807"/>
                      <a:gd name="connsiteX4" fmla="*/ 2140576 w 2176911"/>
                      <a:gd name="connsiteY4" fmla="*/ 1009049 h 1304807"/>
                      <a:gd name="connsiteX5" fmla="*/ 1874853 w 2176911"/>
                      <a:gd name="connsiteY5" fmla="*/ 313480 h 1304807"/>
                      <a:gd name="connsiteX6" fmla="*/ 1413745 w 2176911"/>
                      <a:gd name="connsiteY6" fmla="*/ 24311 h 1304807"/>
                      <a:gd name="connsiteX7" fmla="*/ 556658 w 2176911"/>
                      <a:gd name="connsiteY7" fmla="*/ 26916 h 1304807"/>
                      <a:gd name="connsiteX8" fmla="*/ 409313 w 2176911"/>
                      <a:gd name="connsiteY8" fmla="*/ 184507 h 1304807"/>
                      <a:gd name="connsiteX0" fmla="*/ 409313 w 2179359"/>
                      <a:gd name="connsiteY0" fmla="*/ 184507 h 1303397"/>
                      <a:gd name="connsiteX1" fmla="*/ 12191 w 2179359"/>
                      <a:gd name="connsiteY1" fmla="*/ 1064438 h 1303397"/>
                      <a:gd name="connsiteX2" fmla="*/ 229359 w 2179359"/>
                      <a:gd name="connsiteY2" fmla="*/ 1283779 h 1303397"/>
                      <a:gd name="connsiteX3" fmla="*/ 1959368 w 2179359"/>
                      <a:gd name="connsiteY3" fmla="*/ 1299704 h 1303397"/>
                      <a:gd name="connsiteX4" fmla="*/ 2140576 w 2179359"/>
                      <a:gd name="connsiteY4" fmla="*/ 1009049 h 1303397"/>
                      <a:gd name="connsiteX5" fmla="*/ 1874853 w 2179359"/>
                      <a:gd name="connsiteY5" fmla="*/ 313480 h 1303397"/>
                      <a:gd name="connsiteX6" fmla="*/ 1413745 w 2179359"/>
                      <a:gd name="connsiteY6" fmla="*/ 24311 h 1303397"/>
                      <a:gd name="connsiteX7" fmla="*/ 556658 w 2179359"/>
                      <a:gd name="connsiteY7" fmla="*/ 26916 h 1303397"/>
                      <a:gd name="connsiteX8" fmla="*/ 409313 w 2179359"/>
                      <a:gd name="connsiteY8" fmla="*/ 184507 h 1303397"/>
                      <a:gd name="connsiteX0" fmla="*/ 407937 w 2177983"/>
                      <a:gd name="connsiteY0" fmla="*/ 184507 h 1300238"/>
                      <a:gd name="connsiteX1" fmla="*/ 10815 w 2177983"/>
                      <a:gd name="connsiteY1" fmla="*/ 1064438 h 1300238"/>
                      <a:gd name="connsiteX2" fmla="*/ 227983 w 2177983"/>
                      <a:gd name="connsiteY2" fmla="*/ 1283779 h 1300238"/>
                      <a:gd name="connsiteX3" fmla="*/ 1957992 w 2177983"/>
                      <a:gd name="connsiteY3" fmla="*/ 1299704 h 1300238"/>
                      <a:gd name="connsiteX4" fmla="*/ 2139200 w 2177983"/>
                      <a:gd name="connsiteY4" fmla="*/ 1009049 h 1300238"/>
                      <a:gd name="connsiteX5" fmla="*/ 1873477 w 2177983"/>
                      <a:gd name="connsiteY5" fmla="*/ 313480 h 1300238"/>
                      <a:gd name="connsiteX6" fmla="*/ 1412369 w 2177983"/>
                      <a:gd name="connsiteY6" fmla="*/ 24311 h 1300238"/>
                      <a:gd name="connsiteX7" fmla="*/ 555282 w 2177983"/>
                      <a:gd name="connsiteY7" fmla="*/ 26916 h 1300238"/>
                      <a:gd name="connsiteX8" fmla="*/ 407937 w 2177983"/>
                      <a:gd name="connsiteY8" fmla="*/ 184507 h 1300238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66386 h 1282236"/>
                      <a:gd name="connsiteX1" fmla="*/ 10815 w 2194998"/>
                      <a:gd name="connsiteY1" fmla="*/ 1046317 h 1282236"/>
                      <a:gd name="connsiteX2" fmla="*/ 227983 w 2194998"/>
                      <a:gd name="connsiteY2" fmla="*/ 1265658 h 1282236"/>
                      <a:gd name="connsiteX3" fmla="*/ 1957992 w 2194998"/>
                      <a:gd name="connsiteY3" fmla="*/ 1281583 h 1282236"/>
                      <a:gd name="connsiteX4" fmla="*/ 2139200 w 2194998"/>
                      <a:gd name="connsiteY4" fmla="*/ 990928 h 1282236"/>
                      <a:gd name="connsiteX5" fmla="*/ 1873477 w 2194998"/>
                      <a:gd name="connsiteY5" fmla="*/ 295359 h 1282236"/>
                      <a:gd name="connsiteX6" fmla="*/ 1412369 w 2194998"/>
                      <a:gd name="connsiteY6" fmla="*/ 6190 h 1282236"/>
                      <a:gd name="connsiteX7" fmla="*/ 555282 w 2194998"/>
                      <a:gd name="connsiteY7" fmla="*/ 8795 h 1282236"/>
                      <a:gd name="connsiteX8" fmla="*/ 407937 w 2194998"/>
                      <a:gd name="connsiteY8" fmla="*/ 166386 h 1282236"/>
                      <a:gd name="connsiteX0" fmla="*/ 407937 w 2194998"/>
                      <a:gd name="connsiteY0" fmla="*/ 166386 h 1282236"/>
                      <a:gd name="connsiteX1" fmla="*/ 10815 w 2194998"/>
                      <a:gd name="connsiteY1" fmla="*/ 1046317 h 1282236"/>
                      <a:gd name="connsiteX2" fmla="*/ 227983 w 2194998"/>
                      <a:gd name="connsiteY2" fmla="*/ 1265658 h 1282236"/>
                      <a:gd name="connsiteX3" fmla="*/ 1957992 w 2194998"/>
                      <a:gd name="connsiteY3" fmla="*/ 1281583 h 1282236"/>
                      <a:gd name="connsiteX4" fmla="*/ 2139200 w 2194998"/>
                      <a:gd name="connsiteY4" fmla="*/ 990928 h 1282236"/>
                      <a:gd name="connsiteX5" fmla="*/ 1873477 w 2194998"/>
                      <a:gd name="connsiteY5" fmla="*/ 295359 h 1282236"/>
                      <a:gd name="connsiteX6" fmla="*/ 1412369 w 2194998"/>
                      <a:gd name="connsiteY6" fmla="*/ 6190 h 1282236"/>
                      <a:gd name="connsiteX7" fmla="*/ 555282 w 2194998"/>
                      <a:gd name="connsiteY7" fmla="*/ 8795 h 1282236"/>
                      <a:gd name="connsiteX8" fmla="*/ 407937 w 2194998"/>
                      <a:gd name="connsiteY8" fmla="*/ 166386 h 1282236"/>
                      <a:gd name="connsiteX0" fmla="*/ 407937 w 2194998"/>
                      <a:gd name="connsiteY0" fmla="*/ 167180 h 1283030"/>
                      <a:gd name="connsiteX1" fmla="*/ 10815 w 2194998"/>
                      <a:gd name="connsiteY1" fmla="*/ 1047111 h 1283030"/>
                      <a:gd name="connsiteX2" fmla="*/ 227983 w 2194998"/>
                      <a:gd name="connsiteY2" fmla="*/ 1266452 h 1283030"/>
                      <a:gd name="connsiteX3" fmla="*/ 1957992 w 2194998"/>
                      <a:gd name="connsiteY3" fmla="*/ 1282377 h 1283030"/>
                      <a:gd name="connsiteX4" fmla="*/ 2139200 w 2194998"/>
                      <a:gd name="connsiteY4" fmla="*/ 991722 h 1283030"/>
                      <a:gd name="connsiteX5" fmla="*/ 1873477 w 2194998"/>
                      <a:gd name="connsiteY5" fmla="*/ 296153 h 1283030"/>
                      <a:gd name="connsiteX6" fmla="*/ 1412369 w 2194998"/>
                      <a:gd name="connsiteY6" fmla="*/ 6984 h 1283030"/>
                      <a:gd name="connsiteX7" fmla="*/ 555282 w 2194998"/>
                      <a:gd name="connsiteY7" fmla="*/ 9589 h 1283030"/>
                      <a:gd name="connsiteX8" fmla="*/ 407937 w 2194998"/>
                      <a:gd name="connsiteY8" fmla="*/ 167180 h 1283030"/>
                      <a:gd name="connsiteX0" fmla="*/ 407937 w 2194998"/>
                      <a:gd name="connsiteY0" fmla="*/ 167180 h 1283030"/>
                      <a:gd name="connsiteX1" fmla="*/ 10815 w 2194998"/>
                      <a:gd name="connsiteY1" fmla="*/ 1047111 h 1283030"/>
                      <a:gd name="connsiteX2" fmla="*/ 227983 w 2194998"/>
                      <a:gd name="connsiteY2" fmla="*/ 1266452 h 1283030"/>
                      <a:gd name="connsiteX3" fmla="*/ 1957992 w 2194998"/>
                      <a:gd name="connsiteY3" fmla="*/ 1282377 h 1283030"/>
                      <a:gd name="connsiteX4" fmla="*/ 2139200 w 2194998"/>
                      <a:gd name="connsiteY4" fmla="*/ 991722 h 1283030"/>
                      <a:gd name="connsiteX5" fmla="*/ 1873477 w 2194998"/>
                      <a:gd name="connsiteY5" fmla="*/ 296153 h 1283030"/>
                      <a:gd name="connsiteX6" fmla="*/ 1412369 w 2194998"/>
                      <a:gd name="connsiteY6" fmla="*/ 6984 h 1283030"/>
                      <a:gd name="connsiteX7" fmla="*/ 592191 w 2194998"/>
                      <a:gd name="connsiteY7" fmla="*/ 9589 h 1283030"/>
                      <a:gd name="connsiteX8" fmla="*/ 407937 w 2194998"/>
                      <a:gd name="connsiteY8" fmla="*/ 167180 h 1283030"/>
                      <a:gd name="connsiteX0" fmla="*/ 407937 w 2194998"/>
                      <a:gd name="connsiteY0" fmla="*/ 161671 h 1277521"/>
                      <a:gd name="connsiteX1" fmla="*/ 10815 w 2194998"/>
                      <a:gd name="connsiteY1" fmla="*/ 1041602 h 1277521"/>
                      <a:gd name="connsiteX2" fmla="*/ 227983 w 2194998"/>
                      <a:gd name="connsiteY2" fmla="*/ 1260943 h 1277521"/>
                      <a:gd name="connsiteX3" fmla="*/ 1957992 w 2194998"/>
                      <a:gd name="connsiteY3" fmla="*/ 1276868 h 1277521"/>
                      <a:gd name="connsiteX4" fmla="*/ 2139200 w 2194998"/>
                      <a:gd name="connsiteY4" fmla="*/ 986213 h 1277521"/>
                      <a:gd name="connsiteX5" fmla="*/ 1873477 w 2194998"/>
                      <a:gd name="connsiteY5" fmla="*/ 290644 h 1277521"/>
                      <a:gd name="connsiteX6" fmla="*/ 1412369 w 2194998"/>
                      <a:gd name="connsiteY6" fmla="*/ 1475 h 1277521"/>
                      <a:gd name="connsiteX7" fmla="*/ 592191 w 2194998"/>
                      <a:gd name="connsiteY7" fmla="*/ 4080 h 1277521"/>
                      <a:gd name="connsiteX8" fmla="*/ 407937 w 2194998"/>
                      <a:gd name="connsiteY8" fmla="*/ 161671 h 1277521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6722 w 2193783"/>
                      <a:gd name="connsiteY0" fmla="*/ 162330 h 1282395"/>
                      <a:gd name="connsiteX1" fmla="*/ 13383 w 2193783"/>
                      <a:gd name="connsiteY1" fmla="*/ 1046045 h 1282395"/>
                      <a:gd name="connsiteX2" fmla="*/ 226768 w 2193783"/>
                      <a:gd name="connsiteY2" fmla="*/ 1261602 h 1282395"/>
                      <a:gd name="connsiteX3" fmla="*/ 1956777 w 2193783"/>
                      <a:gd name="connsiteY3" fmla="*/ 1277527 h 1282395"/>
                      <a:gd name="connsiteX4" fmla="*/ 2137985 w 2193783"/>
                      <a:gd name="connsiteY4" fmla="*/ 986872 h 1282395"/>
                      <a:gd name="connsiteX5" fmla="*/ 1872262 w 2193783"/>
                      <a:gd name="connsiteY5" fmla="*/ 291303 h 1282395"/>
                      <a:gd name="connsiteX6" fmla="*/ 1411154 w 2193783"/>
                      <a:gd name="connsiteY6" fmla="*/ 2134 h 1282395"/>
                      <a:gd name="connsiteX7" fmla="*/ 606455 w 2193783"/>
                      <a:gd name="connsiteY7" fmla="*/ 2358 h 1282395"/>
                      <a:gd name="connsiteX8" fmla="*/ 406722 w 2193783"/>
                      <a:gd name="connsiteY8" fmla="*/ 162330 h 1282395"/>
                      <a:gd name="connsiteX0" fmla="*/ 406722 w 2190370"/>
                      <a:gd name="connsiteY0" fmla="*/ 162330 h 1302822"/>
                      <a:gd name="connsiteX1" fmla="*/ 13383 w 2190370"/>
                      <a:gd name="connsiteY1" fmla="*/ 1046045 h 1302822"/>
                      <a:gd name="connsiteX2" fmla="*/ 226768 w 2190370"/>
                      <a:gd name="connsiteY2" fmla="*/ 1261602 h 1302822"/>
                      <a:gd name="connsiteX3" fmla="*/ 1956777 w 2190370"/>
                      <a:gd name="connsiteY3" fmla="*/ 1277527 h 1302822"/>
                      <a:gd name="connsiteX4" fmla="*/ 2137985 w 2190370"/>
                      <a:gd name="connsiteY4" fmla="*/ 986872 h 1302822"/>
                      <a:gd name="connsiteX5" fmla="*/ 1872262 w 2190370"/>
                      <a:gd name="connsiteY5" fmla="*/ 291303 h 1302822"/>
                      <a:gd name="connsiteX6" fmla="*/ 1411154 w 2190370"/>
                      <a:gd name="connsiteY6" fmla="*/ 2134 h 1302822"/>
                      <a:gd name="connsiteX7" fmla="*/ 606455 w 2190370"/>
                      <a:gd name="connsiteY7" fmla="*/ 2358 h 1302822"/>
                      <a:gd name="connsiteX8" fmla="*/ 406722 w 2190370"/>
                      <a:gd name="connsiteY8" fmla="*/ 162330 h 1302822"/>
                      <a:gd name="connsiteX0" fmla="*/ 417622 w 2202664"/>
                      <a:gd name="connsiteY0" fmla="*/ 162330 h 1302822"/>
                      <a:gd name="connsiteX1" fmla="*/ 24283 w 2202664"/>
                      <a:gd name="connsiteY1" fmla="*/ 1046045 h 1302822"/>
                      <a:gd name="connsiteX2" fmla="*/ 211182 w 2202664"/>
                      <a:gd name="connsiteY2" fmla="*/ 1261602 h 1302822"/>
                      <a:gd name="connsiteX3" fmla="*/ 1967677 w 2202664"/>
                      <a:gd name="connsiteY3" fmla="*/ 1277527 h 1302822"/>
                      <a:gd name="connsiteX4" fmla="*/ 2148885 w 2202664"/>
                      <a:gd name="connsiteY4" fmla="*/ 986872 h 1302822"/>
                      <a:gd name="connsiteX5" fmla="*/ 1883162 w 2202664"/>
                      <a:gd name="connsiteY5" fmla="*/ 291303 h 1302822"/>
                      <a:gd name="connsiteX6" fmla="*/ 1422054 w 2202664"/>
                      <a:gd name="connsiteY6" fmla="*/ 2134 h 1302822"/>
                      <a:gd name="connsiteX7" fmla="*/ 617355 w 2202664"/>
                      <a:gd name="connsiteY7" fmla="*/ 2358 h 1302822"/>
                      <a:gd name="connsiteX8" fmla="*/ 417622 w 2202664"/>
                      <a:gd name="connsiteY8" fmla="*/ 162330 h 1302822"/>
                      <a:gd name="connsiteX0" fmla="*/ 425361 w 2211275"/>
                      <a:gd name="connsiteY0" fmla="*/ 162330 h 1303348"/>
                      <a:gd name="connsiteX1" fmla="*/ 32022 w 2211275"/>
                      <a:gd name="connsiteY1" fmla="*/ 1046045 h 1303348"/>
                      <a:gd name="connsiteX2" fmla="*/ 202524 w 2211275"/>
                      <a:gd name="connsiteY2" fmla="*/ 1262863 h 1303348"/>
                      <a:gd name="connsiteX3" fmla="*/ 1975416 w 2211275"/>
                      <a:gd name="connsiteY3" fmla="*/ 1277527 h 1303348"/>
                      <a:gd name="connsiteX4" fmla="*/ 2156624 w 2211275"/>
                      <a:gd name="connsiteY4" fmla="*/ 986872 h 1303348"/>
                      <a:gd name="connsiteX5" fmla="*/ 1890901 w 2211275"/>
                      <a:gd name="connsiteY5" fmla="*/ 291303 h 1303348"/>
                      <a:gd name="connsiteX6" fmla="*/ 1429793 w 2211275"/>
                      <a:gd name="connsiteY6" fmla="*/ 2134 h 1303348"/>
                      <a:gd name="connsiteX7" fmla="*/ 625094 w 2211275"/>
                      <a:gd name="connsiteY7" fmla="*/ 2358 h 1303348"/>
                      <a:gd name="connsiteX8" fmla="*/ 425361 w 2211275"/>
                      <a:gd name="connsiteY8" fmla="*/ 162330 h 1303348"/>
                      <a:gd name="connsiteX0" fmla="*/ 425830 w 2211744"/>
                      <a:gd name="connsiteY0" fmla="*/ 162330 h 1297198"/>
                      <a:gd name="connsiteX1" fmla="*/ 32491 w 2211744"/>
                      <a:gd name="connsiteY1" fmla="*/ 1046045 h 1297198"/>
                      <a:gd name="connsiteX2" fmla="*/ 202993 w 2211744"/>
                      <a:gd name="connsiteY2" fmla="*/ 1262863 h 1297198"/>
                      <a:gd name="connsiteX3" fmla="*/ 1975885 w 2211744"/>
                      <a:gd name="connsiteY3" fmla="*/ 1277527 h 1297198"/>
                      <a:gd name="connsiteX4" fmla="*/ 2157093 w 2211744"/>
                      <a:gd name="connsiteY4" fmla="*/ 986872 h 1297198"/>
                      <a:gd name="connsiteX5" fmla="*/ 1891370 w 2211744"/>
                      <a:gd name="connsiteY5" fmla="*/ 291303 h 1297198"/>
                      <a:gd name="connsiteX6" fmla="*/ 1430262 w 2211744"/>
                      <a:gd name="connsiteY6" fmla="*/ 2134 h 1297198"/>
                      <a:gd name="connsiteX7" fmla="*/ 625563 w 2211744"/>
                      <a:gd name="connsiteY7" fmla="*/ 2358 h 1297198"/>
                      <a:gd name="connsiteX8" fmla="*/ 425830 w 2211744"/>
                      <a:gd name="connsiteY8" fmla="*/ 162330 h 1297198"/>
                      <a:gd name="connsiteX0" fmla="*/ 425830 w 2218792"/>
                      <a:gd name="connsiteY0" fmla="*/ 162330 h 1278012"/>
                      <a:gd name="connsiteX1" fmla="*/ 32491 w 2218792"/>
                      <a:gd name="connsiteY1" fmla="*/ 1046045 h 1278012"/>
                      <a:gd name="connsiteX2" fmla="*/ 202993 w 2218792"/>
                      <a:gd name="connsiteY2" fmla="*/ 1262863 h 1278012"/>
                      <a:gd name="connsiteX3" fmla="*/ 1975885 w 2218792"/>
                      <a:gd name="connsiteY3" fmla="*/ 1277527 h 1278012"/>
                      <a:gd name="connsiteX4" fmla="*/ 2157093 w 2218792"/>
                      <a:gd name="connsiteY4" fmla="*/ 986872 h 1278012"/>
                      <a:gd name="connsiteX5" fmla="*/ 1891370 w 2218792"/>
                      <a:gd name="connsiteY5" fmla="*/ 291303 h 1278012"/>
                      <a:gd name="connsiteX6" fmla="*/ 1430262 w 2218792"/>
                      <a:gd name="connsiteY6" fmla="*/ 2134 h 1278012"/>
                      <a:gd name="connsiteX7" fmla="*/ 625563 w 2218792"/>
                      <a:gd name="connsiteY7" fmla="*/ 2358 h 1278012"/>
                      <a:gd name="connsiteX8" fmla="*/ 425830 w 2218792"/>
                      <a:gd name="connsiteY8" fmla="*/ 162330 h 1278012"/>
                      <a:gd name="connsiteX0" fmla="*/ 422416 w 2175630"/>
                      <a:gd name="connsiteY0" fmla="*/ 162330 h 1288945"/>
                      <a:gd name="connsiteX1" fmla="*/ 29077 w 2175630"/>
                      <a:gd name="connsiteY1" fmla="*/ 1046045 h 1288945"/>
                      <a:gd name="connsiteX2" fmla="*/ 199579 w 2175630"/>
                      <a:gd name="connsiteY2" fmla="*/ 1262863 h 1288945"/>
                      <a:gd name="connsiteX3" fmla="*/ 1924544 w 2175630"/>
                      <a:gd name="connsiteY3" fmla="*/ 1283833 h 1288945"/>
                      <a:gd name="connsiteX4" fmla="*/ 2153679 w 2175630"/>
                      <a:gd name="connsiteY4" fmla="*/ 986872 h 1288945"/>
                      <a:gd name="connsiteX5" fmla="*/ 1887956 w 2175630"/>
                      <a:gd name="connsiteY5" fmla="*/ 291303 h 1288945"/>
                      <a:gd name="connsiteX6" fmla="*/ 1426848 w 2175630"/>
                      <a:gd name="connsiteY6" fmla="*/ 2134 h 1288945"/>
                      <a:gd name="connsiteX7" fmla="*/ 622149 w 2175630"/>
                      <a:gd name="connsiteY7" fmla="*/ 2358 h 1288945"/>
                      <a:gd name="connsiteX8" fmla="*/ 422416 w 2175630"/>
                      <a:gd name="connsiteY8" fmla="*/ 162330 h 1288945"/>
                      <a:gd name="connsiteX0" fmla="*/ 424815 w 2196524"/>
                      <a:gd name="connsiteY0" fmla="*/ 162330 h 1293060"/>
                      <a:gd name="connsiteX1" fmla="*/ 31476 w 2196524"/>
                      <a:gd name="connsiteY1" fmla="*/ 1046045 h 1293060"/>
                      <a:gd name="connsiteX2" fmla="*/ 201978 w 2196524"/>
                      <a:gd name="connsiteY2" fmla="*/ 1262863 h 1293060"/>
                      <a:gd name="connsiteX3" fmla="*/ 1966041 w 2196524"/>
                      <a:gd name="connsiteY3" fmla="*/ 1290139 h 1293060"/>
                      <a:gd name="connsiteX4" fmla="*/ 2156078 w 2196524"/>
                      <a:gd name="connsiteY4" fmla="*/ 986872 h 1293060"/>
                      <a:gd name="connsiteX5" fmla="*/ 1890355 w 2196524"/>
                      <a:gd name="connsiteY5" fmla="*/ 291303 h 1293060"/>
                      <a:gd name="connsiteX6" fmla="*/ 1429247 w 2196524"/>
                      <a:gd name="connsiteY6" fmla="*/ 2134 h 1293060"/>
                      <a:gd name="connsiteX7" fmla="*/ 624548 w 2196524"/>
                      <a:gd name="connsiteY7" fmla="*/ 2358 h 1293060"/>
                      <a:gd name="connsiteX8" fmla="*/ 424815 w 2196524"/>
                      <a:gd name="connsiteY8" fmla="*/ 162330 h 1293060"/>
                      <a:gd name="connsiteX0" fmla="*/ 424815 w 2218667"/>
                      <a:gd name="connsiteY0" fmla="*/ 162330 h 1293060"/>
                      <a:gd name="connsiteX1" fmla="*/ 31476 w 2218667"/>
                      <a:gd name="connsiteY1" fmla="*/ 1046045 h 1293060"/>
                      <a:gd name="connsiteX2" fmla="*/ 201978 w 2218667"/>
                      <a:gd name="connsiteY2" fmla="*/ 1262863 h 1293060"/>
                      <a:gd name="connsiteX3" fmla="*/ 1966041 w 2218667"/>
                      <a:gd name="connsiteY3" fmla="*/ 1290139 h 1293060"/>
                      <a:gd name="connsiteX4" fmla="*/ 2156078 w 2218667"/>
                      <a:gd name="connsiteY4" fmla="*/ 986872 h 1293060"/>
                      <a:gd name="connsiteX5" fmla="*/ 1890355 w 2218667"/>
                      <a:gd name="connsiteY5" fmla="*/ 291303 h 1293060"/>
                      <a:gd name="connsiteX6" fmla="*/ 1429247 w 2218667"/>
                      <a:gd name="connsiteY6" fmla="*/ 2134 h 1293060"/>
                      <a:gd name="connsiteX7" fmla="*/ 624548 w 2218667"/>
                      <a:gd name="connsiteY7" fmla="*/ 2358 h 1293060"/>
                      <a:gd name="connsiteX8" fmla="*/ 424815 w 2218667"/>
                      <a:gd name="connsiteY8" fmla="*/ 162330 h 1293060"/>
                      <a:gd name="connsiteX0" fmla="*/ 424815 w 2218667"/>
                      <a:gd name="connsiteY0" fmla="*/ 162330 h 1293060"/>
                      <a:gd name="connsiteX1" fmla="*/ 31476 w 2218667"/>
                      <a:gd name="connsiteY1" fmla="*/ 1046045 h 1293060"/>
                      <a:gd name="connsiteX2" fmla="*/ 201978 w 2218667"/>
                      <a:gd name="connsiteY2" fmla="*/ 1262863 h 1293060"/>
                      <a:gd name="connsiteX3" fmla="*/ 1966041 w 2218667"/>
                      <a:gd name="connsiteY3" fmla="*/ 1290139 h 1293060"/>
                      <a:gd name="connsiteX4" fmla="*/ 2156078 w 2218667"/>
                      <a:gd name="connsiteY4" fmla="*/ 986872 h 1293060"/>
                      <a:gd name="connsiteX5" fmla="*/ 1890355 w 2218667"/>
                      <a:gd name="connsiteY5" fmla="*/ 291303 h 1293060"/>
                      <a:gd name="connsiteX6" fmla="*/ 1429247 w 2218667"/>
                      <a:gd name="connsiteY6" fmla="*/ 2134 h 1293060"/>
                      <a:gd name="connsiteX7" fmla="*/ 624548 w 2218667"/>
                      <a:gd name="connsiteY7" fmla="*/ 2358 h 1293060"/>
                      <a:gd name="connsiteX8" fmla="*/ 424815 w 2218667"/>
                      <a:gd name="connsiteY8" fmla="*/ 162330 h 1293060"/>
                      <a:gd name="connsiteX0" fmla="*/ 415052 w 2208904"/>
                      <a:gd name="connsiteY0" fmla="*/ 162330 h 1295421"/>
                      <a:gd name="connsiteX1" fmla="*/ 39371 w 2208904"/>
                      <a:gd name="connsiteY1" fmla="*/ 1000640 h 1295421"/>
                      <a:gd name="connsiteX2" fmla="*/ 192215 w 2208904"/>
                      <a:gd name="connsiteY2" fmla="*/ 1262863 h 1295421"/>
                      <a:gd name="connsiteX3" fmla="*/ 1956278 w 2208904"/>
                      <a:gd name="connsiteY3" fmla="*/ 1290139 h 1295421"/>
                      <a:gd name="connsiteX4" fmla="*/ 2146315 w 2208904"/>
                      <a:gd name="connsiteY4" fmla="*/ 986872 h 1295421"/>
                      <a:gd name="connsiteX5" fmla="*/ 1880592 w 2208904"/>
                      <a:gd name="connsiteY5" fmla="*/ 291303 h 1295421"/>
                      <a:gd name="connsiteX6" fmla="*/ 1419484 w 2208904"/>
                      <a:gd name="connsiteY6" fmla="*/ 2134 h 1295421"/>
                      <a:gd name="connsiteX7" fmla="*/ 614785 w 2208904"/>
                      <a:gd name="connsiteY7" fmla="*/ 2358 h 1295421"/>
                      <a:gd name="connsiteX8" fmla="*/ 415052 w 2208904"/>
                      <a:gd name="connsiteY8" fmla="*/ 162330 h 1295421"/>
                      <a:gd name="connsiteX0" fmla="*/ 415052 w 2208904"/>
                      <a:gd name="connsiteY0" fmla="*/ 162330 h 1290139"/>
                      <a:gd name="connsiteX1" fmla="*/ 39371 w 2208904"/>
                      <a:gd name="connsiteY1" fmla="*/ 1000640 h 1290139"/>
                      <a:gd name="connsiteX2" fmla="*/ 192215 w 2208904"/>
                      <a:gd name="connsiteY2" fmla="*/ 1262863 h 1290139"/>
                      <a:gd name="connsiteX3" fmla="*/ 1956278 w 2208904"/>
                      <a:gd name="connsiteY3" fmla="*/ 1290139 h 1290139"/>
                      <a:gd name="connsiteX4" fmla="*/ 2146315 w 2208904"/>
                      <a:gd name="connsiteY4" fmla="*/ 986872 h 1290139"/>
                      <a:gd name="connsiteX5" fmla="*/ 1880592 w 2208904"/>
                      <a:gd name="connsiteY5" fmla="*/ 291303 h 1290139"/>
                      <a:gd name="connsiteX6" fmla="*/ 1419484 w 2208904"/>
                      <a:gd name="connsiteY6" fmla="*/ 2134 h 1290139"/>
                      <a:gd name="connsiteX7" fmla="*/ 614785 w 2208904"/>
                      <a:gd name="connsiteY7" fmla="*/ 2358 h 1290139"/>
                      <a:gd name="connsiteX8" fmla="*/ 415052 w 2208904"/>
                      <a:gd name="connsiteY8" fmla="*/ 162330 h 1290139"/>
                      <a:gd name="connsiteX0" fmla="*/ 401334 w 2187110"/>
                      <a:gd name="connsiteY0" fmla="*/ 162330 h 1337291"/>
                      <a:gd name="connsiteX1" fmla="*/ 25653 w 2187110"/>
                      <a:gd name="connsiteY1" fmla="*/ 1000640 h 1337291"/>
                      <a:gd name="connsiteX2" fmla="*/ 206141 w 2187110"/>
                      <a:gd name="connsiteY2" fmla="*/ 1337291 h 1337291"/>
                      <a:gd name="connsiteX3" fmla="*/ 1942560 w 2187110"/>
                      <a:gd name="connsiteY3" fmla="*/ 1290139 h 1337291"/>
                      <a:gd name="connsiteX4" fmla="*/ 2132597 w 2187110"/>
                      <a:gd name="connsiteY4" fmla="*/ 986872 h 1337291"/>
                      <a:gd name="connsiteX5" fmla="*/ 1866874 w 2187110"/>
                      <a:gd name="connsiteY5" fmla="*/ 291303 h 1337291"/>
                      <a:gd name="connsiteX6" fmla="*/ 1405766 w 2187110"/>
                      <a:gd name="connsiteY6" fmla="*/ 2134 h 1337291"/>
                      <a:gd name="connsiteX7" fmla="*/ 601067 w 2187110"/>
                      <a:gd name="connsiteY7" fmla="*/ 2358 h 1337291"/>
                      <a:gd name="connsiteX8" fmla="*/ 401334 w 2187110"/>
                      <a:gd name="connsiteY8" fmla="*/ 162330 h 1337291"/>
                      <a:gd name="connsiteX0" fmla="*/ 414572 w 2200348"/>
                      <a:gd name="connsiteY0" fmla="*/ 162330 h 1353851"/>
                      <a:gd name="connsiteX1" fmla="*/ 17626 w 2200348"/>
                      <a:gd name="connsiteY1" fmla="*/ 1077195 h 1353851"/>
                      <a:gd name="connsiteX2" fmla="*/ 219379 w 2200348"/>
                      <a:gd name="connsiteY2" fmla="*/ 1337291 h 1353851"/>
                      <a:gd name="connsiteX3" fmla="*/ 1955798 w 2200348"/>
                      <a:gd name="connsiteY3" fmla="*/ 1290139 h 1353851"/>
                      <a:gd name="connsiteX4" fmla="*/ 2145835 w 2200348"/>
                      <a:gd name="connsiteY4" fmla="*/ 986872 h 1353851"/>
                      <a:gd name="connsiteX5" fmla="*/ 1880112 w 2200348"/>
                      <a:gd name="connsiteY5" fmla="*/ 291303 h 1353851"/>
                      <a:gd name="connsiteX6" fmla="*/ 1419004 w 2200348"/>
                      <a:gd name="connsiteY6" fmla="*/ 2134 h 1353851"/>
                      <a:gd name="connsiteX7" fmla="*/ 614305 w 2200348"/>
                      <a:gd name="connsiteY7" fmla="*/ 2358 h 1353851"/>
                      <a:gd name="connsiteX8" fmla="*/ 414572 w 2200348"/>
                      <a:gd name="connsiteY8" fmla="*/ 162330 h 1353851"/>
                      <a:gd name="connsiteX0" fmla="*/ 451177 w 2236953"/>
                      <a:gd name="connsiteY0" fmla="*/ 162727 h 1345604"/>
                      <a:gd name="connsiteX1" fmla="*/ 3195 w 2236953"/>
                      <a:gd name="connsiteY1" fmla="*/ 1194550 h 1345604"/>
                      <a:gd name="connsiteX2" fmla="*/ 255984 w 2236953"/>
                      <a:gd name="connsiteY2" fmla="*/ 1337688 h 1345604"/>
                      <a:gd name="connsiteX3" fmla="*/ 1992403 w 2236953"/>
                      <a:gd name="connsiteY3" fmla="*/ 1290536 h 1345604"/>
                      <a:gd name="connsiteX4" fmla="*/ 2182440 w 2236953"/>
                      <a:gd name="connsiteY4" fmla="*/ 987269 h 1345604"/>
                      <a:gd name="connsiteX5" fmla="*/ 1916717 w 2236953"/>
                      <a:gd name="connsiteY5" fmla="*/ 291700 h 1345604"/>
                      <a:gd name="connsiteX6" fmla="*/ 1455609 w 2236953"/>
                      <a:gd name="connsiteY6" fmla="*/ 2531 h 1345604"/>
                      <a:gd name="connsiteX7" fmla="*/ 650910 w 2236953"/>
                      <a:gd name="connsiteY7" fmla="*/ 2755 h 1345604"/>
                      <a:gd name="connsiteX8" fmla="*/ 451177 w 2236953"/>
                      <a:gd name="connsiteY8" fmla="*/ 162727 h 1345604"/>
                      <a:gd name="connsiteX0" fmla="*/ 486259 w 2272035"/>
                      <a:gd name="connsiteY0" fmla="*/ 166223 h 1341461"/>
                      <a:gd name="connsiteX1" fmla="*/ 0 w 2272035"/>
                      <a:gd name="connsiteY1" fmla="*/ 1302245 h 1341461"/>
                      <a:gd name="connsiteX2" fmla="*/ 291066 w 2272035"/>
                      <a:gd name="connsiteY2" fmla="*/ 1341184 h 1341461"/>
                      <a:gd name="connsiteX3" fmla="*/ 2027485 w 2272035"/>
                      <a:gd name="connsiteY3" fmla="*/ 1294032 h 1341461"/>
                      <a:gd name="connsiteX4" fmla="*/ 2217522 w 2272035"/>
                      <a:gd name="connsiteY4" fmla="*/ 990765 h 1341461"/>
                      <a:gd name="connsiteX5" fmla="*/ 1951799 w 2272035"/>
                      <a:gd name="connsiteY5" fmla="*/ 295196 h 1341461"/>
                      <a:gd name="connsiteX6" fmla="*/ 1490691 w 2272035"/>
                      <a:gd name="connsiteY6" fmla="*/ 6027 h 1341461"/>
                      <a:gd name="connsiteX7" fmla="*/ 685992 w 2272035"/>
                      <a:gd name="connsiteY7" fmla="*/ 6251 h 1341461"/>
                      <a:gd name="connsiteX8" fmla="*/ 486259 w 2272035"/>
                      <a:gd name="connsiteY8" fmla="*/ 166223 h 1341461"/>
                      <a:gd name="connsiteX0" fmla="*/ 415957 w 2201733"/>
                      <a:gd name="connsiteY0" fmla="*/ 162331 h 1353065"/>
                      <a:gd name="connsiteX1" fmla="*/ 16885 w 2201733"/>
                      <a:gd name="connsiteY1" fmla="*/ 1087828 h 1353065"/>
                      <a:gd name="connsiteX2" fmla="*/ 220764 w 2201733"/>
                      <a:gd name="connsiteY2" fmla="*/ 1337292 h 1353065"/>
                      <a:gd name="connsiteX3" fmla="*/ 1957183 w 2201733"/>
                      <a:gd name="connsiteY3" fmla="*/ 1290140 h 1353065"/>
                      <a:gd name="connsiteX4" fmla="*/ 2147220 w 2201733"/>
                      <a:gd name="connsiteY4" fmla="*/ 986873 h 1353065"/>
                      <a:gd name="connsiteX5" fmla="*/ 1881497 w 2201733"/>
                      <a:gd name="connsiteY5" fmla="*/ 291304 h 1353065"/>
                      <a:gd name="connsiteX6" fmla="*/ 1420389 w 2201733"/>
                      <a:gd name="connsiteY6" fmla="*/ 2135 h 1353065"/>
                      <a:gd name="connsiteX7" fmla="*/ 615690 w 2201733"/>
                      <a:gd name="connsiteY7" fmla="*/ 2359 h 1353065"/>
                      <a:gd name="connsiteX8" fmla="*/ 415957 w 2201733"/>
                      <a:gd name="connsiteY8" fmla="*/ 162331 h 1353065"/>
                      <a:gd name="connsiteX0" fmla="*/ 452870 w 2238646"/>
                      <a:gd name="connsiteY0" fmla="*/ 163547 h 1344386"/>
                      <a:gd name="connsiteX1" fmla="*/ 2762 w 2238646"/>
                      <a:gd name="connsiteY1" fmla="*/ 1223014 h 1344386"/>
                      <a:gd name="connsiteX2" fmla="*/ 257677 w 2238646"/>
                      <a:gd name="connsiteY2" fmla="*/ 1338508 h 1344386"/>
                      <a:gd name="connsiteX3" fmla="*/ 1994096 w 2238646"/>
                      <a:gd name="connsiteY3" fmla="*/ 1291356 h 1344386"/>
                      <a:gd name="connsiteX4" fmla="*/ 2184133 w 2238646"/>
                      <a:gd name="connsiteY4" fmla="*/ 988089 h 1344386"/>
                      <a:gd name="connsiteX5" fmla="*/ 1918410 w 2238646"/>
                      <a:gd name="connsiteY5" fmla="*/ 292520 h 1344386"/>
                      <a:gd name="connsiteX6" fmla="*/ 1457302 w 2238646"/>
                      <a:gd name="connsiteY6" fmla="*/ 3351 h 1344386"/>
                      <a:gd name="connsiteX7" fmla="*/ 652603 w 2238646"/>
                      <a:gd name="connsiteY7" fmla="*/ 3575 h 1344386"/>
                      <a:gd name="connsiteX8" fmla="*/ 452870 w 2238646"/>
                      <a:gd name="connsiteY8" fmla="*/ 163547 h 1344386"/>
                      <a:gd name="connsiteX0" fmla="*/ 415957 w 2201733"/>
                      <a:gd name="connsiteY0" fmla="*/ 162331 h 1356841"/>
                      <a:gd name="connsiteX1" fmla="*/ 16885 w 2201733"/>
                      <a:gd name="connsiteY1" fmla="*/ 1036792 h 1356841"/>
                      <a:gd name="connsiteX2" fmla="*/ 220764 w 2201733"/>
                      <a:gd name="connsiteY2" fmla="*/ 1337292 h 1356841"/>
                      <a:gd name="connsiteX3" fmla="*/ 1957183 w 2201733"/>
                      <a:gd name="connsiteY3" fmla="*/ 1290140 h 1356841"/>
                      <a:gd name="connsiteX4" fmla="*/ 2147220 w 2201733"/>
                      <a:gd name="connsiteY4" fmla="*/ 986873 h 1356841"/>
                      <a:gd name="connsiteX5" fmla="*/ 1881497 w 2201733"/>
                      <a:gd name="connsiteY5" fmla="*/ 291304 h 1356841"/>
                      <a:gd name="connsiteX6" fmla="*/ 1420389 w 2201733"/>
                      <a:gd name="connsiteY6" fmla="*/ 2135 h 1356841"/>
                      <a:gd name="connsiteX7" fmla="*/ 615690 w 2201733"/>
                      <a:gd name="connsiteY7" fmla="*/ 2359 h 1356841"/>
                      <a:gd name="connsiteX8" fmla="*/ 415957 w 2201733"/>
                      <a:gd name="connsiteY8" fmla="*/ 162331 h 1356841"/>
                      <a:gd name="connsiteX0" fmla="*/ 415957 w 2201733"/>
                      <a:gd name="connsiteY0" fmla="*/ 162331 h 1354009"/>
                      <a:gd name="connsiteX1" fmla="*/ 16885 w 2201733"/>
                      <a:gd name="connsiteY1" fmla="*/ 1075069 h 1354009"/>
                      <a:gd name="connsiteX2" fmla="*/ 220764 w 2201733"/>
                      <a:gd name="connsiteY2" fmla="*/ 1337292 h 1354009"/>
                      <a:gd name="connsiteX3" fmla="*/ 1957183 w 2201733"/>
                      <a:gd name="connsiteY3" fmla="*/ 1290140 h 1354009"/>
                      <a:gd name="connsiteX4" fmla="*/ 2147220 w 2201733"/>
                      <a:gd name="connsiteY4" fmla="*/ 986873 h 1354009"/>
                      <a:gd name="connsiteX5" fmla="*/ 1881497 w 2201733"/>
                      <a:gd name="connsiteY5" fmla="*/ 291304 h 1354009"/>
                      <a:gd name="connsiteX6" fmla="*/ 1420389 w 2201733"/>
                      <a:gd name="connsiteY6" fmla="*/ 2135 h 1354009"/>
                      <a:gd name="connsiteX7" fmla="*/ 615690 w 2201733"/>
                      <a:gd name="connsiteY7" fmla="*/ 2359 h 1354009"/>
                      <a:gd name="connsiteX8" fmla="*/ 415957 w 2201733"/>
                      <a:gd name="connsiteY8" fmla="*/ 162331 h 1354009"/>
                      <a:gd name="connsiteX0" fmla="*/ 415957 w 2201733"/>
                      <a:gd name="connsiteY0" fmla="*/ 162331 h 1354009"/>
                      <a:gd name="connsiteX1" fmla="*/ 16885 w 2201733"/>
                      <a:gd name="connsiteY1" fmla="*/ 1075069 h 1354009"/>
                      <a:gd name="connsiteX2" fmla="*/ 220764 w 2201733"/>
                      <a:gd name="connsiteY2" fmla="*/ 1337292 h 1354009"/>
                      <a:gd name="connsiteX3" fmla="*/ 1957183 w 2201733"/>
                      <a:gd name="connsiteY3" fmla="*/ 1290140 h 1354009"/>
                      <a:gd name="connsiteX4" fmla="*/ 2147220 w 2201733"/>
                      <a:gd name="connsiteY4" fmla="*/ 986873 h 1354009"/>
                      <a:gd name="connsiteX5" fmla="*/ 1881497 w 2201733"/>
                      <a:gd name="connsiteY5" fmla="*/ 291304 h 1354009"/>
                      <a:gd name="connsiteX6" fmla="*/ 1420389 w 2201733"/>
                      <a:gd name="connsiteY6" fmla="*/ 2135 h 1354009"/>
                      <a:gd name="connsiteX7" fmla="*/ 615690 w 2201733"/>
                      <a:gd name="connsiteY7" fmla="*/ 2359 h 1354009"/>
                      <a:gd name="connsiteX8" fmla="*/ 415957 w 2201733"/>
                      <a:gd name="connsiteY8" fmla="*/ 162331 h 1354009"/>
                      <a:gd name="connsiteX0" fmla="*/ 418815 w 2210171"/>
                      <a:gd name="connsiteY0" fmla="*/ 162331 h 1371171"/>
                      <a:gd name="connsiteX1" fmla="*/ 19743 w 2210171"/>
                      <a:gd name="connsiteY1" fmla="*/ 1075069 h 1371171"/>
                      <a:gd name="connsiteX2" fmla="*/ 223622 w 2210171"/>
                      <a:gd name="connsiteY2" fmla="*/ 1337292 h 1371171"/>
                      <a:gd name="connsiteX3" fmla="*/ 2013025 w 2210171"/>
                      <a:gd name="connsiteY3" fmla="*/ 1329451 h 1371171"/>
                      <a:gd name="connsiteX4" fmla="*/ 2150078 w 2210171"/>
                      <a:gd name="connsiteY4" fmla="*/ 986873 h 1371171"/>
                      <a:gd name="connsiteX5" fmla="*/ 1884355 w 2210171"/>
                      <a:gd name="connsiteY5" fmla="*/ 291304 h 1371171"/>
                      <a:gd name="connsiteX6" fmla="*/ 1423247 w 2210171"/>
                      <a:gd name="connsiteY6" fmla="*/ 2135 h 1371171"/>
                      <a:gd name="connsiteX7" fmla="*/ 618548 w 2210171"/>
                      <a:gd name="connsiteY7" fmla="*/ 2359 h 1371171"/>
                      <a:gd name="connsiteX8" fmla="*/ 418815 w 2210171"/>
                      <a:gd name="connsiteY8" fmla="*/ 162331 h 1371171"/>
                      <a:gd name="connsiteX0" fmla="*/ 421564 w 2243923"/>
                      <a:gd name="connsiteY0" fmla="*/ 162331 h 1375167"/>
                      <a:gd name="connsiteX1" fmla="*/ 22492 w 2243923"/>
                      <a:gd name="connsiteY1" fmla="*/ 1075069 h 1375167"/>
                      <a:gd name="connsiteX2" fmla="*/ 226371 w 2243923"/>
                      <a:gd name="connsiteY2" fmla="*/ 1337292 h 1375167"/>
                      <a:gd name="connsiteX3" fmla="*/ 2065340 w 2243923"/>
                      <a:gd name="connsiteY3" fmla="*/ 1336288 h 1375167"/>
                      <a:gd name="connsiteX4" fmla="*/ 2152827 w 2243923"/>
                      <a:gd name="connsiteY4" fmla="*/ 986873 h 1375167"/>
                      <a:gd name="connsiteX5" fmla="*/ 1887104 w 2243923"/>
                      <a:gd name="connsiteY5" fmla="*/ 291304 h 1375167"/>
                      <a:gd name="connsiteX6" fmla="*/ 1425996 w 2243923"/>
                      <a:gd name="connsiteY6" fmla="*/ 2135 h 1375167"/>
                      <a:gd name="connsiteX7" fmla="*/ 621297 w 2243923"/>
                      <a:gd name="connsiteY7" fmla="*/ 2359 h 1375167"/>
                      <a:gd name="connsiteX8" fmla="*/ 421564 w 2243923"/>
                      <a:gd name="connsiteY8" fmla="*/ 162331 h 1375167"/>
                      <a:gd name="connsiteX0" fmla="*/ 421564 w 2241053"/>
                      <a:gd name="connsiteY0" fmla="*/ 162331 h 1357617"/>
                      <a:gd name="connsiteX1" fmla="*/ 22492 w 2241053"/>
                      <a:gd name="connsiteY1" fmla="*/ 1075069 h 1357617"/>
                      <a:gd name="connsiteX2" fmla="*/ 226371 w 2241053"/>
                      <a:gd name="connsiteY2" fmla="*/ 1337292 h 1357617"/>
                      <a:gd name="connsiteX3" fmla="*/ 2065340 w 2241053"/>
                      <a:gd name="connsiteY3" fmla="*/ 1336288 h 1357617"/>
                      <a:gd name="connsiteX4" fmla="*/ 2152827 w 2241053"/>
                      <a:gd name="connsiteY4" fmla="*/ 986873 h 1357617"/>
                      <a:gd name="connsiteX5" fmla="*/ 1887104 w 2241053"/>
                      <a:gd name="connsiteY5" fmla="*/ 291304 h 1357617"/>
                      <a:gd name="connsiteX6" fmla="*/ 1425996 w 2241053"/>
                      <a:gd name="connsiteY6" fmla="*/ 2135 h 1357617"/>
                      <a:gd name="connsiteX7" fmla="*/ 621297 w 2241053"/>
                      <a:gd name="connsiteY7" fmla="*/ 2359 h 1357617"/>
                      <a:gd name="connsiteX8" fmla="*/ 421564 w 2241053"/>
                      <a:gd name="connsiteY8" fmla="*/ 162331 h 1357617"/>
                      <a:gd name="connsiteX0" fmla="*/ 419285 w 2238774"/>
                      <a:gd name="connsiteY0" fmla="*/ 162331 h 1344021"/>
                      <a:gd name="connsiteX1" fmla="*/ 20213 w 2238774"/>
                      <a:gd name="connsiteY1" fmla="*/ 1075069 h 1344021"/>
                      <a:gd name="connsiteX2" fmla="*/ 224092 w 2238774"/>
                      <a:gd name="connsiteY2" fmla="*/ 1337292 h 1344021"/>
                      <a:gd name="connsiteX3" fmla="*/ 2063061 w 2238774"/>
                      <a:gd name="connsiteY3" fmla="*/ 1336288 h 1344021"/>
                      <a:gd name="connsiteX4" fmla="*/ 2150548 w 2238774"/>
                      <a:gd name="connsiteY4" fmla="*/ 986873 h 1344021"/>
                      <a:gd name="connsiteX5" fmla="*/ 1884825 w 2238774"/>
                      <a:gd name="connsiteY5" fmla="*/ 291304 h 1344021"/>
                      <a:gd name="connsiteX6" fmla="*/ 1423717 w 2238774"/>
                      <a:gd name="connsiteY6" fmla="*/ 2135 h 1344021"/>
                      <a:gd name="connsiteX7" fmla="*/ 619018 w 2238774"/>
                      <a:gd name="connsiteY7" fmla="*/ 2359 h 1344021"/>
                      <a:gd name="connsiteX8" fmla="*/ 419285 w 2238774"/>
                      <a:gd name="connsiteY8" fmla="*/ 162331 h 1344021"/>
                      <a:gd name="connsiteX0" fmla="*/ 405897 w 2225386"/>
                      <a:gd name="connsiteY0" fmla="*/ 162331 h 1342541"/>
                      <a:gd name="connsiteX1" fmla="*/ 6825 w 2225386"/>
                      <a:gd name="connsiteY1" fmla="*/ 1075069 h 1342541"/>
                      <a:gd name="connsiteX2" fmla="*/ 210704 w 2225386"/>
                      <a:gd name="connsiteY2" fmla="*/ 1337292 h 1342541"/>
                      <a:gd name="connsiteX3" fmla="*/ 2049673 w 2225386"/>
                      <a:gd name="connsiteY3" fmla="*/ 1336288 h 1342541"/>
                      <a:gd name="connsiteX4" fmla="*/ 2137160 w 2225386"/>
                      <a:gd name="connsiteY4" fmla="*/ 986873 h 1342541"/>
                      <a:gd name="connsiteX5" fmla="*/ 1871437 w 2225386"/>
                      <a:gd name="connsiteY5" fmla="*/ 291304 h 1342541"/>
                      <a:gd name="connsiteX6" fmla="*/ 1410329 w 2225386"/>
                      <a:gd name="connsiteY6" fmla="*/ 2135 h 1342541"/>
                      <a:gd name="connsiteX7" fmla="*/ 605630 w 2225386"/>
                      <a:gd name="connsiteY7" fmla="*/ 2359 h 1342541"/>
                      <a:gd name="connsiteX8" fmla="*/ 405897 w 2225386"/>
                      <a:gd name="connsiteY8" fmla="*/ 162331 h 1342541"/>
                      <a:gd name="connsiteX0" fmla="*/ 405897 w 2225386"/>
                      <a:gd name="connsiteY0" fmla="*/ 162331 h 1341812"/>
                      <a:gd name="connsiteX1" fmla="*/ 6825 w 2225386"/>
                      <a:gd name="connsiteY1" fmla="*/ 1075069 h 1341812"/>
                      <a:gd name="connsiteX2" fmla="*/ 210704 w 2225386"/>
                      <a:gd name="connsiteY2" fmla="*/ 1337292 h 1341812"/>
                      <a:gd name="connsiteX3" fmla="*/ 2049673 w 2225386"/>
                      <a:gd name="connsiteY3" fmla="*/ 1336288 h 1341812"/>
                      <a:gd name="connsiteX4" fmla="*/ 2137160 w 2225386"/>
                      <a:gd name="connsiteY4" fmla="*/ 986873 h 1341812"/>
                      <a:gd name="connsiteX5" fmla="*/ 1871437 w 2225386"/>
                      <a:gd name="connsiteY5" fmla="*/ 291304 h 1341812"/>
                      <a:gd name="connsiteX6" fmla="*/ 1410329 w 2225386"/>
                      <a:gd name="connsiteY6" fmla="*/ 2135 h 1341812"/>
                      <a:gd name="connsiteX7" fmla="*/ 605630 w 2225386"/>
                      <a:gd name="connsiteY7" fmla="*/ 2359 h 1341812"/>
                      <a:gd name="connsiteX8" fmla="*/ 405897 w 2225386"/>
                      <a:gd name="connsiteY8" fmla="*/ 162331 h 1341812"/>
                      <a:gd name="connsiteX0" fmla="*/ 405897 w 2225386"/>
                      <a:gd name="connsiteY0" fmla="*/ 162331 h 1339920"/>
                      <a:gd name="connsiteX1" fmla="*/ 6825 w 2225386"/>
                      <a:gd name="connsiteY1" fmla="*/ 1075069 h 1339920"/>
                      <a:gd name="connsiteX2" fmla="*/ 210704 w 2225386"/>
                      <a:gd name="connsiteY2" fmla="*/ 1337292 h 1339920"/>
                      <a:gd name="connsiteX3" fmla="*/ 2049673 w 2225386"/>
                      <a:gd name="connsiteY3" fmla="*/ 1336288 h 1339920"/>
                      <a:gd name="connsiteX4" fmla="*/ 2137160 w 2225386"/>
                      <a:gd name="connsiteY4" fmla="*/ 986873 h 1339920"/>
                      <a:gd name="connsiteX5" fmla="*/ 1871437 w 2225386"/>
                      <a:gd name="connsiteY5" fmla="*/ 291304 h 1339920"/>
                      <a:gd name="connsiteX6" fmla="*/ 1410329 w 2225386"/>
                      <a:gd name="connsiteY6" fmla="*/ 2135 h 1339920"/>
                      <a:gd name="connsiteX7" fmla="*/ 605630 w 2225386"/>
                      <a:gd name="connsiteY7" fmla="*/ 2359 h 1339920"/>
                      <a:gd name="connsiteX8" fmla="*/ 405897 w 2225386"/>
                      <a:gd name="connsiteY8" fmla="*/ 162331 h 1339920"/>
                      <a:gd name="connsiteX0" fmla="*/ 405897 w 2234837"/>
                      <a:gd name="connsiteY0" fmla="*/ 162331 h 1339920"/>
                      <a:gd name="connsiteX1" fmla="*/ 6825 w 2234837"/>
                      <a:gd name="connsiteY1" fmla="*/ 1075069 h 1339920"/>
                      <a:gd name="connsiteX2" fmla="*/ 210704 w 2234837"/>
                      <a:gd name="connsiteY2" fmla="*/ 1337292 h 1339920"/>
                      <a:gd name="connsiteX3" fmla="*/ 2049673 w 2234837"/>
                      <a:gd name="connsiteY3" fmla="*/ 1336288 h 1339920"/>
                      <a:gd name="connsiteX4" fmla="*/ 2137160 w 2234837"/>
                      <a:gd name="connsiteY4" fmla="*/ 986873 h 1339920"/>
                      <a:gd name="connsiteX5" fmla="*/ 1871437 w 2234837"/>
                      <a:gd name="connsiteY5" fmla="*/ 291304 h 1339920"/>
                      <a:gd name="connsiteX6" fmla="*/ 1410329 w 2234837"/>
                      <a:gd name="connsiteY6" fmla="*/ 2135 h 1339920"/>
                      <a:gd name="connsiteX7" fmla="*/ 605630 w 2234837"/>
                      <a:gd name="connsiteY7" fmla="*/ 2359 h 1339920"/>
                      <a:gd name="connsiteX8" fmla="*/ 405897 w 2234837"/>
                      <a:gd name="connsiteY8" fmla="*/ 162331 h 1339920"/>
                      <a:gd name="connsiteX0" fmla="*/ 405897 w 2238295"/>
                      <a:gd name="connsiteY0" fmla="*/ 162331 h 1339920"/>
                      <a:gd name="connsiteX1" fmla="*/ 6825 w 2238295"/>
                      <a:gd name="connsiteY1" fmla="*/ 1075069 h 1339920"/>
                      <a:gd name="connsiteX2" fmla="*/ 210704 w 2238295"/>
                      <a:gd name="connsiteY2" fmla="*/ 1337292 h 1339920"/>
                      <a:gd name="connsiteX3" fmla="*/ 2049673 w 2238295"/>
                      <a:gd name="connsiteY3" fmla="*/ 1336288 h 1339920"/>
                      <a:gd name="connsiteX4" fmla="*/ 2137160 w 2238295"/>
                      <a:gd name="connsiteY4" fmla="*/ 986873 h 1339920"/>
                      <a:gd name="connsiteX5" fmla="*/ 1871437 w 2238295"/>
                      <a:gd name="connsiteY5" fmla="*/ 291304 h 1339920"/>
                      <a:gd name="connsiteX6" fmla="*/ 1410329 w 2238295"/>
                      <a:gd name="connsiteY6" fmla="*/ 2135 h 1339920"/>
                      <a:gd name="connsiteX7" fmla="*/ 605630 w 2238295"/>
                      <a:gd name="connsiteY7" fmla="*/ 2359 h 1339920"/>
                      <a:gd name="connsiteX8" fmla="*/ 405897 w 2238295"/>
                      <a:gd name="connsiteY8" fmla="*/ 162331 h 1339920"/>
                      <a:gd name="connsiteX0" fmla="*/ 405897 w 2235983"/>
                      <a:gd name="connsiteY0" fmla="*/ 162331 h 1339920"/>
                      <a:gd name="connsiteX1" fmla="*/ 6825 w 2235983"/>
                      <a:gd name="connsiteY1" fmla="*/ 1075069 h 1339920"/>
                      <a:gd name="connsiteX2" fmla="*/ 210704 w 2235983"/>
                      <a:gd name="connsiteY2" fmla="*/ 1337292 h 1339920"/>
                      <a:gd name="connsiteX3" fmla="*/ 2049673 w 2235983"/>
                      <a:gd name="connsiteY3" fmla="*/ 1336288 h 1339920"/>
                      <a:gd name="connsiteX4" fmla="*/ 2137160 w 2235983"/>
                      <a:gd name="connsiteY4" fmla="*/ 986873 h 1339920"/>
                      <a:gd name="connsiteX5" fmla="*/ 1871437 w 2235983"/>
                      <a:gd name="connsiteY5" fmla="*/ 291304 h 1339920"/>
                      <a:gd name="connsiteX6" fmla="*/ 1410329 w 2235983"/>
                      <a:gd name="connsiteY6" fmla="*/ 2135 h 1339920"/>
                      <a:gd name="connsiteX7" fmla="*/ 605630 w 2235983"/>
                      <a:gd name="connsiteY7" fmla="*/ 2359 h 1339920"/>
                      <a:gd name="connsiteX8" fmla="*/ 405897 w 2235983"/>
                      <a:gd name="connsiteY8" fmla="*/ 162331 h 1339920"/>
                      <a:gd name="connsiteX0" fmla="*/ 405897 w 2235409"/>
                      <a:gd name="connsiteY0" fmla="*/ 162331 h 1339920"/>
                      <a:gd name="connsiteX1" fmla="*/ 6825 w 2235409"/>
                      <a:gd name="connsiteY1" fmla="*/ 1075069 h 1339920"/>
                      <a:gd name="connsiteX2" fmla="*/ 210704 w 2235409"/>
                      <a:gd name="connsiteY2" fmla="*/ 1337292 h 1339920"/>
                      <a:gd name="connsiteX3" fmla="*/ 2049673 w 2235409"/>
                      <a:gd name="connsiteY3" fmla="*/ 1336288 h 1339920"/>
                      <a:gd name="connsiteX4" fmla="*/ 2137160 w 2235409"/>
                      <a:gd name="connsiteY4" fmla="*/ 986873 h 1339920"/>
                      <a:gd name="connsiteX5" fmla="*/ 1871437 w 2235409"/>
                      <a:gd name="connsiteY5" fmla="*/ 291304 h 1339920"/>
                      <a:gd name="connsiteX6" fmla="*/ 1410329 w 2235409"/>
                      <a:gd name="connsiteY6" fmla="*/ 2135 h 1339920"/>
                      <a:gd name="connsiteX7" fmla="*/ 605630 w 2235409"/>
                      <a:gd name="connsiteY7" fmla="*/ 2359 h 1339920"/>
                      <a:gd name="connsiteX8" fmla="*/ 405897 w 2235409"/>
                      <a:gd name="connsiteY8" fmla="*/ 162331 h 1339920"/>
                      <a:gd name="connsiteX0" fmla="*/ 405897 w 2232567"/>
                      <a:gd name="connsiteY0" fmla="*/ 162331 h 1339920"/>
                      <a:gd name="connsiteX1" fmla="*/ 6825 w 2232567"/>
                      <a:gd name="connsiteY1" fmla="*/ 1075069 h 1339920"/>
                      <a:gd name="connsiteX2" fmla="*/ 210704 w 2232567"/>
                      <a:gd name="connsiteY2" fmla="*/ 1337292 h 1339920"/>
                      <a:gd name="connsiteX3" fmla="*/ 2049673 w 2232567"/>
                      <a:gd name="connsiteY3" fmla="*/ 1336288 h 1339920"/>
                      <a:gd name="connsiteX4" fmla="*/ 2137160 w 2232567"/>
                      <a:gd name="connsiteY4" fmla="*/ 986873 h 1339920"/>
                      <a:gd name="connsiteX5" fmla="*/ 1871437 w 2232567"/>
                      <a:gd name="connsiteY5" fmla="*/ 291304 h 1339920"/>
                      <a:gd name="connsiteX6" fmla="*/ 1410329 w 2232567"/>
                      <a:gd name="connsiteY6" fmla="*/ 2135 h 1339920"/>
                      <a:gd name="connsiteX7" fmla="*/ 605630 w 2232567"/>
                      <a:gd name="connsiteY7" fmla="*/ 2359 h 1339920"/>
                      <a:gd name="connsiteX8" fmla="*/ 405897 w 2232567"/>
                      <a:gd name="connsiteY8" fmla="*/ 162331 h 1339920"/>
                      <a:gd name="connsiteX0" fmla="*/ 405897 w 2232567"/>
                      <a:gd name="connsiteY0" fmla="*/ 162331 h 1339920"/>
                      <a:gd name="connsiteX1" fmla="*/ 6825 w 2232567"/>
                      <a:gd name="connsiteY1" fmla="*/ 1075069 h 1339920"/>
                      <a:gd name="connsiteX2" fmla="*/ 210704 w 2232567"/>
                      <a:gd name="connsiteY2" fmla="*/ 1337292 h 1339920"/>
                      <a:gd name="connsiteX3" fmla="*/ 2049673 w 2232567"/>
                      <a:gd name="connsiteY3" fmla="*/ 1336288 h 1339920"/>
                      <a:gd name="connsiteX4" fmla="*/ 2137160 w 2232567"/>
                      <a:gd name="connsiteY4" fmla="*/ 986873 h 1339920"/>
                      <a:gd name="connsiteX5" fmla="*/ 1871437 w 2232567"/>
                      <a:gd name="connsiteY5" fmla="*/ 291304 h 1339920"/>
                      <a:gd name="connsiteX6" fmla="*/ 1410329 w 2232567"/>
                      <a:gd name="connsiteY6" fmla="*/ 2135 h 1339920"/>
                      <a:gd name="connsiteX7" fmla="*/ 605630 w 2232567"/>
                      <a:gd name="connsiteY7" fmla="*/ 2359 h 1339920"/>
                      <a:gd name="connsiteX8" fmla="*/ 405897 w 2232567"/>
                      <a:gd name="connsiteY8" fmla="*/ 162331 h 1339920"/>
                      <a:gd name="connsiteX0" fmla="*/ 411178 w 2237848"/>
                      <a:gd name="connsiteY0" fmla="*/ 162331 h 1357872"/>
                      <a:gd name="connsiteX1" fmla="*/ 29197 w 2237848"/>
                      <a:gd name="connsiteY1" fmla="*/ 1046013 h 1357872"/>
                      <a:gd name="connsiteX2" fmla="*/ 215985 w 2237848"/>
                      <a:gd name="connsiteY2" fmla="*/ 1337292 h 1357872"/>
                      <a:gd name="connsiteX3" fmla="*/ 2054954 w 2237848"/>
                      <a:gd name="connsiteY3" fmla="*/ 1336288 h 1357872"/>
                      <a:gd name="connsiteX4" fmla="*/ 2142441 w 2237848"/>
                      <a:gd name="connsiteY4" fmla="*/ 986873 h 1357872"/>
                      <a:gd name="connsiteX5" fmla="*/ 1876718 w 2237848"/>
                      <a:gd name="connsiteY5" fmla="*/ 291304 h 1357872"/>
                      <a:gd name="connsiteX6" fmla="*/ 1415610 w 2237848"/>
                      <a:gd name="connsiteY6" fmla="*/ 2135 h 1357872"/>
                      <a:gd name="connsiteX7" fmla="*/ 610911 w 2237848"/>
                      <a:gd name="connsiteY7" fmla="*/ 2359 h 1357872"/>
                      <a:gd name="connsiteX8" fmla="*/ 411178 w 2237848"/>
                      <a:gd name="connsiteY8" fmla="*/ 162331 h 1357872"/>
                      <a:gd name="connsiteX0" fmla="*/ 400745 w 2227415"/>
                      <a:gd name="connsiteY0" fmla="*/ 162331 h 1357872"/>
                      <a:gd name="connsiteX1" fmla="*/ 18764 w 2227415"/>
                      <a:gd name="connsiteY1" fmla="*/ 1046013 h 1357872"/>
                      <a:gd name="connsiteX2" fmla="*/ 205552 w 2227415"/>
                      <a:gd name="connsiteY2" fmla="*/ 1337292 h 1357872"/>
                      <a:gd name="connsiteX3" fmla="*/ 2044521 w 2227415"/>
                      <a:gd name="connsiteY3" fmla="*/ 1336288 h 1357872"/>
                      <a:gd name="connsiteX4" fmla="*/ 2132008 w 2227415"/>
                      <a:gd name="connsiteY4" fmla="*/ 986873 h 1357872"/>
                      <a:gd name="connsiteX5" fmla="*/ 1866285 w 2227415"/>
                      <a:gd name="connsiteY5" fmla="*/ 291304 h 1357872"/>
                      <a:gd name="connsiteX6" fmla="*/ 1405177 w 2227415"/>
                      <a:gd name="connsiteY6" fmla="*/ 2135 h 1357872"/>
                      <a:gd name="connsiteX7" fmla="*/ 600478 w 2227415"/>
                      <a:gd name="connsiteY7" fmla="*/ 2359 h 1357872"/>
                      <a:gd name="connsiteX8" fmla="*/ 400745 w 2227415"/>
                      <a:gd name="connsiteY8" fmla="*/ 162331 h 1357872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396081 w 2222751"/>
                      <a:gd name="connsiteY0" fmla="*/ 162331 h 1351040"/>
                      <a:gd name="connsiteX1" fmla="*/ 22567 w 2222751"/>
                      <a:gd name="connsiteY1" fmla="*/ 1138443 h 1351040"/>
                      <a:gd name="connsiteX2" fmla="*/ 200888 w 2222751"/>
                      <a:gd name="connsiteY2" fmla="*/ 1337292 h 1351040"/>
                      <a:gd name="connsiteX3" fmla="*/ 2039857 w 2222751"/>
                      <a:gd name="connsiteY3" fmla="*/ 1336288 h 1351040"/>
                      <a:gd name="connsiteX4" fmla="*/ 2127344 w 2222751"/>
                      <a:gd name="connsiteY4" fmla="*/ 986873 h 1351040"/>
                      <a:gd name="connsiteX5" fmla="*/ 1861621 w 2222751"/>
                      <a:gd name="connsiteY5" fmla="*/ 291304 h 1351040"/>
                      <a:gd name="connsiteX6" fmla="*/ 1400513 w 2222751"/>
                      <a:gd name="connsiteY6" fmla="*/ 2135 h 1351040"/>
                      <a:gd name="connsiteX7" fmla="*/ 595814 w 2222751"/>
                      <a:gd name="connsiteY7" fmla="*/ 2359 h 1351040"/>
                      <a:gd name="connsiteX8" fmla="*/ 396081 w 2222751"/>
                      <a:gd name="connsiteY8" fmla="*/ 162331 h 1351040"/>
                      <a:gd name="connsiteX0" fmla="*/ 392191 w 2218861"/>
                      <a:gd name="connsiteY0" fmla="*/ 162331 h 1355981"/>
                      <a:gd name="connsiteX1" fmla="*/ 25946 w 2218861"/>
                      <a:gd name="connsiteY1" fmla="*/ 1071571 h 1355981"/>
                      <a:gd name="connsiteX2" fmla="*/ 196998 w 2218861"/>
                      <a:gd name="connsiteY2" fmla="*/ 1337292 h 1355981"/>
                      <a:gd name="connsiteX3" fmla="*/ 2035967 w 2218861"/>
                      <a:gd name="connsiteY3" fmla="*/ 1336288 h 1355981"/>
                      <a:gd name="connsiteX4" fmla="*/ 2123454 w 2218861"/>
                      <a:gd name="connsiteY4" fmla="*/ 986873 h 1355981"/>
                      <a:gd name="connsiteX5" fmla="*/ 1857731 w 2218861"/>
                      <a:gd name="connsiteY5" fmla="*/ 291304 h 1355981"/>
                      <a:gd name="connsiteX6" fmla="*/ 1396623 w 2218861"/>
                      <a:gd name="connsiteY6" fmla="*/ 2135 h 1355981"/>
                      <a:gd name="connsiteX7" fmla="*/ 591924 w 2218861"/>
                      <a:gd name="connsiteY7" fmla="*/ 2359 h 1355981"/>
                      <a:gd name="connsiteX8" fmla="*/ 392191 w 2218861"/>
                      <a:gd name="connsiteY8" fmla="*/ 162331 h 1355981"/>
                      <a:gd name="connsiteX0" fmla="*/ 430669 w 2257339"/>
                      <a:gd name="connsiteY0" fmla="*/ 162331 h 1355981"/>
                      <a:gd name="connsiteX1" fmla="*/ 64424 w 2257339"/>
                      <a:gd name="connsiteY1" fmla="*/ 1071571 h 1355981"/>
                      <a:gd name="connsiteX2" fmla="*/ 235476 w 2257339"/>
                      <a:gd name="connsiteY2" fmla="*/ 1337292 h 1355981"/>
                      <a:gd name="connsiteX3" fmla="*/ 2074445 w 2257339"/>
                      <a:gd name="connsiteY3" fmla="*/ 1336288 h 1355981"/>
                      <a:gd name="connsiteX4" fmla="*/ 2161932 w 2257339"/>
                      <a:gd name="connsiteY4" fmla="*/ 986873 h 1355981"/>
                      <a:gd name="connsiteX5" fmla="*/ 1896209 w 2257339"/>
                      <a:gd name="connsiteY5" fmla="*/ 291304 h 1355981"/>
                      <a:gd name="connsiteX6" fmla="*/ 1435101 w 2257339"/>
                      <a:gd name="connsiteY6" fmla="*/ 2135 h 1355981"/>
                      <a:gd name="connsiteX7" fmla="*/ 630402 w 2257339"/>
                      <a:gd name="connsiteY7" fmla="*/ 2359 h 1355981"/>
                      <a:gd name="connsiteX8" fmla="*/ 430669 w 2257339"/>
                      <a:gd name="connsiteY8" fmla="*/ 162331 h 1355981"/>
                      <a:gd name="connsiteX0" fmla="*/ 409065 w 2235735"/>
                      <a:gd name="connsiteY0" fmla="*/ 162331 h 1363832"/>
                      <a:gd name="connsiteX1" fmla="*/ 79164 w 2235735"/>
                      <a:gd name="connsiteY1" fmla="*/ 965449 h 1363832"/>
                      <a:gd name="connsiteX2" fmla="*/ 213872 w 2235735"/>
                      <a:gd name="connsiteY2" fmla="*/ 1337292 h 1363832"/>
                      <a:gd name="connsiteX3" fmla="*/ 2052841 w 2235735"/>
                      <a:gd name="connsiteY3" fmla="*/ 1336288 h 1363832"/>
                      <a:gd name="connsiteX4" fmla="*/ 2140328 w 2235735"/>
                      <a:gd name="connsiteY4" fmla="*/ 986873 h 1363832"/>
                      <a:gd name="connsiteX5" fmla="*/ 1874605 w 2235735"/>
                      <a:gd name="connsiteY5" fmla="*/ 291304 h 1363832"/>
                      <a:gd name="connsiteX6" fmla="*/ 1413497 w 2235735"/>
                      <a:gd name="connsiteY6" fmla="*/ 2135 h 1363832"/>
                      <a:gd name="connsiteX7" fmla="*/ 608798 w 2235735"/>
                      <a:gd name="connsiteY7" fmla="*/ 2359 h 1363832"/>
                      <a:gd name="connsiteX8" fmla="*/ 409065 w 2235735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7104 w 2233774"/>
                      <a:gd name="connsiteY0" fmla="*/ 162331 h 1337293"/>
                      <a:gd name="connsiteX1" fmla="*/ 77203 w 2233774"/>
                      <a:gd name="connsiteY1" fmla="*/ 965449 h 1337293"/>
                      <a:gd name="connsiteX2" fmla="*/ 211911 w 2233774"/>
                      <a:gd name="connsiteY2" fmla="*/ 1337292 h 1337293"/>
                      <a:gd name="connsiteX3" fmla="*/ 2050880 w 2233774"/>
                      <a:gd name="connsiteY3" fmla="*/ 1336288 h 1337293"/>
                      <a:gd name="connsiteX4" fmla="*/ 2138367 w 2233774"/>
                      <a:gd name="connsiteY4" fmla="*/ 986873 h 1337293"/>
                      <a:gd name="connsiteX5" fmla="*/ 1872644 w 2233774"/>
                      <a:gd name="connsiteY5" fmla="*/ 291304 h 1337293"/>
                      <a:gd name="connsiteX6" fmla="*/ 1411536 w 2233774"/>
                      <a:gd name="connsiteY6" fmla="*/ 2135 h 1337293"/>
                      <a:gd name="connsiteX7" fmla="*/ 606837 w 2233774"/>
                      <a:gd name="connsiteY7" fmla="*/ 2359 h 1337293"/>
                      <a:gd name="connsiteX8" fmla="*/ 407104 w 2233774"/>
                      <a:gd name="connsiteY8" fmla="*/ 162331 h 1337293"/>
                      <a:gd name="connsiteX0" fmla="*/ 407104 w 2233295"/>
                      <a:gd name="connsiteY0" fmla="*/ 162331 h 1337293"/>
                      <a:gd name="connsiteX1" fmla="*/ 77203 w 2233295"/>
                      <a:gd name="connsiteY1" fmla="*/ 965449 h 1337293"/>
                      <a:gd name="connsiteX2" fmla="*/ 211911 w 2233295"/>
                      <a:gd name="connsiteY2" fmla="*/ 1337292 h 1337293"/>
                      <a:gd name="connsiteX3" fmla="*/ 2050880 w 2233295"/>
                      <a:gd name="connsiteY3" fmla="*/ 1336288 h 1337293"/>
                      <a:gd name="connsiteX4" fmla="*/ 2138367 w 2233295"/>
                      <a:gd name="connsiteY4" fmla="*/ 986873 h 1337293"/>
                      <a:gd name="connsiteX5" fmla="*/ 1872644 w 2233295"/>
                      <a:gd name="connsiteY5" fmla="*/ 291304 h 1337293"/>
                      <a:gd name="connsiteX6" fmla="*/ 1411536 w 2233295"/>
                      <a:gd name="connsiteY6" fmla="*/ 2135 h 1337293"/>
                      <a:gd name="connsiteX7" fmla="*/ 606837 w 2233295"/>
                      <a:gd name="connsiteY7" fmla="*/ 2359 h 1337293"/>
                      <a:gd name="connsiteX8" fmla="*/ 407104 w 2233295"/>
                      <a:gd name="connsiteY8" fmla="*/ 162331 h 1337293"/>
                      <a:gd name="connsiteX0" fmla="*/ 407104 w 2226606"/>
                      <a:gd name="connsiteY0" fmla="*/ 162331 h 1365877"/>
                      <a:gd name="connsiteX1" fmla="*/ 77203 w 2226606"/>
                      <a:gd name="connsiteY1" fmla="*/ 965449 h 1365877"/>
                      <a:gd name="connsiteX2" fmla="*/ 211911 w 2226606"/>
                      <a:gd name="connsiteY2" fmla="*/ 1337292 h 1365877"/>
                      <a:gd name="connsiteX3" fmla="*/ 2050880 w 2226606"/>
                      <a:gd name="connsiteY3" fmla="*/ 1336288 h 1365877"/>
                      <a:gd name="connsiteX4" fmla="*/ 2118015 w 2226606"/>
                      <a:gd name="connsiteY4" fmla="*/ 940354 h 1365877"/>
                      <a:gd name="connsiteX5" fmla="*/ 1872644 w 2226606"/>
                      <a:gd name="connsiteY5" fmla="*/ 291304 h 1365877"/>
                      <a:gd name="connsiteX6" fmla="*/ 1411536 w 2226606"/>
                      <a:gd name="connsiteY6" fmla="*/ 2135 h 1365877"/>
                      <a:gd name="connsiteX7" fmla="*/ 606837 w 2226606"/>
                      <a:gd name="connsiteY7" fmla="*/ 2359 h 1365877"/>
                      <a:gd name="connsiteX8" fmla="*/ 407104 w 2226606"/>
                      <a:gd name="connsiteY8" fmla="*/ 162331 h 1365877"/>
                      <a:gd name="connsiteX0" fmla="*/ 407104 w 2229771"/>
                      <a:gd name="connsiteY0" fmla="*/ 162331 h 1365877"/>
                      <a:gd name="connsiteX1" fmla="*/ 77203 w 2229771"/>
                      <a:gd name="connsiteY1" fmla="*/ 965449 h 1365877"/>
                      <a:gd name="connsiteX2" fmla="*/ 211911 w 2229771"/>
                      <a:gd name="connsiteY2" fmla="*/ 1337292 h 1365877"/>
                      <a:gd name="connsiteX3" fmla="*/ 2050880 w 2229771"/>
                      <a:gd name="connsiteY3" fmla="*/ 1336288 h 1365877"/>
                      <a:gd name="connsiteX4" fmla="*/ 2118015 w 2229771"/>
                      <a:gd name="connsiteY4" fmla="*/ 940354 h 1365877"/>
                      <a:gd name="connsiteX5" fmla="*/ 1872644 w 2229771"/>
                      <a:gd name="connsiteY5" fmla="*/ 291304 h 1365877"/>
                      <a:gd name="connsiteX6" fmla="*/ 1411536 w 2229771"/>
                      <a:gd name="connsiteY6" fmla="*/ 2135 h 1365877"/>
                      <a:gd name="connsiteX7" fmla="*/ 606837 w 2229771"/>
                      <a:gd name="connsiteY7" fmla="*/ 2359 h 1365877"/>
                      <a:gd name="connsiteX8" fmla="*/ 407104 w 2229771"/>
                      <a:gd name="connsiteY8" fmla="*/ 162331 h 1365877"/>
                      <a:gd name="connsiteX0" fmla="*/ 407104 w 2223680"/>
                      <a:gd name="connsiteY0" fmla="*/ 162331 h 1337293"/>
                      <a:gd name="connsiteX1" fmla="*/ 77203 w 2223680"/>
                      <a:gd name="connsiteY1" fmla="*/ 965449 h 1337293"/>
                      <a:gd name="connsiteX2" fmla="*/ 211911 w 2223680"/>
                      <a:gd name="connsiteY2" fmla="*/ 1337292 h 1337293"/>
                      <a:gd name="connsiteX3" fmla="*/ 2050880 w 2223680"/>
                      <a:gd name="connsiteY3" fmla="*/ 1336288 h 1337293"/>
                      <a:gd name="connsiteX4" fmla="*/ 2118015 w 2223680"/>
                      <a:gd name="connsiteY4" fmla="*/ 940354 h 1337293"/>
                      <a:gd name="connsiteX5" fmla="*/ 1872644 w 2223680"/>
                      <a:gd name="connsiteY5" fmla="*/ 291304 h 1337293"/>
                      <a:gd name="connsiteX6" fmla="*/ 1411536 w 2223680"/>
                      <a:gd name="connsiteY6" fmla="*/ 2135 h 1337293"/>
                      <a:gd name="connsiteX7" fmla="*/ 606837 w 2223680"/>
                      <a:gd name="connsiteY7" fmla="*/ 2359 h 1337293"/>
                      <a:gd name="connsiteX8" fmla="*/ 407104 w 2223680"/>
                      <a:gd name="connsiteY8" fmla="*/ 162331 h 13372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223680" h="1337293">
                        <a:moveTo>
                          <a:pt x="407104" y="162331"/>
                        </a:moveTo>
                        <a:cubicBezTo>
                          <a:pt x="343209" y="334012"/>
                          <a:pt x="116105" y="865861"/>
                          <a:pt x="77203" y="965449"/>
                        </a:cubicBezTo>
                        <a:cubicBezTo>
                          <a:pt x="25112" y="1098800"/>
                          <a:pt x="-121396" y="1337996"/>
                          <a:pt x="211911" y="1337292"/>
                        </a:cubicBezTo>
                        <a:lnTo>
                          <a:pt x="2050880" y="1336288"/>
                        </a:lnTo>
                        <a:cubicBezTo>
                          <a:pt x="2354026" y="1344272"/>
                          <a:pt x="2178662" y="1081278"/>
                          <a:pt x="2118015" y="940354"/>
                        </a:cubicBezTo>
                        <a:cubicBezTo>
                          <a:pt x="2057368" y="799430"/>
                          <a:pt x="1964017" y="567346"/>
                          <a:pt x="1872644" y="291304"/>
                        </a:cubicBezTo>
                        <a:cubicBezTo>
                          <a:pt x="1659827" y="156946"/>
                          <a:pt x="1607423" y="133240"/>
                          <a:pt x="1411536" y="2135"/>
                        </a:cubicBezTo>
                        <a:cubicBezTo>
                          <a:pt x="1188265" y="-1573"/>
                          <a:pt x="1034197" y="247"/>
                          <a:pt x="606837" y="2359"/>
                        </a:cubicBezTo>
                        <a:cubicBezTo>
                          <a:pt x="476801" y="3002"/>
                          <a:pt x="466302" y="3269"/>
                          <a:pt x="407104" y="162331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9050" cap="flat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27" name="Freihandform: Form 10">
                    <a:extLst>
                      <a:ext uri="{FF2B5EF4-FFF2-40B4-BE49-F238E27FC236}">
                        <a16:creationId xmlns:a16="http://schemas.microsoft.com/office/drawing/2014/main" id="{ACC498FA-C83D-342E-A9F6-C71339415A8F}"/>
                      </a:ext>
                    </a:extLst>
                  </p:cNvPr>
                  <p:cNvSpPr/>
                  <p:nvPr/>
                </p:nvSpPr>
                <p:spPr>
                  <a:xfrm>
                    <a:off x="2736666" y="2203720"/>
                    <a:ext cx="412329" cy="274790"/>
                  </a:xfrm>
                  <a:custGeom>
                    <a:avLst/>
                    <a:gdLst>
                      <a:gd name="connsiteX0" fmla="*/ 33745 w 483169"/>
                      <a:gd name="connsiteY0" fmla="*/ 178 h 312894"/>
                      <a:gd name="connsiteX1" fmla="*/ 82591 w 483169"/>
                      <a:gd name="connsiteY1" fmla="*/ 252225 h 312894"/>
                      <a:gd name="connsiteX2" fmla="*/ 483129 w 483169"/>
                      <a:gd name="connsiteY2" fmla="*/ 295209 h 312894"/>
                      <a:gd name="connsiteX3" fmla="*/ 33745 w 483169"/>
                      <a:gd name="connsiteY3" fmla="*/ 178 h 312894"/>
                      <a:gd name="connsiteX0" fmla="*/ 40856 w 490280"/>
                      <a:gd name="connsiteY0" fmla="*/ 4904 h 317620"/>
                      <a:gd name="connsiteX1" fmla="*/ 89702 w 490280"/>
                      <a:gd name="connsiteY1" fmla="*/ 256951 h 317620"/>
                      <a:gd name="connsiteX2" fmla="*/ 490240 w 490280"/>
                      <a:gd name="connsiteY2" fmla="*/ 299935 h 317620"/>
                      <a:gd name="connsiteX3" fmla="*/ 40856 w 490280"/>
                      <a:gd name="connsiteY3" fmla="*/ 4904 h 317620"/>
                      <a:gd name="connsiteX0" fmla="*/ 40856 w 490280"/>
                      <a:gd name="connsiteY0" fmla="*/ 4904 h 317620"/>
                      <a:gd name="connsiteX1" fmla="*/ 89702 w 490280"/>
                      <a:gd name="connsiteY1" fmla="*/ 256951 h 317620"/>
                      <a:gd name="connsiteX2" fmla="*/ 490240 w 490280"/>
                      <a:gd name="connsiteY2" fmla="*/ 299935 h 317620"/>
                      <a:gd name="connsiteX3" fmla="*/ 40856 w 490280"/>
                      <a:gd name="connsiteY3" fmla="*/ 4904 h 317620"/>
                      <a:gd name="connsiteX0" fmla="*/ 0 w 449424"/>
                      <a:gd name="connsiteY0" fmla="*/ 0 h 312716"/>
                      <a:gd name="connsiteX1" fmla="*/ 48846 w 449424"/>
                      <a:gd name="connsiteY1" fmla="*/ 252047 h 312716"/>
                      <a:gd name="connsiteX2" fmla="*/ 449384 w 449424"/>
                      <a:gd name="connsiteY2" fmla="*/ 295031 h 312716"/>
                      <a:gd name="connsiteX3" fmla="*/ 0 w 449424"/>
                      <a:gd name="connsiteY3" fmla="*/ 0 h 312716"/>
                      <a:gd name="connsiteX0" fmla="*/ 0 w 471061"/>
                      <a:gd name="connsiteY0" fmla="*/ 0 h 313581"/>
                      <a:gd name="connsiteX1" fmla="*/ 70226 w 471061"/>
                      <a:gd name="connsiteY1" fmla="*/ 252047 h 313581"/>
                      <a:gd name="connsiteX2" fmla="*/ 470764 w 471061"/>
                      <a:gd name="connsiteY2" fmla="*/ 295031 h 313581"/>
                      <a:gd name="connsiteX3" fmla="*/ 0 w 471061"/>
                      <a:gd name="connsiteY3" fmla="*/ 0 h 313581"/>
                      <a:gd name="connsiteX0" fmla="*/ 0 w 471061"/>
                      <a:gd name="connsiteY0" fmla="*/ 0 h 313581"/>
                      <a:gd name="connsiteX1" fmla="*/ 70226 w 471061"/>
                      <a:gd name="connsiteY1" fmla="*/ 252047 h 313581"/>
                      <a:gd name="connsiteX2" fmla="*/ 470764 w 471061"/>
                      <a:gd name="connsiteY2" fmla="*/ 295031 h 313581"/>
                      <a:gd name="connsiteX3" fmla="*/ 0 w 471061"/>
                      <a:gd name="connsiteY3" fmla="*/ 0 h 313581"/>
                      <a:gd name="connsiteX0" fmla="*/ 0 w 471466"/>
                      <a:gd name="connsiteY0" fmla="*/ 0 h 340271"/>
                      <a:gd name="connsiteX1" fmla="*/ 104078 w 471466"/>
                      <a:gd name="connsiteY1" fmla="*/ 308844 h 340271"/>
                      <a:gd name="connsiteX2" fmla="*/ 470764 w 471466"/>
                      <a:gd name="connsiteY2" fmla="*/ 295031 h 340271"/>
                      <a:gd name="connsiteX3" fmla="*/ 0 w 471466"/>
                      <a:gd name="connsiteY3" fmla="*/ 0 h 340271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8663"/>
                      <a:gd name="connsiteY0" fmla="*/ 0 h 327038"/>
                      <a:gd name="connsiteX1" fmla="*/ 116550 w 478663"/>
                      <a:gd name="connsiteY1" fmla="*/ 295135 h 327038"/>
                      <a:gd name="connsiteX2" fmla="*/ 470764 w 478663"/>
                      <a:gd name="connsiteY2" fmla="*/ 295031 h 327038"/>
                      <a:gd name="connsiteX3" fmla="*/ 0 w 478663"/>
                      <a:gd name="connsiteY3" fmla="*/ 0 h 327038"/>
                      <a:gd name="connsiteX0" fmla="*/ 0 w 478663"/>
                      <a:gd name="connsiteY0" fmla="*/ 0 h 327038"/>
                      <a:gd name="connsiteX1" fmla="*/ 116550 w 478663"/>
                      <a:gd name="connsiteY1" fmla="*/ 295135 h 327038"/>
                      <a:gd name="connsiteX2" fmla="*/ 470764 w 478663"/>
                      <a:gd name="connsiteY2" fmla="*/ 295031 h 327038"/>
                      <a:gd name="connsiteX3" fmla="*/ 0 w 478663"/>
                      <a:gd name="connsiteY3" fmla="*/ 0 h 327038"/>
                      <a:gd name="connsiteX0" fmla="*/ 0 w 470764"/>
                      <a:gd name="connsiteY0" fmla="*/ 0 h 319868"/>
                      <a:gd name="connsiteX1" fmla="*/ 116550 w 470764"/>
                      <a:gd name="connsiteY1" fmla="*/ 295135 h 319868"/>
                      <a:gd name="connsiteX2" fmla="*/ 470764 w 470764"/>
                      <a:gd name="connsiteY2" fmla="*/ 295031 h 319868"/>
                      <a:gd name="connsiteX3" fmla="*/ 0 w 470764"/>
                      <a:gd name="connsiteY3" fmla="*/ 0 h 319868"/>
                      <a:gd name="connsiteX0" fmla="*/ 0 w 497489"/>
                      <a:gd name="connsiteY0" fmla="*/ 0 h 325903"/>
                      <a:gd name="connsiteX1" fmla="*/ 116550 w 497489"/>
                      <a:gd name="connsiteY1" fmla="*/ 295135 h 325903"/>
                      <a:gd name="connsiteX2" fmla="*/ 497489 w 497489"/>
                      <a:gd name="connsiteY2" fmla="*/ 310699 h 325903"/>
                      <a:gd name="connsiteX3" fmla="*/ 0 w 497489"/>
                      <a:gd name="connsiteY3" fmla="*/ 0 h 325903"/>
                      <a:gd name="connsiteX0" fmla="*/ 0 w 497489"/>
                      <a:gd name="connsiteY0" fmla="*/ 0 h 339670"/>
                      <a:gd name="connsiteX1" fmla="*/ 136149 w 497489"/>
                      <a:gd name="connsiteY1" fmla="*/ 316679 h 339670"/>
                      <a:gd name="connsiteX2" fmla="*/ 497489 w 497489"/>
                      <a:gd name="connsiteY2" fmla="*/ 310699 h 339670"/>
                      <a:gd name="connsiteX3" fmla="*/ 0 w 497489"/>
                      <a:gd name="connsiteY3" fmla="*/ 0 h 339670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1411"/>
                      <a:gd name="connsiteX1" fmla="*/ 118332 w 493926"/>
                      <a:gd name="connsiteY1" fmla="*/ 316679 h 341411"/>
                      <a:gd name="connsiteX2" fmla="*/ 493926 w 493926"/>
                      <a:gd name="connsiteY2" fmla="*/ 316574 h 341411"/>
                      <a:gd name="connsiteX3" fmla="*/ 0 w 493926"/>
                      <a:gd name="connsiteY3" fmla="*/ 0 h 341411"/>
                      <a:gd name="connsiteX0" fmla="*/ 0 w 493926"/>
                      <a:gd name="connsiteY0" fmla="*/ 0 h 332849"/>
                      <a:gd name="connsiteX1" fmla="*/ 111205 w 493926"/>
                      <a:gd name="connsiteY1" fmla="*/ 302969 h 332849"/>
                      <a:gd name="connsiteX2" fmla="*/ 493926 w 493926"/>
                      <a:gd name="connsiteY2" fmla="*/ 316574 h 332849"/>
                      <a:gd name="connsiteX3" fmla="*/ 0 w 493926"/>
                      <a:gd name="connsiteY3" fmla="*/ 0 h 332849"/>
                      <a:gd name="connsiteX0" fmla="*/ 0 w 493926"/>
                      <a:gd name="connsiteY0" fmla="*/ 0 h 332849"/>
                      <a:gd name="connsiteX1" fmla="*/ 111205 w 493926"/>
                      <a:gd name="connsiteY1" fmla="*/ 302969 h 332849"/>
                      <a:gd name="connsiteX2" fmla="*/ 493926 w 493926"/>
                      <a:gd name="connsiteY2" fmla="*/ 316574 h 332849"/>
                      <a:gd name="connsiteX3" fmla="*/ 0 w 493926"/>
                      <a:gd name="connsiteY3" fmla="*/ 0 h 3328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93926" h="332849">
                        <a:moveTo>
                          <a:pt x="0" y="0"/>
                        </a:moveTo>
                        <a:cubicBezTo>
                          <a:pt x="33018" y="122097"/>
                          <a:pt x="36308" y="253797"/>
                          <a:pt x="111205" y="302969"/>
                        </a:cubicBezTo>
                        <a:cubicBezTo>
                          <a:pt x="186102" y="352141"/>
                          <a:pt x="304899" y="328551"/>
                          <a:pt x="493926" y="316574"/>
                        </a:cubicBezTo>
                        <a:cubicBezTo>
                          <a:pt x="365821" y="243884"/>
                          <a:pt x="109514" y="6787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DAE3F3"/>
                  </a:solidFill>
                  <a:ln w="28575" cap="flat" cmpd="sng" algn="ctr">
                    <a:solidFill>
                      <a:srgbClr val="4472C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213" name="Gruppieren 8">
                  <a:extLst>
                    <a:ext uri="{FF2B5EF4-FFF2-40B4-BE49-F238E27FC236}">
                      <a16:creationId xmlns:a16="http://schemas.microsoft.com/office/drawing/2014/main" id="{EAB6E5EC-25C8-90D0-CC0B-20636CE95360}"/>
                    </a:ext>
                  </a:extLst>
                </p:cNvPr>
                <p:cNvGrpSpPr/>
                <p:nvPr/>
              </p:nvGrpSpPr>
              <p:grpSpPr>
                <a:xfrm>
                  <a:off x="4794915" y="3151546"/>
                  <a:ext cx="2111490" cy="1337294"/>
                  <a:chOff x="1306849" y="2175055"/>
                  <a:chExt cx="2223680" cy="1337294"/>
                </a:xfrm>
              </p:grpSpPr>
              <p:sp>
                <p:nvSpPr>
                  <p:cNvPr id="4224" name="Freihandform: Form 9">
                    <a:extLst>
                      <a:ext uri="{FF2B5EF4-FFF2-40B4-BE49-F238E27FC236}">
                        <a16:creationId xmlns:a16="http://schemas.microsoft.com/office/drawing/2014/main" id="{1A2710BF-938F-3E21-DE1C-E7B0A72BE946}"/>
                      </a:ext>
                    </a:extLst>
                  </p:cNvPr>
                  <p:cNvSpPr/>
                  <p:nvPr/>
                </p:nvSpPr>
                <p:spPr>
                  <a:xfrm>
                    <a:off x="1306849" y="2175055"/>
                    <a:ext cx="2223680" cy="1337294"/>
                  </a:xfrm>
                  <a:custGeom>
                    <a:avLst/>
                    <a:gdLst>
                      <a:gd name="connsiteX0" fmla="*/ 494098 w 2321175"/>
                      <a:gd name="connsiteY0" fmla="*/ 116655 h 1298953"/>
                      <a:gd name="connsiteX1" fmla="*/ 100723 w 2321175"/>
                      <a:gd name="connsiteY1" fmla="*/ 1111814 h 1298953"/>
                      <a:gd name="connsiteX2" fmla="*/ 197113 w 2321175"/>
                      <a:gd name="connsiteY2" fmla="*/ 1268122 h 1298953"/>
                      <a:gd name="connsiteX3" fmla="*/ 2150959 w 2321175"/>
                      <a:gd name="connsiteY3" fmla="*/ 1273332 h 1298953"/>
                      <a:gd name="connsiteX4" fmla="*/ 2195246 w 2321175"/>
                      <a:gd name="connsiteY4" fmla="*/ 994583 h 1298953"/>
                      <a:gd name="connsiteX5" fmla="*/ 1929523 w 2321175"/>
                      <a:gd name="connsiteY5" fmla="*/ 299014 h 1298953"/>
                      <a:gd name="connsiteX6" fmla="*/ 1457995 w 2321175"/>
                      <a:gd name="connsiteY6" fmla="*/ 33291 h 1298953"/>
                      <a:gd name="connsiteX7" fmla="*/ 611328 w 2321175"/>
                      <a:gd name="connsiteY7" fmla="*/ 12450 h 1298953"/>
                      <a:gd name="connsiteX8" fmla="*/ 494098 w 2321175"/>
                      <a:gd name="connsiteY8" fmla="*/ 116655 h 1298953"/>
                      <a:gd name="connsiteX0" fmla="*/ 487928 w 2315005"/>
                      <a:gd name="connsiteY0" fmla="*/ 116655 h 1300402"/>
                      <a:gd name="connsiteX1" fmla="*/ 107578 w 2315005"/>
                      <a:gd name="connsiteY1" fmla="*/ 1083157 h 1300402"/>
                      <a:gd name="connsiteX2" fmla="*/ 190943 w 2315005"/>
                      <a:gd name="connsiteY2" fmla="*/ 1268122 h 1300402"/>
                      <a:gd name="connsiteX3" fmla="*/ 2144789 w 2315005"/>
                      <a:gd name="connsiteY3" fmla="*/ 1273332 h 1300402"/>
                      <a:gd name="connsiteX4" fmla="*/ 2189076 w 2315005"/>
                      <a:gd name="connsiteY4" fmla="*/ 994583 h 1300402"/>
                      <a:gd name="connsiteX5" fmla="*/ 1923353 w 2315005"/>
                      <a:gd name="connsiteY5" fmla="*/ 299014 h 1300402"/>
                      <a:gd name="connsiteX6" fmla="*/ 1451825 w 2315005"/>
                      <a:gd name="connsiteY6" fmla="*/ 33291 h 1300402"/>
                      <a:gd name="connsiteX7" fmla="*/ 605158 w 2315005"/>
                      <a:gd name="connsiteY7" fmla="*/ 12450 h 1300402"/>
                      <a:gd name="connsiteX8" fmla="*/ 487928 w 2315005"/>
                      <a:gd name="connsiteY8" fmla="*/ 116655 h 1300402"/>
                      <a:gd name="connsiteX0" fmla="*/ 494634 w 2321711"/>
                      <a:gd name="connsiteY0" fmla="*/ 116655 h 1300402"/>
                      <a:gd name="connsiteX1" fmla="*/ 114284 w 2321711"/>
                      <a:gd name="connsiteY1" fmla="*/ 1083157 h 1300402"/>
                      <a:gd name="connsiteX2" fmla="*/ 197649 w 2321711"/>
                      <a:gd name="connsiteY2" fmla="*/ 1268122 h 1300402"/>
                      <a:gd name="connsiteX3" fmla="*/ 2151495 w 2321711"/>
                      <a:gd name="connsiteY3" fmla="*/ 1273332 h 1300402"/>
                      <a:gd name="connsiteX4" fmla="*/ 2195782 w 2321711"/>
                      <a:gd name="connsiteY4" fmla="*/ 994583 h 1300402"/>
                      <a:gd name="connsiteX5" fmla="*/ 1930059 w 2321711"/>
                      <a:gd name="connsiteY5" fmla="*/ 299014 h 1300402"/>
                      <a:gd name="connsiteX6" fmla="*/ 1458531 w 2321711"/>
                      <a:gd name="connsiteY6" fmla="*/ 33291 h 1300402"/>
                      <a:gd name="connsiteX7" fmla="*/ 611864 w 2321711"/>
                      <a:gd name="connsiteY7" fmla="*/ 12450 h 1300402"/>
                      <a:gd name="connsiteX8" fmla="*/ 494634 w 2321711"/>
                      <a:gd name="connsiteY8" fmla="*/ 116655 h 1300402"/>
                      <a:gd name="connsiteX0" fmla="*/ 448058 w 2275135"/>
                      <a:gd name="connsiteY0" fmla="*/ 116655 h 1316444"/>
                      <a:gd name="connsiteX1" fmla="*/ 179728 w 2275135"/>
                      <a:gd name="connsiteY1" fmla="*/ 820039 h 1316444"/>
                      <a:gd name="connsiteX2" fmla="*/ 151073 w 2275135"/>
                      <a:gd name="connsiteY2" fmla="*/ 1268122 h 1316444"/>
                      <a:gd name="connsiteX3" fmla="*/ 2104919 w 2275135"/>
                      <a:gd name="connsiteY3" fmla="*/ 1273332 h 1316444"/>
                      <a:gd name="connsiteX4" fmla="*/ 2149206 w 2275135"/>
                      <a:gd name="connsiteY4" fmla="*/ 994583 h 1316444"/>
                      <a:gd name="connsiteX5" fmla="*/ 1883483 w 2275135"/>
                      <a:gd name="connsiteY5" fmla="*/ 299014 h 1316444"/>
                      <a:gd name="connsiteX6" fmla="*/ 1411955 w 2275135"/>
                      <a:gd name="connsiteY6" fmla="*/ 33291 h 1316444"/>
                      <a:gd name="connsiteX7" fmla="*/ 565288 w 2275135"/>
                      <a:gd name="connsiteY7" fmla="*/ 12450 h 1316444"/>
                      <a:gd name="connsiteX8" fmla="*/ 448058 w 2275135"/>
                      <a:gd name="connsiteY8" fmla="*/ 116655 h 1316444"/>
                      <a:gd name="connsiteX0" fmla="*/ 448058 w 2275135"/>
                      <a:gd name="connsiteY0" fmla="*/ 116655 h 1316444"/>
                      <a:gd name="connsiteX1" fmla="*/ 179728 w 2275135"/>
                      <a:gd name="connsiteY1" fmla="*/ 820039 h 1316444"/>
                      <a:gd name="connsiteX2" fmla="*/ 151073 w 2275135"/>
                      <a:gd name="connsiteY2" fmla="*/ 1268122 h 1316444"/>
                      <a:gd name="connsiteX3" fmla="*/ 2104919 w 2275135"/>
                      <a:gd name="connsiteY3" fmla="*/ 1273332 h 1316444"/>
                      <a:gd name="connsiteX4" fmla="*/ 2149206 w 2275135"/>
                      <a:gd name="connsiteY4" fmla="*/ 994583 h 1316444"/>
                      <a:gd name="connsiteX5" fmla="*/ 1883483 w 2275135"/>
                      <a:gd name="connsiteY5" fmla="*/ 299014 h 1316444"/>
                      <a:gd name="connsiteX6" fmla="*/ 1411955 w 2275135"/>
                      <a:gd name="connsiteY6" fmla="*/ 33291 h 1316444"/>
                      <a:gd name="connsiteX7" fmla="*/ 565288 w 2275135"/>
                      <a:gd name="connsiteY7" fmla="*/ 12450 h 1316444"/>
                      <a:gd name="connsiteX8" fmla="*/ 448058 w 2275135"/>
                      <a:gd name="connsiteY8" fmla="*/ 116655 h 1316444"/>
                      <a:gd name="connsiteX0" fmla="*/ 461910 w 2288987"/>
                      <a:gd name="connsiteY0" fmla="*/ 116655 h 1316444"/>
                      <a:gd name="connsiteX1" fmla="*/ 193580 w 2288987"/>
                      <a:gd name="connsiteY1" fmla="*/ 820039 h 1316444"/>
                      <a:gd name="connsiteX2" fmla="*/ 164925 w 2288987"/>
                      <a:gd name="connsiteY2" fmla="*/ 1268122 h 1316444"/>
                      <a:gd name="connsiteX3" fmla="*/ 2118771 w 2288987"/>
                      <a:gd name="connsiteY3" fmla="*/ 1273332 h 1316444"/>
                      <a:gd name="connsiteX4" fmla="*/ 2163058 w 2288987"/>
                      <a:gd name="connsiteY4" fmla="*/ 994583 h 1316444"/>
                      <a:gd name="connsiteX5" fmla="*/ 1897335 w 2288987"/>
                      <a:gd name="connsiteY5" fmla="*/ 299014 h 1316444"/>
                      <a:gd name="connsiteX6" fmla="*/ 1425807 w 2288987"/>
                      <a:gd name="connsiteY6" fmla="*/ 33291 h 1316444"/>
                      <a:gd name="connsiteX7" fmla="*/ 579140 w 2288987"/>
                      <a:gd name="connsiteY7" fmla="*/ 12450 h 1316444"/>
                      <a:gd name="connsiteX8" fmla="*/ 461910 w 2288987"/>
                      <a:gd name="connsiteY8" fmla="*/ 116655 h 1316444"/>
                      <a:gd name="connsiteX0" fmla="*/ 488771 w 2315848"/>
                      <a:gd name="connsiteY0" fmla="*/ 116655 h 1310140"/>
                      <a:gd name="connsiteX1" fmla="*/ 157918 w 2315848"/>
                      <a:gd name="connsiteY1" fmla="*/ 916429 h 1310140"/>
                      <a:gd name="connsiteX2" fmla="*/ 191786 w 2315848"/>
                      <a:gd name="connsiteY2" fmla="*/ 1268122 h 1310140"/>
                      <a:gd name="connsiteX3" fmla="*/ 2145632 w 2315848"/>
                      <a:gd name="connsiteY3" fmla="*/ 1273332 h 1310140"/>
                      <a:gd name="connsiteX4" fmla="*/ 2189919 w 2315848"/>
                      <a:gd name="connsiteY4" fmla="*/ 994583 h 1310140"/>
                      <a:gd name="connsiteX5" fmla="*/ 1924196 w 2315848"/>
                      <a:gd name="connsiteY5" fmla="*/ 299014 h 1310140"/>
                      <a:gd name="connsiteX6" fmla="*/ 1452668 w 2315848"/>
                      <a:gd name="connsiteY6" fmla="*/ 33291 h 1310140"/>
                      <a:gd name="connsiteX7" fmla="*/ 606001 w 2315848"/>
                      <a:gd name="connsiteY7" fmla="*/ 12450 h 1310140"/>
                      <a:gd name="connsiteX8" fmla="*/ 488771 w 2315848"/>
                      <a:gd name="connsiteY8" fmla="*/ 116655 h 1310140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51807 w 2278884"/>
                      <a:gd name="connsiteY0" fmla="*/ 131681 h 1340810"/>
                      <a:gd name="connsiteX1" fmla="*/ 209930 w 2278884"/>
                      <a:gd name="connsiteY1" fmla="*/ 698748 h 1340810"/>
                      <a:gd name="connsiteX2" fmla="*/ 154822 w 2278884"/>
                      <a:gd name="connsiteY2" fmla="*/ 1283148 h 1340810"/>
                      <a:gd name="connsiteX3" fmla="*/ 2108668 w 2278884"/>
                      <a:gd name="connsiteY3" fmla="*/ 1288358 h 1340810"/>
                      <a:gd name="connsiteX4" fmla="*/ 2152955 w 2278884"/>
                      <a:gd name="connsiteY4" fmla="*/ 1009609 h 1340810"/>
                      <a:gd name="connsiteX5" fmla="*/ 1887232 w 2278884"/>
                      <a:gd name="connsiteY5" fmla="*/ 314040 h 1340810"/>
                      <a:gd name="connsiteX6" fmla="*/ 1426124 w 2278884"/>
                      <a:gd name="connsiteY6" fmla="*/ 24871 h 1340810"/>
                      <a:gd name="connsiteX7" fmla="*/ 569037 w 2278884"/>
                      <a:gd name="connsiteY7" fmla="*/ 27476 h 1340810"/>
                      <a:gd name="connsiteX8" fmla="*/ 451807 w 2278884"/>
                      <a:gd name="connsiteY8" fmla="*/ 131681 h 1340810"/>
                      <a:gd name="connsiteX0" fmla="*/ 484365 w 2311442"/>
                      <a:gd name="connsiteY0" fmla="*/ 131681 h 1328616"/>
                      <a:gd name="connsiteX1" fmla="*/ 163094 w 2311442"/>
                      <a:gd name="connsiteY1" fmla="*/ 878069 h 1328616"/>
                      <a:gd name="connsiteX2" fmla="*/ 187380 w 2311442"/>
                      <a:gd name="connsiteY2" fmla="*/ 1283148 h 1328616"/>
                      <a:gd name="connsiteX3" fmla="*/ 2141226 w 2311442"/>
                      <a:gd name="connsiteY3" fmla="*/ 1288358 h 1328616"/>
                      <a:gd name="connsiteX4" fmla="*/ 2185513 w 2311442"/>
                      <a:gd name="connsiteY4" fmla="*/ 1009609 h 1328616"/>
                      <a:gd name="connsiteX5" fmla="*/ 1919790 w 2311442"/>
                      <a:gd name="connsiteY5" fmla="*/ 314040 h 1328616"/>
                      <a:gd name="connsiteX6" fmla="*/ 1458682 w 2311442"/>
                      <a:gd name="connsiteY6" fmla="*/ 24871 h 1328616"/>
                      <a:gd name="connsiteX7" fmla="*/ 601595 w 2311442"/>
                      <a:gd name="connsiteY7" fmla="*/ 27476 h 1328616"/>
                      <a:gd name="connsiteX8" fmla="*/ 484365 w 2311442"/>
                      <a:gd name="connsiteY8" fmla="*/ 131681 h 1328616"/>
                      <a:gd name="connsiteX0" fmla="*/ 459792 w 2286869"/>
                      <a:gd name="connsiteY0" fmla="*/ 131681 h 1328616"/>
                      <a:gd name="connsiteX1" fmla="*/ 138521 w 2286869"/>
                      <a:gd name="connsiteY1" fmla="*/ 878069 h 1328616"/>
                      <a:gd name="connsiteX2" fmla="*/ 162807 w 2286869"/>
                      <a:gd name="connsiteY2" fmla="*/ 1283148 h 1328616"/>
                      <a:gd name="connsiteX3" fmla="*/ 2116653 w 2286869"/>
                      <a:gd name="connsiteY3" fmla="*/ 1288358 h 1328616"/>
                      <a:gd name="connsiteX4" fmla="*/ 2160940 w 2286869"/>
                      <a:gd name="connsiteY4" fmla="*/ 1009609 h 1328616"/>
                      <a:gd name="connsiteX5" fmla="*/ 1895217 w 2286869"/>
                      <a:gd name="connsiteY5" fmla="*/ 314040 h 1328616"/>
                      <a:gd name="connsiteX6" fmla="*/ 1434109 w 2286869"/>
                      <a:gd name="connsiteY6" fmla="*/ 24871 h 1328616"/>
                      <a:gd name="connsiteX7" fmla="*/ 577022 w 2286869"/>
                      <a:gd name="connsiteY7" fmla="*/ 27476 h 1328616"/>
                      <a:gd name="connsiteX8" fmla="*/ 459792 w 2286869"/>
                      <a:gd name="connsiteY8" fmla="*/ 131681 h 1328616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283 h 1330832"/>
                      <a:gd name="connsiteX1" fmla="*/ 138521 w 2286869"/>
                      <a:gd name="connsiteY1" fmla="*/ 880285 h 1330832"/>
                      <a:gd name="connsiteX2" fmla="*/ 162807 w 2286869"/>
                      <a:gd name="connsiteY2" fmla="*/ 1285364 h 1330832"/>
                      <a:gd name="connsiteX3" fmla="*/ 2116653 w 2286869"/>
                      <a:gd name="connsiteY3" fmla="*/ 1290574 h 1330832"/>
                      <a:gd name="connsiteX4" fmla="*/ 2160940 w 2286869"/>
                      <a:gd name="connsiteY4" fmla="*/ 1011825 h 1330832"/>
                      <a:gd name="connsiteX5" fmla="*/ 1895217 w 2286869"/>
                      <a:gd name="connsiteY5" fmla="*/ 316256 h 1330832"/>
                      <a:gd name="connsiteX6" fmla="*/ 1434109 w 2286869"/>
                      <a:gd name="connsiteY6" fmla="*/ 27087 h 1330832"/>
                      <a:gd name="connsiteX7" fmla="*/ 577022 w 2286869"/>
                      <a:gd name="connsiteY7" fmla="*/ 29692 h 1330832"/>
                      <a:gd name="connsiteX8" fmla="*/ 429677 w 2286869"/>
                      <a:gd name="connsiteY8" fmla="*/ 187283 h 1330832"/>
                      <a:gd name="connsiteX0" fmla="*/ 429677 w 2286869"/>
                      <a:gd name="connsiteY0" fmla="*/ 184507 h 1328056"/>
                      <a:gd name="connsiteX1" fmla="*/ 138521 w 2286869"/>
                      <a:gd name="connsiteY1" fmla="*/ 877509 h 1328056"/>
                      <a:gd name="connsiteX2" fmla="*/ 162807 w 2286869"/>
                      <a:gd name="connsiteY2" fmla="*/ 1282588 h 1328056"/>
                      <a:gd name="connsiteX3" fmla="*/ 2116653 w 2286869"/>
                      <a:gd name="connsiteY3" fmla="*/ 1287798 h 1328056"/>
                      <a:gd name="connsiteX4" fmla="*/ 2160940 w 2286869"/>
                      <a:gd name="connsiteY4" fmla="*/ 1009049 h 1328056"/>
                      <a:gd name="connsiteX5" fmla="*/ 1895217 w 2286869"/>
                      <a:gd name="connsiteY5" fmla="*/ 313480 h 1328056"/>
                      <a:gd name="connsiteX6" fmla="*/ 1434109 w 2286869"/>
                      <a:gd name="connsiteY6" fmla="*/ 24311 h 1328056"/>
                      <a:gd name="connsiteX7" fmla="*/ 577022 w 2286869"/>
                      <a:gd name="connsiteY7" fmla="*/ 26916 h 1328056"/>
                      <a:gd name="connsiteX8" fmla="*/ 429677 w 2286869"/>
                      <a:gd name="connsiteY8" fmla="*/ 184507 h 1328056"/>
                      <a:gd name="connsiteX0" fmla="*/ 429677 w 2286869"/>
                      <a:gd name="connsiteY0" fmla="*/ 184507 h 1328056"/>
                      <a:gd name="connsiteX1" fmla="*/ 138521 w 2286869"/>
                      <a:gd name="connsiteY1" fmla="*/ 877509 h 1328056"/>
                      <a:gd name="connsiteX2" fmla="*/ 162807 w 2286869"/>
                      <a:gd name="connsiteY2" fmla="*/ 1282588 h 1328056"/>
                      <a:gd name="connsiteX3" fmla="*/ 2116653 w 2286869"/>
                      <a:gd name="connsiteY3" fmla="*/ 1287798 h 1328056"/>
                      <a:gd name="connsiteX4" fmla="*/ 2160940 w 2286869"/>
                      <a:gd name="connsiteY4" fmla="*/ 1009049 h 1328056"/>
                      <a:gd name="connsiteX5" fmla="*/ 1895217 w 2286869"/>
                      <a:gd name="connsiteY5" fmla="*/ 313480 h 1328056"/>
                      <a:gd name="connsiteX6" fmla="*/ 1434109 w 2286869"/>
                      <a:gd name="connsiteY6" fmla="*/ 24311 h 1328056"/>
                      <a:gd name="connsiteX7" fmla="*/ 577022 w 2286869"/>
                      <a:gd name="connsiteY7" fmla="*/ 26916 h 1328056"/>
                      <a:gd name="connsiteX8" fmla="*/ 429677 w 2286869"/>
                      <a:gd name="connsiteY8" fmla="*/ 184507 h 1328056"/>
                      <a:gd name="connsiteX0" fmla="*/ 442395 w 2299587"/>
                      <a:gd name="connsiteY0" fmla="*/ 184507 h 1328056"/>
                      <a:gd name="connsiteX1" fmla="*/ 151239 w 2299587"/>
                      <a:gd name="connsiteY1" fmla="*/ 877509 h 1328056"/>
                      <a:gd name="connsiteX2" fmla="*/ 175525 w 2299587"/>
                      <a:gd name="connsiteY2" fmla="*/ 1282588 h 1328056"/>
                      <a:gd name="connsiteX3" fmla="*/ 2129371 w 2299587"/>
                      <a:gd name="connsiteY3" fmla="*/ 1287798 h 1328056"/>
                      <a:gd name="connsiteX4" fmla="*/ 2173658 w 2299587"/>
                      <a:gd name="connsiteY4" fmla="*/ 1009049 h 1328056"/>
                      <a:gd name="connsiteX5" fmla="*/ 1907935 w 2299587"/>
                      <a:gd name="connsiteY5" fmla="*/ 313480 h 1328056"/>
                      <a:gd name="connsiteX6" fmla="*/ 1446827 w 2299587"/>
                      <a:gd name="connsiteY6" fmla="*/ 24311 h 1328056"/>
                      <a:gd name="connsiteX7" fmla="*/ 589740 w 2299587"/>
                      <a:gd name="connsiteY7" fmla="*/ 26916 h 1328056"/>
                      <a:gd name="connsiteX8" fmla="*/ 442395 w 2299587"/>
                      <a:gd name="connsiteY8" fmla="*/ 184507 h 1328056"/>
                      <a:gd name="connsiteX0" fmla="*/ 442395 w 2299587"/>
                      <a:gd name="connsiteY0" fmla="*/ 184507 h 1328056"/>
                      <a:gd name="connsiteX1" fmla="*/ 151239 w 2299587"/>
                      <a:gd name="connsiteY1" fmla="*/ 877509 h 1328056"/>
                      <a:gd name="connsiteX2" fmla="*/ 175525 w 2299587"/>
                      <a:gd name="connsiteY2" fmla="*/ 1282588 h 1328056"/>
                      <a:gd name="connsiteX3" fmla="*/ 2129371 w 2299587"/>
                      <a:gd name="connsiteY3" fmla="*/ 1287798 h 1328056"/>
                      <a:gd name="connsiteX4" fmla="*/ 2173658 w 2299587"/>
                      <a:gd name="connsiteY4" fmla="*/ 1009049 h 1328056"/>
                      <a:gd name="connsiteX5" fmla="*/ 1907935 w 2299587"/>
                      <a:gd name="connsiteY5" fmla="*/ 313480 h 1328056"/>
                      <a:gd name="connsiteX6" fmla="*/ 1446827 w 2299587"/>
                      <a:gd name="connsiteY6" fmla="*/ 24311 h 1328056"/>
                      <a:gd name="connsiteX7" fmla="*/ 589740 w 2299587"/>
                      <a:gd name="connsiteY7" fmla="*/ 26916 h 1328056"/>
                      <a:gd name="connsiteX8" fmla="*/ 442395 w 2299587"/>
                      <a:gd name="connsiteY8" fmla="*/ 184507 h 1328056"/>
                      <a:gd name="connsiteX0" fmla="*/ 443080 w 2300272"/>
                      <a:gd name="connsiteY0" fmla="*/ 184507 h 1328056"/>
                      <a:gd name="connsiteX1" fmla="*/ 151924 w 2300272"/>
                      <a:gd name="connsiteY1" fmla="*/ 877509 h 1328056"/>
                      <a:gd name="connsiteX2" fmla="*/ 176210 w 2300272"/>
                      <a:gd name="connsiteY2" fmla="*/ 1282588 h 1328056"/>
                      <a:gd name="connsiteX3" fmla="*/ 2130056 w 2300272"/>
                      <a:gd name="connsiteY3" fmla="*/ 1287798 h 1328056"/>
                      <a:gd name="connsiteX4" fmla="*/ 2174343 w 2300272"/>
                      <a:gd name="connsiteY4" fmla="*/ 1009049 h 1328056"/>
                      <a:gd name="connsiteX5" fmla="*/ 1908620 w 2300272"/>
                      <a:gd name="connsiteY5" fmla="*/ 313480 h 1328056"/>
                      <a:gd name="connsiteX6" fmla="*/ 1447512 w 2300272"/>
                      <a:gd name="connsiteY6" fmla="*/ 24311 h 1328056"/>
                      <a:gd name="connsiteX7" fmla="*/ 590425 w 2300272"/>
                      <a:gd name="connsiteY7" fmla="*/ 26916 h 1328056"/>
                      <a:gd name="connsiteX8" fmla="*/ 443080 w 2300272"/>
                      <a:gd name="connsiteY8" fmla="*/ 184507 h 1328056"/>
                      <a:gd name="connsiteX0" fmla="*/ 506913 w 2364105"/>
                      <a:gd name="connsiteY0" fmla="*/ 184507 h 1310717"/>
                      <a:gd name="connsiteX1" fmla="*/ 215757 w 2364105"/>
                      <a:gd name="connsiteY1" fmla="*/ 877509 h 1310717"/>
                      <a:gd name="connsiteX2" fmla="*/ 240043 w 2364105"/>
                      <a:gd name="connsiteY2" fmla="*/ 1282588 h 1310717"/>
                      <a:gd name="connsiteX3" fmla="*/ 2193889 w 2364105"/>
                      <a:gd name="connsiteY3" fmla="*/ 1287798 h 1310717"/>
                      <a:gd name="connsiteX4" fmla="*/ 2238176 w 2364105"/>
                      <a:gd name="connsiteY4" fmla="*/ 1009049 h 1310717"/>
                      <a:gd name="connsiteX5" fmla="*/ 1972453 w 2364105"/>
                      <a:gd name="connsiteY5" fmla="*/ 313480 h 1310717"/>
                      <a:gd name="connsiteX6" fmla="*/ 1511345 w 2364105"/>
                      <a:gd name="connsiteY6" fmla="*/ 24311 h 1310717"/>
                      <a:gd name="connsiteX7" fmla="*/ 654258 w 2364105"/>
                      <a:gd name="connsiteY7" fmla="*/ 26916 h 1310717"/>
                      <a:gd name="connsiteX8" fmla="*/ 506913 w 2364105"/>
                      <a:gd name="connsiteY8" fmla="*/ 184507 h 1310717"/>
                      <a:gd name="connsiteX0" fmla="*/ 477746 w 2334938"/>
                      <a:gd name="connsiteY0" fmla="*/ 184507 h 1318654"/>
                      <a:gd name="connsiteX1" fmla="*/ 112771 w 2334938"/>
                      <a:gd name="connsiteY1" fmla="*/ 1028719 h 1318654"/>
                      <a:gd name="connsiteX2" fmla="*/ 210876 w 2334938"/>
                      <a:gd name="connsiteY2" fmla="*/ 1282588 h 1318654"/>
                      <a:gd name="connsiteX3" fmla="*/ 2164722 w 2334938"/>
                      <a:gd name="connsiteY3" fmla="*/ 1287798 h 1318654"/>
                      <a:gd name="connsiteX4" fmla="*/ 2209009 w 2334938"/>
                      <a:gd name="connsiteY4" fmla="*/ 1009049 h 1318654"/>
                      <a:gd name="connsiteX5" fmla="*/ 1943286 w 2334938"/>
                      <a:gd name="connsiteY5" fmla="*/ 313480 h 1318654"/>
                      <a:gd name="connsiteX6" fmla="*/ 1482178 w 2334938"/>
                      <a:gd name="connsiteY6" fmla="*/ 24311 h 1318654"/>
                      <a:gd name="connsiteX7" fmla="*/ 625091 w 2334938"/>
                      <a:gd name="connsiteY7" fmla="*/ 26916 h 1318654"/>
                      <a:gd name="connsiteX8" fmla="*/ 477746 w 2334938"/>
                      <a:gd name="connsiteY8" fmla="*/ 184507 h 1318654"/>
                      <a:gd name="connsiteX0" fmla="*/ 445937 w 2303129"/>
                      <a:gd name="connsiteY0" fmla="*/ 184507 h 1318654"/>
                      <a:gd name="connsiteX1" fmla="*/ 80962 w 2303129"/>
                      <a:gd name="connsiteY1" fmla="*/ 1028719 h 1318654"/>
                      <a:gd name="connsiteX2" fmla="*/ 179067 w 2303129"/>
                      <a:gd name="connsiteY2" fmla="*/ 1282588 h 1318654"/>
                      <a:gd name="connsiteX3" fmla="*/ 2132913 w 2303129"/>
                      <a:gd name="connsiteY3" fmla="*/ 1287798 h 1318654"/>
                      <a:gd name="connsiteX4" fmla="*/ 2177200 w 2303129"/>
                      <a:gd name="connsiteY4" fmla="*/ 1009049 h 1318654"/>
                      <a:gd name="connsiteX5" fmla="*/ 1911477 w 2303129"/>
                      <a:gd name="connsiteY5" fmla="*/ 313480 h 1318654"/>
                      <a:gd name="connsiteX6" fmla="*/ 1450369 w 2303129"/>
                      <a:gd name="connsiteY6" fmla="*/ 24311 h 1318654"/>
                      <a:gd name="connsiteX7" fmla="*/ 593282 w 2303129"/>
                      <a:gd name="connsiteY7" fmla="*/ 26916 h 1318654"/>
                      <a:gd name="connsiteX8" fmla="*/ 445937 w 2303129"/>
                      <a:gd name="connsiteY8" fmla="*/ 184507 h 1318654"/>
                      <a:gd name="connsiteX0" fmla="*/ 460480 w 2317672"/>
                      <a:gd name="connsiteY0" fmla="*/ 184507 h 1316642"/>
                      <a:gd name="connsiteX1" fmla="*/ 63358 w 2317672"/>
                      <a:gd name="connsiteY1" fmla="*/ 1064438 h 1316642"/>
                      <a:gd name="connsiteX2" fmla="*/ 193610 w 2317672"/>
                      <a:gd name="connsiteY2" fmla="*/ 1282588 h 1316642"/>
                      <a:gd name="connsiteX3" fmla="*/ 2147456 w 2317672"/>
                      <a:gd name="connsiteY3" fmla="*/ 1287798 h 1316642"/>
                      <a:gd name="connsiteX4" fmla="*/ 2191743 w 2317672"/>
                      <a:gd name="connsiteY4" fmla="*/ 1009049 h 1316642"/>
                      <a:gd name="connsiteX5" fmla="*/ 1926020 w 2317672"/>
                      <a:gd name="connsiteY5" fmla="*/ 313480 h 1316642"/>
                      <a:gd name="connsiteX6" fmla="*/ 1464912 w 2317672"/>
                      <a:gd name="connsiteY6" fmla="*/ 24311 h 1316642"/>
                      <a:gd name="connsiteX7" fmla="*/ 607825 w 2317672"/>
                      <a:gd name="connsiteY7" fmla="*/ 26916 h 1316642"/>
                      <a:gd name="connsiteX8" fmla="*/ 460480 w 2317672"/>
                      <a:gd name="connsiteY8" fmla="*/ 184507 h 1316642"/>
                      <a:gd name="connsiteX0" fmla="*/ 416336 w 2267215"/>
                      <a:gd name="connsiteY0" fmla="*/ 184507 h 1317226"/>
                      <a:gd name="connsiteX1" fmla="*/ 19214 w 2267215"/>
                      <a:gd name="connsiteY1" fmla="*/ 1064438 h 1317226"/>
                      <a:gd name="connsiteX2" fmla="*/ 236382 w 2267215"/>
                      <a:gd name="connsiteY2" fmla="*/ 1283779 h 1317226"/>
                      <a:gd name="connsiteX3" fmla="*/ 2103312 w 2267215"/>
                      <a:gd name="connsiteY3" fmla="*/ 1287798 h 1317226"/>
                      <a:gd name="connsiteX4" fmla="*/ 2147599 w 2267215"/>
                      <a:gd name="connsiteY4" fmla="*/ 1009049 h 1317226"/>
                      <a:gd name="connsiteX5" fmla="*/ 1881876 w 2267215"/>
                      <a:gd name="connsiteY5" fmla="*/ 313480 h 1317226"/>
                      <a:gd name="connsiteX6" fmla="*/ 1420768 w 2267215"/>
                      <a:gd name="connsiteY6" fmla="*/ 24311 h 1317226"/>
                      <a:gd name="connsiteX7" fmla="*/ 563681 w 2267215"/>
                      <a:gd name="connsiteY7" fmla="*/ 26916 h 1317226"/>
                      <a:gd name="connsiteX8" fmla="*/ 416336 w 2267215"/>
                      <a:gd name="connsiteY8" fmla="*/ 184507 h 1317226"/>
                      <a:gd name="connsiteX0" fmla="*/ 426325 w 2277204"/>
                      <a:gd name="connsiteY0" fmla="*/ 184507 h 1309615"/>
                      <a:gd name="connsiteX1" fmla="*/ 29203 w 2277204"/>
                      <a:gd name="connsiteY1" fmla="*/ 1064438 h 1309615"/>
                      <a:gd name="connsiteX2" fmla="*/ 246371 w 2277204"/>
                      <a:gd name="connsiteY2" fmla="*/ 1283779 h 1309615"/>
                      <a:gd name="connsiteX3" fmla="*/ 2113301 w 2277204"/>
                      <a:gd name="connsiteY3" fmla="*/ 1287798 h 1309615"/>
                      <a:gd name="connsiteX4" fmla="*/ 2157588 w 2277204"/>
                      <a:gd name="connsiteY4" fmla="*/ 1009049 h 1309615"/>
                      <a:gd name="connsiteX5" fmla="*/ 1891865 w 2277204"/>
                      <a:gd name="connsiteY5" fmla="*/ 313480 h 1309615"/>
                      <a:gd name="connsiteX6" fmla="*/ 1430757 w 2277204"/>
                      <a:gd name="connsiteY6" fmla="*/ 24311 h 1309615"/>
                      <a:gd name="connsiteX7" fmla="*/ 573670 w 2277204"/>
                      <a:gd name="connsiteY7" fmla="*/ 26916 h 1309615"/>
                      <a:gd name="connsiteX8" fmla="*/ 426325 w 2277204"/>
                      <a:gd name="connsiteY8" fmla="*/ 184507 h 1309615"/>
                      <a:gd name="connsiteX0" fmla="*/ 409313 w 2175703"/>
                      <a:gd name="connsiteY0" fmla="*/ 184507 h 1325177"/>
                      <a:gd name="connsiteX1" fmla="*/ 12191 w 2175703"/>
                      <a:gd name="connsiteY1" fmla="*/ 1064438 h 1325177"/>
                      <a:gd name="connsiteX2" fmla="*/ 229359 w 2175703"/>
                      <a:gd name="connsiteY2" fmla="*/ 1283779 h 1325177"/>
                      <a:gd name="connsiteX3" fmla="*/ 1959368 w 2175703"/>
                      <a:gd name="connsiteY3" fmla="*/ 1299704 h 1325177"/>
                      <a:gd name="connsiteX4" fmla="*/ 2140576 w 2175703"/>
                      <a:gd name="connsiteY4" fmla="*/ 1009049 h 1325177"/>
                      <a:gd name="connsiteX5" fmla="*/ 1874853 w 2175703"/>
                      <a:gd name="connsiteY5" fmla="*/ 313480 h 1325177"/>
                      <a:gd name="connsiteX6" fmla="*/ 1413745 w 2175703"/>
                      <a:gd name="connsiteY6" fmla="*/ 24311 h 1325177"/>
                      <a:gd name="connsiteX7" fmla="*/ 556658 w 2175703"/>
                      <a:gd name="connsiteY7" fmla="*/ 26916 h 1325177"/>
                      <a:gd name="connsiteX8" fmla="*/ 409313 w 2175703"/>
                      <a:gd name="connsiteY8" fmla="*/ 184507 h 1325177"/>
                      <a:gd name="connsiteX0" fmla="*/ 409313 w 2176104"/>
                      <a:gd name="connsiteY0" fmla="*/ 184507 h 1309779"/>
                      <a:gd name="connsiteX1" fmla="*/ 12191 w 2176104"/>
                      <a:gd name="connsiteY1" fmla="*/ 1064438 h 1309779"/>
                      <a:gd name="connsiteX2" fmla="*/ 229359 w 2176104"/>
                      <a:gd name="connsiteY2" fmla="*/ 1283779 h 1309779"/>
                      <a:gd name="connsiteX3" fmla="*/ 1959368 w 2176104"/>
                      <a:gd name="connsiteY3" fmla="*/ 1299704 h 1309779"/>
                      <a:gd name="connsiteX4" fmla="*/ 2140576 w 2176104"/>
                      <a:gd name="connsiteY4" fmla="*/ 1009049 h 1309779"/>
                      <a:gd name="connsiteX5" fmla="*/ 1874853 w 2176104"/>
                      <a:gd name="connsiteY5" fmla="*/ 313480 h 1309779"/>
                      <a:gd name="connsiteX6" fmla="*/ 1413745 w 2176104"/>
                      <a:gd name="connsiteY6" fmla="*/ 24311 h 1309779"/>
                      <a:gd name="connsiteX7" fmla="*/ 556658 w 2176104"/>
                      <a:gd name="connsiteY7" fmla="*/ 26916 h 1309779"/>
                      <a:gd name="connsiteX8" fmla="*/ 409313 w 2176104"/>
                      <a:gd name="connsiteY8" fmla="*/ 184507 h 1309779"/>
                      <a:gd name="connsiteX0" fmla="*/ 409313 w 2176911"/>
                      <a:gd name="connsiteY0" fmla="*/ 184507 h 1304807"/>
                      <a:gd name="connsiteX1" fmla="*/ 12191 w 2176911"/>
                      <a:gd name="connsiteY1" fmla="*/ 1064438 h 1304807"/>
                      <a:gd name="connsiteX2" fmla="*/ 229359 w 2176911"/>
                      <a:gd name="connsiteY2" fmla="*/ 1283779 h 1304807"/>
                      <a:gd name="connsiteX3" fmla="*/ 1959368 w 2176911"/>
                      <a:gd name="connsiteY3" fmla="*/ 1299704 h 1304807"/>
                      <a:gd name="connsiteX4" fmla="*/ 2140576 w 2176911"/>
                      <a:gd name="connsiteY4" fmla="*/ 1009049 h 1304807"/>
                      <a:gd name="connsiteX5" fmla="*/ 1874853 w 2176911"/>
                      <a:gd name="connsiteY5" fmla="*/ 313480 h 1304807"/>
                      <a:gd name="connsiteX6" fmla="*/ 1413745 w 2176911"/>
                      <a:gd name="connsiteY6" fmla="*/ 24311 h 1304807"/>
                      <a:gd name="connsiteX7" fmla="*/ 556658 w 2176911"/>
                      <a:gd name="connsiteY7" fmla="*/ 26916 h 1304807"/>
                      <a:gd name="connsiteX8" fmla="*/ 409313 w 2176911"/>
                      <a:gd name="connsiteY8" fmla="*/ 184507 h 1304807"/>
                      <a:gd name="connsiteX0" fmla="*/ 409313 w 2179359"/>
                      <a:gd name="connsiteY0" fmla="*/ 184507 h 1303397"/>
                      <a:gd name="connsiteX1" fmla="*/ 12191 w 2179359"/>
                      <a:gd name="connsiteY1" fmla="*/ 1064438 h 1303397"/>
                      <a:gd name="connsiteX2" fmla="*/ 229359 w 2179359"/>
                      <a:gd name="connsiteY2" fmla="*/ 1283779 h 1303397"/>
                      <a:gd name="connsiteX3" fmla="*/ 1959368 w 2179359"/>
                      <a:gd name="connsiteY3" fmla="*/ 1299704 h 1303397"/>
                      <a:gd name="connsiteX4" fmla="*/ 2140576 w 2179359"/>
                      <a:gd name="connsiteY4" fmla="*/ 1009049 h 1303397"/>
                      <a:gd name="connsiteX5" fmla="*/ 1874853 w 2179359"/>
                      <a:gd name="connsiteY5" fmla="*/ 313480 h 1303397"/>
                      <a:gd name="connsiteX6" fmla="*/ 1413745 w 2179359"/>
                      <a:gd name="connsiteY6" fmla="*/ 24311 h 1303397"/>
                      <a:gd name="connsiteX7" fmla="*/ 556658 w 2179359"/>
                      <a:gd name="connsiteY7" fmla="*/ 26916 h 1303397"/>
                      <a:gd name="connsiteX8" fmla="*/ 409313 w 2179359"/>
                      <a:gd name="connsiteY8" fmla="*/ 184507 h 1303397"/>
                      <a:gd name="connsiteX0" fmla="*/ 407937 w 2177983"/>
                      <a:gd name="connsiteY0" fmla="*/ 184507 h 1300238"/>
                      <a:gd name="connsiteX1" fmla="*/ 10815 w 2177983"/>
                      <a:gd name="connsiteY1" fmla="*/ 1064438 h 1300238"/>
                      <a:gd name="connsiteX2" fmla="*/ 227983 w 2177983"/>
                      <a:gd name="connsiteY2" fmla="*/ 1283779 h 1300238"/>
                      <a:gd name="connsiteX3" fmla="*/ 1957992 w 2177983"/>
                      <a:gd name="connsiteY3" fmla="*/ 1299704 h 1300238"/>
                      <a:gd name="connsiteX4" fmla="*/ 2139200 w 2177983"/>
                      <a:gd name="connsiteY4" fmla="*/ 1009049 h 1300238"/>
                      <a:gd name="connsiteX5" fmla="*/ 1873477 w 2177983"/>
                      <a:gd name="connsiteY5" fmla="*/ 313480 h 1300238"/>
                      <a:gd name="connsiteX6" fmla="*/ 1412369 w 2177983"/>
                      <a:gd name="connsiteY6" fmla="*/ 24311 h 1300238"/>
                      <a:gd name="connsiteX7" fmla="*/ 555282 w 2177983"/>
                      <a:gd name="connsiteY7" fmla="*/ 26916 h 1300238"/>
                      <a:gd name="connsiteX8" fmla="*/ 407937 w 2177983"/>
                      <a:gd name="connsiteY8" fmla="*/ 184507 h 1300238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66386 h 1282236"/>
                      <a:gd name="connsiteX1" fmla="*/ 10815 w 2194998"/>
                      <a:gd name="connsiteY1" fmla="*/ 1046317 h 1282236"/>
                      <a:gd name="connsiteX2" fmla="*/ 227983 w 2194998"/>
                      <a:gd name="connsiteY2" fmla="*/ 1265658 h 1282236"/>
                      <a:gd name="connsiteX3" fmla="*/ 1957992 w 2194998"/>
                      <a:gd name="connsiteY3" fmla="*/ 1281583 h 1282236"/>
                      <a:gd name="connsiteX4" fmla="*/ 2139200 w 2194998"/>
                      <a:gd name="connsiteY4" fmla="*/ 990928 h 1282236"/>
                      <a:gd name="connsiteX5" fmla="*/ 1873477 w 2194998"/>
                      <a:gd name="connsiteY5" fmla="*/ 295359 h 1282236"/>
                      <a:gd name="connsiteX6" fmla="*/ 1412369 w 2194998"/>
                      <a:gd name="connsiteY6" fmla="*/ 6190 h 1282236"/>
                      <a:gd name="connsiteX7" fmla="*/ 555282 w 2194998"/>
                      <a:gd name="connsiteY7" fmla="*/ 8795 h 1282236"/>
                      <a:gd name="connsiteX8" fmla="*/ 407937 w 2194998"/>
                      <a:gd name="connsiteY8" fmla="*/ 166386 h 1282236"/>
                      <a:gd name="connsiteX0" fmla="*/ 407937 w 2194998"/>
                      <a:gd name="connsiteY0" fmla="*/ 166386 h 1282236"/>
                      <a:gd name="connsiteX1" fmla="*/ 10815 w 2194998"/>
                      <a:gd name="connsiteY1" fmla="*/ 1046317 h 1282236"/>
                      <a:gd name="connsiteX2" fmla="*/ 227983 w 2194998"/>
                      <a:gd name="connsiteY2" fmla="*/ 1265658 h 1282236"/>
                      <a:gd name="connsiteX3" fmla="*/ 1957992 w 2194998"/>
                      <a:gd name="connsiteY3" fmla="*/ 1281583 h 1282236"/>
                      <a:gd name="connsiteX4" fmla="*/ 2139200 w 2194998"/>
                      <a:gd name="connsiteY4" fmla="*/ 990928 h 1282236"/>
                      <a:gd name="connsiteX5" fmla="*/ 1873477 w 2194998"/>
                      <a:gd name="connsiteY5" fmla="*/ 295359 h 1282236"/>
                      <a:gd name="connsiteX6" fmla="*/ 1412369 w 2194998"/>
                      <a:gd name="connsiteY6" fmla="*/ 6190 h 1282236"/>
                      <a:gd name="connsiteX7" fmla="*/ 555282 w 2194998"/>
                      <a:gd name="connsiteY7" fmla="*/ 8795 h 1282236"/>
                      <a:gd name="connsiteX8" fmla="*/ 407937 w 2194998"/>
                      <a:gd name="connsiteY8" fmla="*/ 166386 h 1282236"/>
                      <a:gd name="connsiteX0" fmla="*/ 407937 w 2194998"/>
                      <a:gd name="connsiteY0" fmla="*/ 167180 h 1283030"/>
                      <a:gd name="connsiteX1" fmla="*/ 10815 w 2194998"/>
                      <a:gd name="connsiteY1" fmla="*/ 1047111 h 1283030"/>
                      <a:gd name="connsiteX2" fmla="*/ 227983 w 2194998"/>
                      <a:gd name="connsiteY2" fmla="*/ 1266452 h 1283030"/>
                      <a:gd name="connsiteX3" fmla="*/ 1957992 w 2194998"/>
                      <a:gd name="connsiteY3" fmla="*/ 1282377 h 1283030"/>
                      <a:gd name="connsiteX4" fmla="*/ 2139200 w 2194998"/>
                      <a:gd name="connsiteY4" fmla="*/ 991722 h 1283030"/>
                      <a:gd name="connsiteX5" fmla="*/ 1873477 w 2194998"/>
                      <a:gd name="connsiteY5" fmla="*/ 296153 h 1283030"/>
                      <a:gd name="connsiteX6" fmla="*/ 1412369 w 2194998"/>
                      <a:gd name="connsiteY6" fmla="*/ 6984 h 1283030"/>
                      <a:gd name="connsiteX7" fmla="*/ 555282 w 2194998"/>
                      <a:gd name="connsiteY7" fmla="*/ 9589 h 1283030"/>
                      <a:gd name="connsiteX8" fmla="*/ 407937 w 2194998"/>
                      <a:gd name="connsiteY8" fmla="*/ 167180 h 1283030"/>
                      <a:gd name="connsiteX0" fmla="*/ 407937 w 2194998"/>
                      <a:gd name="connsiteY0" fmla="*/ 167180 h 1283030"/>
                      <a:gd name="connsiteX1" fmla="*/ 10815 w 2194998"/>
                      <a:gd name="connsiteY1" fmla="*/ 1047111 h 1283030"/>
                      <a:gd name="connsiteX2" fmla="*/ 227983 w 2194998"/>
                      <a:gd name="connsiteY2" fmla="*/ 1266452 h 1283030"/>
                      <a:gd name="connsiteX3" fmla="*/ 1957992 w 2194998"/>
                      <a:gd name="connsiteY3" fmla="*/ 1282377 h 1283030"/>
                      <a:gd name="connsiteX4" fmla="*/ 2139200 w 2194998"/>
                      <a:gd name="connsiteY4" fmla="*/ 991722 h 1283030"/>
                      <a:gd name="connsiteX5" fmla="*/ 1873477 w 2194998"/>
                      <a:gd name="connsiteY5" fmla="*/ 296153 h 1283030"/>
                      <a:gd name="connsiteX6" fmla="*/ 1412369 w 2194998"/>
                      <a:gd name="connsiteY6" fmla="*/ 6984 h 1283030"/>
                      <a:gd name="connsiteX7" fmla="*/ 592191 w 2194998"/>
                      <a:gd name="connsiteY7" fmla="*/ 9589 h 1283030"/>
                      <a:gd name="connsiteX8" fmla="*/ 407937 w 2194998"/>
                      <a:gd name="connsiteY8" fmla="*/ 167180 h 1283030"/>
                      <a:gd name="connsiteX0" fmla="*/ 407937 w 2194998"/>
                      <a:gd name="connsiteY0" fmla="*/ 161671 h 1277521"/>
                      <a:gd name="connsiteX1" fmla="*/ 10815 w 2194998"/>
                      <a:gd name="connsiteY1" fmla="*/ 1041602 h 1277521"/>
                      <a:gd name="connsiteX2" fmla="*/ 227983 w 2194998"/>
                      <a:gd name="connsiteY2" fmla="*/ 1260943 h 1277521"/>
                      <a:gd name="connsiteX3" fmla="*/ 1957992 w 2194998"/>
                      <a:gd name="connsiteY3" fmla="*/ 1276868 h 1277521"/>
                      <a:gd name="connsiteX4" fmla="*/ 2139200 w 2194998"/>
                      <a:gd name="connsiteY4" fmla="*/ 986213 h 1277521"/>
                      <a:gd name="connsiteX5" fmla="*/ 1873477 w 2194998"/>
                      <a:gd name="connsiteY5" fmla="*/ 290644 h 1277521"/>
                      <a:gd name="connsiteX6" fmla="*/ 1412369 w 2194998"/>
                      <a:gd name="connsiteY6" fmla="*/ 1475 h 1277521"/>
                      <a:gd name="connsiteX7" fmla="*/ 592191 w 2194998"/>
                      <a:gd name="connsiteY7" fmla="*/ 4080 h 1277521"/>
                      <a:gd name="connsiteX8" fmla="*/ 407937 w 2194998"/>
                      <a:gd name="connsiteY8" fmla="*/ 161671 h 1277521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6722 w 2193783"/>
                      <a:gd name="connsiteY0" fmla="*/ 162330 h 1282395"/>
                      <a:gd name="connsiteX1" fmla="*/ 13383 w 2193783"/>
                      <a:gd name="connsiteY1" fmla="*/ 1046045 h 1282395"/>
                      <a:gd name="connsiteX2" fmla="*/ 226768 w 2193783"/>
                      <a:gd name="connsiteY2" fmla="*/ 1261602 h 1282395"/>
                      <a:gd name="connsiteX3" fmla="*/ 1956777 w 2193783"/>
                      <a:gd name="connsiteY3" fmla="*/ 1277527 h 1282395"/>
                      <a:gd name="connsiteX4" fmla="*/ 2137985 w 2193783"/>
                      <a:gd name="connsiteY4" fmla="*/ 986872 h 1282395"/>
                      <a:gd name="connsiteX5" fmla="*/ 1872262 w 2193783"/>
                      <a:gd name="connsiteY5" fmla="*/ 291303 h 1282395"/>
                      <a:gd name="connsiteX6" fmla="*/ 1411154 w 2193783"/>
                      <a:gd name="connsiteY6" fmla="*/ 2134 h 1282395"/>
                      <a:gd name="connsiteX7" fmla="*/ 606455 w 2193783"/>
                      <a:gd name="connsiteY7" fmla="*/ 2358 h 1282395"/>
                      <a:gd name="connsiteX8" fmla="*/ 406722 w 2193783"/>
                      <a:gd name="connsiteY8" fmla="*/ 162330 h 1282395"/>
                      <a:gd name="connsiteX0" fmla="*/ 406722 w 2190370"/>
                      <a:gd name="connsiteY0" fmla="*/ 162330 h 1302822"/>
                      <a:gd name="connsiteX1" fmla="*/ 13383 w 2190370"/>
                      <a:gd name="connsiteY1" fmla="*/ 1046045 h 1302822"/>
                      <a:gd name="connsiteX2" fmla="*/ 226768 w 2190370"/>
                      <a:gd name="connsiteY2" fmla="*/ 1261602 h 1302822"/>
                      <a:gd name="connsiteX3" fmla="*/ 1956777 w 2190370"/>
                      <a:gd name="connsiteY3" fmla="*/ 1277527 h 1302822"/>
                      <a:gd name="connsiteX4" fmla="*/ 2137985 w 2190370"/>
                      <a:gd name="connsiteY4" fmla="*/ 986872 h 1302822"/>
                      <a:gd name="connsiteX5" fmla="*/ 1872262 w 2190370"/>
                      <a:gd name="connsiteY5" fmla="*/ 291303 h 1302822"/>
                      <a:gd name="connsiteX6" fmla="*/ 1411154 w 2190370"/>
                      <a:gd name="connsiteY6" fmla="*/ 2134 h 1302822"/>
                      <a:gd name="connsiteX7" fmla="*/ 606455 w 2190370"/>
                      <a:gd name="connsiteY7" fmla="*/ 2358 h 1302822"/>
                      <a:gd name="connsiteX8" fmla="*/ 406722 w 2190370"/>
                      <a:gd name="connsiteY8" fmla="*/ 162330 h 1302822"/>
                      <a:gd name="connsiteX0" fmla="*/ 417622 w 2202664"/>
                      <a:gd name="connsiteY0" fmla="*/ 162330 h 1302822"/>
                      <a:gd name="connsiteX1" fmla="*/ 24283 w 2202664"/>
                      <a:gd name="connsiteY1" fmla="*/ 1046045 h 1302822"/>
                      <a:gd name="connsiteX2" fmla="*/ 211182 w 2202664"/>
                      <a:gd name="connsiteY2" fmla="*/ 1261602 h 1302822"/>
                      <a:gd name="connsiteX3" fmla="*/ 1967677 w 2202664"/>
                      <a:gd name="connsiteY3" fmla="*/ 1277527 h 1302822"/>
                      <a:gd name="connsiteX4" fmla="*/ 2148885 w 2202664"/>
                      <a:gd name="connsiteY4" fmla="*/ 986872 h 1302822"/>
                      <a:gd name="connsiteX5" fmla="*/ 1883162 w 2202664"/>
                      <a:gd name="connsiteY5" fmla="*/ 291303 h 1302822"/>
                      <a:gd name="connsiteX6" fmla="*/ 1422054 w 2202664"/>
                      <a:gd name="connsiteY6" fmla="*/ 2134 h 1302822"/>
                      <a:gd name="connsiteX7" fmla="*/ 617355 w 2202664"/>
                      <a:gd name="connsiteY7" fmla="*/ 2358 h 1302822"/>
                      <a:gd name="connsiteX8" fmla="*/ 417622 w 2202664"/>
                      <a:gd name="connsiteY8" fmla="*/ 162330 h 1302822"/>
                      <a:gd name="connsiteX0" fmla="*/ 425361 w 2211275"/>
                      <a:gd name="connsiteY0" fmla="*/ 162330 h 1303348"/>
                      <a:gd name="connsiteX1" fmla="*/ 32022 w 2211275"/>
                      <a:gd name="connsiteY1" fmla="*/ 1046045 h 1303348"/>
                      <a:gd name="connsiteX2" fmla="*/ 202524 w 2211275"/>
                      <a:gd name="connsiteY2" fmla="*/ 1262863 h 1303348"/>
                      <a:gd name="connsiteX3" fmla="*/ 1975416 w 2211275"/>
                      <a:gd name="connsiteY3" fmla="*/ 1277527 h 1303348"/>
                      <a:gd name="connsiteX4" fmla="*/ 2156624 w 2211275"/>
                      <a:gd name="connsiteY4" fmla="*/ 986872 h 1303348"/>
                      <a:gd name="connsiteX5" fmla="*/ 1890901 w 2211275"/>
                      <a:gd name="connsiteY5" fmla="*/ 291303 h 1303348"/>
                      <a:gd name="connsiteX6" fmla="*/ 1429793 w 2211275"/>
                      <a:gd name="connsiteY6" fmla="*/ 2134 h 1303348"/>
                      <a:gd name="connsiteX7" fmla="*/ 625094 w 2211275"/>
                      <a:gd name="connsiteY7" fmla="*/ 2358 h 1303348"/>
                      <a:gd name="connsiteX8" fmla="*/ 425361 w 2211275"/>
                      <a:gd name="connsiteY8" fmla="*/ 162330 h 1303348"/>
                      <a:gd name="connsiteX0" fmla="*/ 425830 w 2211744"/>
                      <a:gd name="connsiteY0" fmla="*/ 162330 h 1297198"/>
                      <a:gd name="connsiteX1" fmla="*/ 32491 w 2211744"/>
                      <a:gd name="connsiteY1" fmla="*/ 1046045 h 1297198"/>
                      <a:gd name="connsiteX2" fmla="*/ 202993 w 2211744"/>
                      <a:gd name="connsiteY2" fmla="*/ 1262863 h 1297198"/>
                      <a:gd name="connsiteX3" fmla="*/ 1975885 w 2211744"/>
                      <a:gd name="connsiteY3" fmla="*/ 1277527 h 1297198"/>
                      <a:gd name="connsiteX4" fmla="*/ 2157093 w 2211744"/>
                      <a:gd name="connsiteY4" fmla="*/ 986872 h 1297198"/>
                      <a:gd name="connsiteX5" fmla="*/ 1891370 w 2211744"/>
                      <a:gd name="connsiteY5" fmla="*/ 291303 h 1297198"/>
                      <a:gd name="connsiteX6" fmla="*/ 1430262 w 2211744"/>
                      <a:gd name="connsiteY6" fmla="*/ 2134 h 1297198"/>
                      <a:gd name="connsiteX7" fmla="*/ 625563 w 2211744"/>
                      <a:gd name="connsiteY7" fmla="*/ 2358 h 1297198"/>
                      <a:gd name="connsiteX8" fmla="*/ 425830 w 2211744"/>
                      <a:gd name="connsiteY8" fmla="*/ 162330 h 1297198"/>
                      <a:gd name="connsiteX0" fmla="*/ 425830 w 2218792"/>
                      <a:gd name="connsiteY0" fmla="*/ 162330 h 1278012"/>
                      <a:gd name="connsiteX1" fmla="*/ 32491 w 2218792"/>
                      <a:gd name="connsiteY1" fmla="*/ 1046045 h 1278012"/>
                      <a:gd name="connsiteX2" fmla="*/ 202993 w 2218792"/>
                      <a:gd name="connsiteY2" fmla="*/ 1262863 h 1278012"/>
                      <a:gd name="connsiteX3" fmla="*/ 1975885 w 2218792"/>
                      <a:gd name="connsiteY3" fmla="*/ 1277527 h 1278012"/>
                      <a:gd name="connsiteX4" fmla="*/ 2157093 w 2218792"/>
                      <a:gd name="connsiteY4" fmla="*/ 986872 h 1278012"/>
                      <a:gd name="connsiteX5" fmla="*/ 1891370 w 2218792"/>
                      <a:gd name="connsiteY5" fmla="*/ 291303 h 1278012"/>
                      <a:gd name="connsiteX6" fmla="*/ 1430262 w 2218792"/>
                      <a:gd name="connsiteY6" fmla="*/ 2134 h 1278012"/>
                      <a:gd name="connsiteX7" fmla="*/ 625563 w 2218792"/>
                      <a:gd name="connsiteY7" fmla="*/ 2358 h 1278012"/>
                      <a:gd name="connsiteX8" fmla="*/ 425830 w 2218792"/>
                      <a:gd name="connsiteY8" fmla="*/ 162330 h 1278012"/>
                      <a:gd name="connsiteX0" fmla="*/ 422416 w 2175630"/>
                      <a:gd name="connsiteY0" fmla="*/ 162330 h 1288945"/>
                      <a:gd name="connsiteX1" fmla="*/ 29077 w 2175630"/>
                      <a:gd name="connsiteY1" fmla="*/ 1046045 h 1288945"/>
                      <a:gd name="connsiteX2" fmla="*/ 199579 w 2175630"/>
                      <a:gd name="connsiteY2" fmla="*/ 1262863 h 1288945"/>
                      <a:gd name="connsiteX3" fmla="*/ 1924544 w 2175630"/>
                      <a:gd name="connsiteY3" fmla="*/ 1283833 h 1288945"/>
                      <a:gd name="connsiteX4" fmla="*/ 2153679 w 2175630"/>
                      <a:gd name="connsiteY4" fmla="*/ 986872 h 1288945"/>
                      <a:gd name="connsiteX5" fmla="*/ 1887956 w 2175630"/>
                      <a:gd name="connsiteY5" fmla="*/ 291303 h 1288945"/>
                      <a:gd name="connsiteX6" fmla="*/ 1426848 w 2175630"/>
                      <a:gd name="connsiteY6" fmla="*/ 2134 h 1288945"/>
                      <a:gd name="connsiteX7" fmla="*/ 622149 w 2175630"/>
                      <a:gd name="connsiteY7" fmla="*/ 2358 h 1288945"/>
                      <a:gd name="connsiteX8" fmla="*/ 422416 w 2175630"/>
                      <a:gd name="connsiteY8" fmla="*/ 162330 h 1288945"/>
                      <a:gd name="connsiteX0" fmla="*/ 424815 w 2196524"/>
                      <a:gd name="connsiteY0" fmla="*/ 162330 h 1293060"/>
                      <a:gd name="connsiteX1" fmla="*/ 31476 w 2196524"/>
                      <a:gd name="connsiteY1" fmla="*/ 1046045 h 1293060"/>
                      <a:gd name="connsiteX2" fmla="*/ 201978 w 2196524"/>
                      <a:gd name="connsiteY2" fmla="*/ 1262863 h 1293060"/>
                      <a:gd name="connsiteX3" fmla="*/ 1966041 w 2196524"/>
                      <a:gd name="connsiteY3" fmla="*/ 1290139 h 1293060"/>
                      <a:gd name="connsiteX4" fmla="*/ 2156078 w 2196524"/>
                      <a:gd name="connsiteY4" fmla="*/ 986872 h 1293060"/>
                      <a:gd name="connsiteX5" fmla="*/ 1890355 w 2196524"/>
                      <a:gd name="connsiteY5" fmla="*/ 291303 h 1293060"/>
                      <a:gd name="connsiteX6" fmla="*/ 1429247 w 2196524"/>
                      <a:gd name="connsiteY6" fmla="*/ 2134 h 1293060"/>
                      <a:gd name="connsiteX7" fmla="*/ 624548 w 2196524"/>
                      <a:gd name="connsiteY7" fmla="*/ 2358 h 1293060"/>
                      <a:gd name="connsiteX8" fmla="*/ 424815 w 2196524"/>
                      <a:gd name="connsiteY8" fmla="*/ 162330 h 1293060"/>
                      <a:gd name="connsiteX0" fmla="*/ 424815 w 2218667"/>
                      <a:gd name="connsiteY0" fmla="*/ 162330 h 1293060"/>
                      <a:gd name="connsiteX1" fmla="*/ 31476 w 2218667"/>
                      <a:gd name="connsiteY1" fmla="*/ 1046045 h 1293060"/>
                      <a:gd name="connsiteX2" fmla="*/ 201978 w 2218667"/>
                      <a:gd name="connsiteY2" fmla="*/ 1262863 h 1293060"/>
                      <a:gd name="connsiteX3" fmla="*/ 1966041 w 2218667"/>
                      <a:gd name="connsiteY3" fmla="*/ 1290139 h 1293060"/>
                      <a:gd name="connsiteX4" fmla="*/ 2156078 w 2218667"/>
                      <a:gd name="connsiteY4" fmla="*/ 986872 h 1293060"/>
                      <a:gd name="connsiteX5" fmla="*/ 1890355 w 2218667"/>
                      <a:gd name="connsiteY5" fmla="*/ 291303 h 1293060"/>
                      <a:gd name="connsiteX6" fmla="*/ 1429247 w 2218667"/>
                      <a:gd name="connsiteY6" fmla="*/ 2134 h 1293060"/>
                      <a:gd name="connsiteX7" fmla="*/ 624548 w 2218667"/>
                      <a:gd name="connsiteY7" fmla="*/ 2358 h 1293060"/>
                      <a:gd name="connsiteX8" fmla="*/ 424815 w 2218667"/>
                      <a:gd name="connsiteY8" fmla="*/ 162330 h 1293060"/>
                      <a:gd name="connsiteX0" fmla="*/ 424815 w 2218667"/>
                      <a:gd name="connsiteY0" fmla="*/ 162330 h 1293060"/>
                      <a:gd name="connsiteX1" fmla="*/ 31476 w 2218667"/>
                      <a:gd name="connsiteY1" fmla="*/ 1046045 h 1293060"/>
                      <a:gd name="connsiteX2" fmla="*/ 201978 w 2218667"/>
                      <a:gd name="connsiteY2" fmla="*/ 1262863 h 1293060"/>
                      <a:gd name="connsiteX3" fmla="*/ 1966041 w 2218667"/>
                      <a:gd name="connsiteY3" fmla="*/ 1290139 h 1293060"/>
                      <a:gd name="connsiteX4" fmla="*/ 2156078 w 2218667"/>
                      <a:gd name="connsiteY4" fmla="*/ 986872 h 1293060"/>
                      <a:gd name="connsiteX5" fmla="*/ 1890355 w 2218667"/>
                      <a:gd name="connsiteY5" fmla="*/ 291303 h 1293060"/>
                      <a:gd name="connsiteX6" fmla="*/ 1429247 w 2218667"/>
                      <a:gd name="connsiteY6" fmla="*/ 2134 h 1293060"/>
                      <a:gd name="connsiteX7" fmla="*/ 624548 w 2218667"/>
                      <a:gd name="connsiteY7" fmla="*/ 2358 h 1293060"/>
                      <a:gd name="connsiteX8" fmla="*/ 424815 w 2218667"/>
                      <a:gd name="connsiteY8" fmla="*/ 162330 h 1293060"/>
                      <a:gd name="connsiteX0" fmla="*/ 415052 w 2208904"/>
                      <a:gd name="connsiteY0" fmla="*/ 162330 h 1295421"/>
                      <a:gd name="connsiteX1" fmla="*/ 39371 w 2208904"/>
                      <a:gd name="connsiteY1" fmla="*/ 1000640 h 1295421"/>
                      <a:gd name="connsiteX2" fmla="*/ 192215 w 2208904"/>
                      <a:gd name="connsiteY2" fmla="*/ 1262863 h 1295421"/>
                      <a:gd name="connsiteX3" fmla="*/ 1956278 w 2208904"/>
                      <a:gd name="connsiteY3" fmla="*/ 1290139 h 1295421"/>
                      <a:gd name="connsiteX4" fmla="*/ 2146315 w 2208904"/>
                      <a:gd name="connsiteY4" fmla="*/ 986872 h 1295421"/>
                      <a:gd name="connsiteX5" fmla="*/ 1880592 w 2208904"/>
                      <a:gd name="connsiteY5" fmla="*/ 291303 h 1295421"/>
                      <a:gd name="connsiteX6" fmla="*/ 1419484 w 2208904"/>
                      <a:gd name="connsiteY6" fmla="*/ 2134 h 1295421"/>
                      <a:gd name="connsiteX7" fmla="*/ 614785 w 2208904"/>
                      <a:gd name="connsiteY7" fmla="*/ 2358 h 1295421"/>
                      <a:gd name="connsiteX8" fmla="*/ 415052 w 2208904"/>
                      <a:gd name="connsiteY8" fmla="*/ 162330 h 1295421"/>
                      <a:gd name="connsiteX0" fmla="*/ 415052 w 2208904"/>
                      <a:gd name="connsiteY0" fmla="*/ 162330 h 1290139"/>
                      <a:gd name="connsiteX1" fmla="*/ 39371 w 2208904"/>
                      <a:gd name="connsiteY1" fmla="*/ 1000640 h 1290139"/>
                      <a:gd name="connsiteX2" fmla="*/ 192215 w 2208904"/>
                      <a:gd name="connsiteY2" fmla="*/ 1262863 h 1290139"/>
                      <a:gd name="connsiteX3" fmla="*/ 1956278 w 2208904"/>
                      <a:gd name="connsiteY3" fmla="*/ 1290139 h 1290139"/>
                      <a:gd name="connsiteX4" fmla="*/ 2146315 w 2208904"/>
                      <a:gd name="connsiteY4" fmla="*/ 986872 h 1290139"/>
                      <a:gd name="connsiteX5" fmla="*/ 1880592 w 2208904"/>
                      <a:gd name="connsiteY5" fmla="*/ 291303 h 1290139"/>
                      <a:gd name="connsiteX6" fmla="*/ 1419484 w 2208904"/>
                      <a:gd name="connsiteY6" fmla="*/ 2134 h 1290139"/>
                      <a:gd name="connsiteX7" fmla="*/ 614785 w 2208904"/>
                      <a:gd name="connsiteY7" fmla="*/ 2358 h 1290139"/>
                      <a:gd name="connsiteX8" fmla="*/ 415052 w 2208904"/>
                      <a:gd name="connsiteY8" fmla="*/ 162330 h 1290139"/>
                      <a:gd name="connsiteX0" fmla="*/ 401334 w 2187110"/>
                      <a:gd name="connsiteY0" fmla="*/ 162330 h 1337291"/>
                      <a:gd name="connsiteX1" fmla="*/ 25653 w 2187110"/>
                      <a:gd name="connsiteY1" fmla="*/ 1000640 h 1337291"/>
                      <a:gd name="connsiteX2" fmla="*/ 206141 w 2187110"/>
                      <a:gd name="connsiteY2" fmla="*/ 1337291 h 1337291"/>
                      <a:gd name="connsiteX3" fmla="*/ 1942560 w 2187110"/>
                      <a:gd name="connsiteY3" fmla="*/ 1290139 h 1337291"/>
                      <a:gd name="connsiteX4" fmla="*/ 2132597 w 2187110"/>
                      <a:gd name="connsiteY4" fmla="*/ 986872 h 1337291"/>
                      <a:gd name="connsiteX5" fmla="*/ 1866874 w 2187110"/>
                      <a:gd name="connsiteY5" fmla="*/ 291303 h 1337291"/>
                      <a:gd name="connsiteX6" fmla="*/ 1405766 w 2187110"/>
                      <a:gd name="connsiteY6" fmla="*/ 2134 h 1337291"/>
                      <a:gd name="connsiteX7" fmla="*/ 601067 w 2187110"/>
                      <a:gd name="connsiteY7" fmla="*/ 2358 h 1337291"/>
                      <a:gd name="connsiteX8" fmla="*/ 401334 w 2187110"/>
                      <a:gd name="connsiteY8" fmla="*/ 162330 h 1337291"/>
                      <a:gd name="connsiteX0" fmla="*/ 414572 w 2200348"/>
                      <a:gd name="connsiteY0" fmla="*/ 162330 h 1353851"/>
                      <a:gd name="connsiteX1" fmla="*/ 17626 w 2200348"/>
                      <a:gd name="connsiteY1" fmla="*/ 1077195 h 1353851"/>
                      <a:gd name="connsiteX2" fmla="*/ 219379 w 2200348"/>
                      <a:gd name="connsiteY2" fmla="*/ 1337291 h 1353851"/>
                      <a:gd name="connsiteX3" fmla="*/ 1955798 w 2200348"/>
                      <a:gd name="connsiteY3" fmla="*/ 1290139 h 1353851"/>
                      <a:gd name="connsiteX4" fmla="*/ 2145835 w 2200348"/>
                      <a:gd name="connsiteY4" fmla="*/ 986872 h 1353851"/>
                      <a:gd name="connsiteX5" fmla="*/ 1880112 w 2200348"/>
                      <a:gd name="connsiteY5" fmla="*/ 291303 h 1353851"/>
                      <a:gd name="connsiteX6" fmla="*/ 1419004 w 2200348"/>
                      <a:gd name="connsiteY6" fmla="*/ 2134 h 1353851"/>
                      <a:gd name="connsiteX7" fmla="*/ 614305 w 2200348"/>
                      <a:gd name="connsiteY7" fmla="*/ 2358 h 1353851"/>
                      <a:gd name="connsiteX8" fmla="*/ 414572 w 2200348"/>
                      <a:gd name="connsiteY8" fmla="*/ 162330 h 1353851"/>
                      <a:gd name="connsiteX0" fmla="*/ 451177 w 2236953"/>
                      <a:gd name="connsiteY0" fmla="*/ 162727 h 1345604"/>
                      <a:gd name="connsiteX1" fmla="*/ 3195 w 2236953"/>
                      <a:gd name="connsiteY1" fmla="*/ 1194550 h 1345604"/>
                      <a:gd name="connsiteX2" fmla="*/ 255984 w 2236953"/>
                      <a:gd name="connsiteY2" fmla="*/ 1337688 h 1345604"/>
                      <a:gd name="connsiteX3" fmla="*/ 1992403 w 2236953"/>
                      <a:gd name="connsiteY3" fmla="*/ 1290536 h 1345604"/>
                      <a:gd name="connsiteX4" fmla="*/ 2182440 w 2236953"/>
                      <a:gd name="connsiteY4" fmla="*/ 987269 h 1345604"/>
                      <a:gd name="connsiteX5" fmla="*/ 1916717 w 2236953"/>
                      <a:gd name="connsiteY5" fmla="*/ 291700 h 1345604"/>
                      <a:gd name="connsiteX6" fmla="*/ 1455609 w 2236953"/>
                      <a:gd name="connsiteY6" fmla="*/ 2531 h 1345604"/>
                      <a:gd name="connsiteX7" fmla="*/ 650910 w 2236953"/>
                      <a:gd name="connsiteY7" fmla="*/ 2755 h 1345604"/>
                      <a:gd name="connsiteX8" fmla="*/ 451177 w 2236953"/>
                      <a:gd name="connsiteY8" fmla="*/ 162727 h 1345604"/>
                      <a:gd name="connsiteX0" fmla="*/ 486259 w 2272035"/>
                      <a:gd name="connsiteY0" fmla="*/ 166223 h 1341461"/>
                      <a:gd name="connsiteX1" fmla="*/ 0 w 2272035"/>
                      <a:gd name="connsiteY1" fmla="*/ 1302245 h 1341461"/>
                      <a:gd name="connsiteX2" fmla="*/ 291066 w 2272035"/>
                      <a:gd name="connsiteY2" fmla="*/ 1341184 h 1341461"/>
                      <a:gd name="connsiteX3" fmla="*/ 2027485 w 2272035"/>
                      <a:gd name="connsiteY3" fmla="*/ 1294032 h 1341461"/>
                      <a:gd name="connsiteX4" fmla="*/ 2217522 w 2272035"/>
                      <a:gd name="connsiteY4" fmla="*/ 990765 h 1341461"/>
                      <a:gd name="connsiteX5" fmla="*/ 1951799 w 2272035"/>
                      <a:gd name="connsiteY5" fmla="*/ 295196 h 1341461"/>
                      <a:gd name="connsiteX6" fmla="*/ 1490691 w 2272035"/>
                      <a:gd name="connsiteY6" fmla="*/ 6027 h 1341461"/>
                      <a:gd name="connsiteX7" fmla="*/ 685992 w 2272035"/>
                      <a:gd name="connsiteY7" fmla="*/ 6251 h 1341461"/>
                      <a:gd name="connsiteX8" fmla="*/ 486259 w 2272035"/>
                      <a:gd name="connsiteY8" fmla="*/ 166223 h 1341461"/>
                      <a:gd name="connsiteX0" fmla="*/ 415957 w 2201733"/>
                      <a:gd name="connsiteY0" fmla="*/ 162331 h 1353065"/>
                      <a:gd name="connsiteX1" fmla="*/ 16885 w 2201733"/>
                      <a:gd name="connsiteY1" fmla="*/ 1087828 h 1353065"/>
                      <a:gd name="connsiteX2" fmla="*/ 220764 w 2201733"/>
                      <a:gd name="connsiteY2" fmla="*/ 1337292 h 1353065"/>
                      <a:gd name="connsiteX3" fmla="*/ 1957183 w 2201733"/>
                      <a:gd name="connsiteY3" fmla="*/ 1290140 h 1353065"/>
                      <a:gd name="connsiteX4" fmla="*/ 2147220 w 2201733"/>
                      <a:gd name="connsiteY4" fmla="*/ 986873 h 1353065"/>
                      <a:gd name="connsiteX5" fmla="*/ 1881497 w 2201733"/>
                      <a:gd name="connsiteY5" fmla="*/ 291304 h 1353065"/>
                      <a:gd name="connsiteX6" fmla="*/ 1420389 w 2201733"/>
                      <a:gd name="connsiteY6" fmla="*/ 2135 h 1353065"/>
                      <a:gd name="connsiteX7" fmla="*/ 615690 w 2201733"/>
                      <a:gd name="connsiteY7" fmla="*/ 2359 h 1353065"/>
                      <a:gd name="connsiteX8" fmla="*/ 415957 w 2201733"/>
                      <a:gd name="connsiteY8" fmla="*/ 162331 h 1353065"/>
                      <a:gd name="connsiteX0" fmla="*/ 452870 w 2238646"/>
                      <a:gd name="connsiteY0" fmla="*/ 163547 h 1344386"/>
                      <a:gd name="connsiteX1" fmla="*/ 2762 w 2238646"/>
                      <a:gd name="connsiteY1" fmla="*/ 1223014 h 1344386"/>
                      <a:gd name="connsiteX2" fmla="*/ 257677 w 2238646"/>
                      <a:gd name="connsiteY2" fmla="*/ 1338508 h 1344386"/>
                      <a:gd name="connsiteX3" fmla="*/ 1994096 w 2238646"/>
                      <a:gd name="connsiteY3" fmla="*/ 1291356 h 1344386"/>
                      <a:gd name="connsiteX4" fmla="*/ 2184133 w 2238646"/>
                      <a:gd name="connsiteY4" fmla="*/ 988089 h 1344386"/>
                      <a:gd name="connsiteX5" fmla="*/ 1918410 w 2238646"/>
                      <a:gd name="connsiteY5" fmla="*/ 292520 h 1344386"/>
                      <a:gd name="connsiteX6" fmla="*/ 1457302 w 2238646"/>
                      <a:gd name="connsiteY6" fmla="*/ 3351 h 1344386"/>
                      <a:gd name="connsiteX7" fmla="*/ 652603 w 2238646"/>
                      <a:gd name="connsiteY7" fmla="*/ 3575 h 1344386"/>
                      <a:gd name="connsiteX8" fmla="*/ 452870 w 2238646"/>
                      <a:gd name="connsiteY8" fmla="*/ 163547 h 1344386"/>
                      <a:gd name="connsiteX0" fmla="*/ 415957 w 2201733"/>
                      <a:gd name="connsiteY0" fmla="*/ 162331 h 1356841"/>
                      <a:gd name="connsiteX1" fmla="*/ 16885 w 2201733"/>
                      <a:gd name="connsiteY1" fmla="*/ 1036792 h 1356841"/>
                      <a:gd name="connsiteX2" fmla="*/ 220764 w 2201733"/>
                      <a:gd name="connsiteY2" fmla="*/ 1337292 h 1356841"/>
                      <a:gd name="connsiteX3" fmla="*/ 1957183 w 2201733"/>
                      <a:gd name="connsiteY3" fmla="*/ 1290140 h 1356841"/>
                      <a:gd name="connsiteX4" fmla="*/ 2147220 w 2201733"/>
                      <a:gd name="connsiteY4" fmla="*/ 986873 h 1356841"/>
                      <a:gd name="connsiteX5" fmla="*/ 1881497 w 2201733"/>
                      <a:gd name="connsiteY5" fmla="*/ 291304 h 1356841"/>
                      <a:gd name="connsiteX6" fmla="*/ 1420389 w 2201733"/>
                      <a:gd name="connsiteY6" fmla="*/ 2135 h 1356841"/>
                      <a:gd name="connsiteX7" fmla="*/ 615690 w 2201733"/>
                      <a:gd name="connsiteY7" fmla="*/ 2359 h 1356841"/>
                      <a:gd name="connsiteX8" fmla="*/ 415957 w 2201733"/>
                      <a:gd name="connsiteY8" fmla="*/ 162331 h 1356841"/>
                      <a:gd name="connsiteX0" fmla="*/ 415957 w 2201733"/>
                      <a:gd name="connsiteY0" fmla="*/ 162331 h 1354009"/>
                      <a:gd name="connsiteX1" fmla="*/ 16885 w 2201733"/>
                      <a:gd name="connsiteY1" fmla="*/ 1075069 h 1354009"/>
                      <a:gd name="connsiteX2" fmla="*/ 220764 w 2201733"/>
                      <a:gd name="connsiteY2" fmla="*/ 1337292 h 1354009"/>
                      <a:gd name="connsiteX3" fmla="*/ 1957183 w 2201733"/>
                      <a:gd name="connsiteY3" fmla="*/ 1290140 h 1354009"/>
                      <a:gd name="connsiteX4" fmla="*/ 2147220 w 2201733"/>
                      <a:gd name="connsiteY4" fmla="*/ 986873 h 1354009"/>
                      <a:gd name="connsiteX5" fmla="*/ 1881497 w 2201733"/>
                      <a:gd name="connsiteY5" fmla="*/ 291304 h 1354009"/>
                      <a:gd name="connsiteX6" fmla="*/ 1420389 w 2201733"/>
                      <a:gd name="connsiteY6" fmla="*/ 2135 h 1354009"/>
                      <a:gd name="connsiteX7" fmla="*/ 615690 w 2201733"/>
                      <a:gd name="connsiteY7" fmla="*/ 2359 h 1354009"/>
                      <a:gd name="connsiteX8" fmla="*/ 415957 w 2201733"/>
                      <a:gd name="connsiteY8" fmla="*/ 162331 h 1354009"/>
                      <a:gd name="connsiteX0" fmla="*/ 415957 w 2201733"/>
                      <a:gd name="connsiteY0" fmla="*/ 162331 h 1354009"/>
                      <a:gd name="connsiteX1" fmla="*/ 16885 w 2201733"/>
                      <a:gd name="connsiteY1" fmla="*/ 1075069 h 1354009"/>
                      <a:gd name="connsiteX2" fmla="*/ 220764 w 2201733"/>
                      <a:gd name="connsiteY2" fmla="*/ 1337292 h 1354009"/>
                      <a:gd name="connsiteX3" fmla="*/ 1957183 w 2201733"/>
                      <a:gd name="connsiteY3" fmla="*/ 1290140 h 1354009"/>
                      <a:gd name="connsiteX4" fmla="*/ 2147220 w 2201733"/>
                      <a:gd name="connsiteY4" fmla="*/ 986873 h 1354009"/>
                      <a:gd name="connsiteX5" fmla="*/ 1881497 w 2201733"/>
                      <a:gd name="connsiteY5" fmla="*/ 291304 h 1354009"/>
                      <a:gd name="connsiteX6" fmla="*/ 1420389 w 2201733"/>
                      <a:gd name="connsiteY6" fmla="*/ 2135 h 1354009"/>
                      <a:gd name="connsiteX7" fmla="*/ 615690 w 2201733"/>
                      <a:gd name="connsiteY7" fmla="*/ 2359 h 1354009"/>
                      <a:gd name="connsiteX8" fmla="*/ 415957 w 2201733"/>
                      <a:gd name="connsiteY8" fmla="*/ 162331 h 1354009"/>
                      <a:gd name="connsiteX0" fmla="*/ 418815 w 2210171"/>
                      <a:gd name="connsiteY0" fmla="*/ 162331 h 1371171"/>
                      <a:gd name="connsiteX1" fmla="*/ 19743 w 2210171"/>
                      <a:gd name="connsiteY1" fmla="*/ 1075069 h 1371171"/>
                      <a:gd name="connsiteX2" fmla="*/ 223622 w 2210171"/>
                      <a:gd name="connsiteY2" fmla="*/ 1337292 h 1371171"/>
                      <a:gd name="connsiteX3" fmla="*/ 2013025 w 2210171"/>
                      <a:gd name="connsiteY3" fmla="*/ 1329451 h 1371171"/>
                      <a:gd name="connsiteX4" fmla="*/ 2150078 w 2210171"/>
                      <a:gd name="connsiteY4" fmla="*/ 986873 h 1371171"/>
                      <a:gd name="connsiteX5" fmla="*/ 1884355 w 2210171"/>
                      <a:gd name="connsiteY5" fmla="*/ 291304 h 1371171"/>
                      <a:gd name="connsiteX6" fmla="*/ 1423247 w 2210171"/>
                      <a:gd name="connsiteY6" fmla="*/ 2135 h 1371171"/>
                      <a:gd name="connsiteX7" fmla="*/ 618548 w 2210171"/>
                      <a:gd name="connsiteY7" fmla="*/ 2359 h 1371171"/>
                      <a:gd name="connsiteX8" fmla="*/ 418815 w 2210171"/>
                      <a:gd name="connsiteY8" fmla="*/ 162331 h 1371171"/>
                      <a:gd name="connsiteX0" fmla="*/ 421564 w 2243923"/>
                      <a:gd name="connsiteY0" fmla="*/ 162331 h 1375167"/>
                      <a:gd name="connsiteX1" fmla="*/ 22492 w 2243923"/>
                      <a:gd name="connsiteY1" fmla="*/ 1075069 h 1375167"/>
                      <a:gd name="connsiteX2" fmla="*/ 226371 w 2243923"/>
                      <a:gd name="connsiteY2" fmla="*/ 1337292 h 1375167"/>
                      <a:gd name="connsiteX3" fmla="*/ 2065340 w 2243923"/>
                      <a:gd name="connsiteY3" fmla="*/ 1336288 h 1375167"/>
                      <a:gd name="connsiteX4" fmla="*/ 2152827 w 2243923"/>
                      <a:gd name="connsiteY4" fmla="*/ 986873 h 1375167"/>
                      <a:gd name="connsiteX5" fmla="*/ 1887104 w 2243923"/>
                      <a:gd name="connsiteY5" fmla="*/ 291304 h 1375167"/>
                      <a:gd name="connsiteX6" fmla="*/ 1425996 w 2243923"/>
                      <a:gd name="connsiteY6" fmla="*/ 2135 h 1375167"/>
                      <a:gd name="connsiteX7" fmla="*/ 621297 w 2243923"/>
                      <a:gd name="connsiteY7" fmla="*/ 2359 h 1375167"/>
                      <a:gd name="connsiteX8" fmla="*/ 421564 w 2243923"/>
                      <a:gd name="connsiteY8" fmla="*/ 162331 h 1375167"/>
                      <a:gd name="connsiteX0" fmla="*/ 421564 w 2241053"/>
                      <a:gd name="connsiteY0" fmla="*/ 162331 h 1357617"/>
                      <a:gd name="connsiteX1" fmla="*/ 22492 w 2241053"/>
                      <a:gd name="connsiteY1" fmla="*/ 1075069 h 1357617"/>
                      <a:gd name="connsiteX2" fmla="*/ 226371 w 2241053"/>
                      <a:gd name="connsiteY2" fmla="*/ 1337292 h 1357617"/>
                      <a:gd name="connsiteX3" fmla="*/ 2065340 w 2241053"/>
                      <a:gd name="connsiteY3" fmla="*/ 1336288 h 1357617"/>
                      <a:gd name="connsiteX4" fmla="*/ 2152827 w 2241053"/>
                      <a:gd name="connsiteY4" fmla="*/ 986873 h 1357617"/>
                      <a:gd name="connsiteX5" fmla="*/ 1887104 w 2241053"/>
                      <a:gd name="connsiteY5" fmla="*/ 291304 h 1357617"/>
                      <a:gd name="connsiteX6" fmla="*/ 1425996 w 2241053"/>
                      <a:gd name="connsiteY6" fmla="*/ 2135 h 1357617"/>
                      <a:gd name="connsiteX7" fmla="*/ 621297 w 2241053"/>
                      <a:gd name="connsiteY7" fmla="*/ 2359 h 1357617"/>
                      <a:gd name="connsiteX8" fmla="*/ 421564 w 2241053"/>
                      <a:gd name="connsiteY8" fmla="*/ 162331 h 1357617"/>
                      <a:gd name="connsiteX0" fmla="*/ 419285 w 2238774"/>
                      <a:gd name="connsiteY0" fmla="*/ 162331 h 1344021"/>
                      <a:gd name="connsiteX1" fmla="*/ 20213 w 2238774"/>
                      <a:gd name="connsiteY1" fmla="*/ 1075069 h 1344021"/>
                      <a:gd name="connsiteX2" fmla="*/ 224092 w 2238774"/>
                      <a:gd name="connsiteY2" fmla="*/ 1337292 h 1344021"/>
                      <a:gd name="connsiteX3" fmla="*/ 2063061 w 2238774"/>
                      <a:gd name="connsiteY3" fmla="*/ 1336288 h 1344021"/>
                      <a:gd name="connsiteX4" fmla="*/ 2150548 w 2238774"/>
                      <a:gd name="connsiteY4" fmla="*/ 986873 h 1344021"/>
                      <a:gd name="connsiteX5" fmla="*/ 1884825 w 2238774"/>
                      <a:gd name="connsiteY5" fmla="*/ 291304 h 1344021"/>
                      <a:gd name="connsiteX6" fmla="*/ 1423717 w 2238774"/>
                      <a:gd name="connsiteY6" fmla="*/ 2135 h 1344021"/>
                      <a:gd name="connsiteX7" fmla="*/ 619018 w 2238774"/>
                      <a:gd name="connsiteY7" fmla="*/ 2359 h 1344021"/>
                      <a:gd name="connsiteX8" fmla="*/ 419285 w 2238774"/>
                      <a:gd name="connsiteY8" fmla="*/ 162331 h 1344021"/>
                      <a:gd name="connsiteX0" fmla="*/ 405897 w 2225386"/>
                      <a:gd name="connsiteY0" fmla="*/ 162331 h 1342541"/>
                      <a:gd name="connsiteX1" fmla="*/ 6825 w 2225386"/>
                      <a:gd name="connsiteY1" fmla="*/ 1075069 h 1342541"/>
                      <a:gd name="connsiteX2" fmla="*/ 210704 w 2225386"/>
                      <a:gd name="connsiteY2" fmla="*/ 1337292 h 1342541"/>
                      <a:gd name="connsiteX3" fmla="*/ 2049673 w 2225386"/>
                      <a:gd name="connsiteY3" fmla="*/ 1336288 h 1342541"/>
                      <a:gd name="connsiteX4" fmla="*/ 2137160 w 2225386"/>
                      <a:gd name="connsiteY4" fmla="*/ 986873 h 1342541"/>
                      <a:gd name="connsiteX5" fmla="*/ 1871437 w 2225386"/>
                      <a:gd name="connsiteY5" fmla="*/ 291304 h 1342541"/>
                      <a:gd name="connsiteX6" fmla="*/ 1410329 w 2225386"/>
                      <a:gd name="connsiteY6" fmla="*/ 2135 h 1342541"/>
                      <a:gd name="connsiteX7" fmla="*/ 605630 w 2225386"/>
                      <a:gd name="connsiteY7" fmla="*/ 2359 h 1342541"/>
                      <a:gd name="connsiteX8" fmla="*/ 405897 w 2225386"/>
                      <a:gd name="connsiteY8" fmla="*/ 162331 h 1342541"/>
                      <a:gd name="connsiteX0" fmla="*/ 405897 w 2225386"/>
                      <a:gd name="connsiteY0" fmla="*/ 162331 h 1341812"/>
                      <a:gd name="connsiteX1" fmla="*/ 6825 w 2225386"/>
                      <a:gd name="connsiteY1" fmla="*/ 1075069 h 1341812"/>
                      <a:gd name="connsiteX2" fmla="*/ 210704 w 2225386"/>
                      <a:gd name="connsiteY2" fmla="*/ 1337292 h 1341812"/>
                      <a:gd name="connsiteX3" fmla="*/ 2049673 w 2225386"/>
                      <a:gd name="connsiteY3" fmla="*/ 1336288 h 1341812"/>
                      <a:gd name="connsiteX4" fmla="*/ 2137160 w 2225386"/>
                      <a:gd name="connsiteY4" fmla="*/ 986873 h 1341812"/>
                      <a:gd name="connsiteX5" fmla="*/ 1871437 w 2225386"/>
                      <a:gd name="connsiteY5" fmla="*/ 291304 h 1341812"/>
                      <a:gd name="connsiteX6" fmla="*/ 1410329 w 2225386"/>
                      <a:gd name="connsiteY6" fmla="*/ 2135 h 1341812"/>
                      <a:gd name="connsiteX7" fmla="*/ 605630 w 2225386"/>
                      <a:gd name="connsiteY7" fmla="*/ 2359 h 1341812"/>
                      <a:gd name="connsiteX8" fmla="*/ 405897 w 2225386"/>
                      <a:gd name="connsiteY8" fmla="*/ 162331 h 1341812"/>
                      <a:gd name="connsiteX0" fmla="*/ 405897 w 2225386"/>
                      <a:gd name="connsiteY0" fmla="*/ 162331 h 1339920"/>
                      <a:gd name="connsiteX1" fmla="*/ 6825 w 2225386"/>
                      <a:gd name="connsiteY1" fmla="*/ 1075069 h 1339920"/>
                      <a:gd name="connsiteX2" fmla="*/ 210704 w 2225386"/>
                      <a:gd name="connsiteY2" fmla="*/ 1337292 h 1339920"/>
                      <a:gd name="connsiteX3" fmla="*/ 2049673 w 2225386"/>
                      <a:gd name="connsiteY3" fmla="*/ 1336288 h 1339920"/>
                      <a:gd name="connsiteX4" fmla="*/ 2137160 w 2225386"/>
                      <a:gd name="connsiteY4" fmla="*/ 986873 h 1339920"/>
                      <a:gd name="connsiteX5" fmla="*/ 1871437 w 2225386"/>
                      <a:gd name="connsiteY5" fmla="*/ 291304 h 1339920"/>
                      <a:gd name="connsiteX6" fmla="*/ 1410329 w 2225386"/>
                      <a:gd name="connsiteY6" fmla="*/ 2135 h 1339920"/>
                      <a:gd name="connsiteX7" fmla="*/ 605630 w 2225386"/>
                      <a:gd name="connsiteY7" fmla="*/ 2359 h 1339920"/>
                      <a:gd name="connsiteX8" fmla="*/ 405897 w 2225386"/>
                      <a:gd name="connsiteY8" fmla="*/ 162331 h 1339920"/>
                      <a:gd name="connsiteX0" fmla="*/ 405897 w 2234837"/>
                      <a:gd name="connsiteY0" fmla="*/ 162331 h 1339920"/>
                      <a:gd name="connsiteX1" fmla="*/ 6825 w 2234837"/>
                      <a:gd name="connsiteY1" fmla="*/ 1075069 h 1339920"/>
                      <a:gd name="connsiteX2" fmla="*/ 210704 w 2234837"/>
                      <a:gd name="connsiteY2" fmla="*/ 1337292 h 1339920"/>
                      <a:gd name="connsiteX3" fmla="*/ 2049673 w 2234837"/>
                      <a:gd name="connsiteY3" fmla="*/ 1336288 h 1339920"/>
                      <a:gd name="connsiteX4" fmla="*/ 2137160 w 2234837"/>
                      <a:gd name="connsiteY4" fmla="*/ 986873 h 1339920"/>
                      <a:gd name="connsiteX5" fmla="*/ 1871437 w 2234837"/>
                      <a:gd name="connsiteY5" fmla="*/ 291304 h 1339920"/>
                      <a:gd name="connsiteX6" fmla="*/ 1410329 w 2234837"/>
                      <a:gd name="connsiteY6" fmla="*/ 2135 h 1339920"/>
                      <a:gd name="connsiteX7" fmla="*/ 605630 w 2234837"/>
                      <a:gd name="connsiteY7" fmla="*/ 2359 h 1339920"/>
                      <a:gd name="connsiteX8" fmla="*/ 405897 w 2234837"/>
                      <a:gd name="connsiteY8" fmla="*/ 162331 h 1339920"/>
                      <a:gd name="connsiteX0" fmla="*/ 405897 w 2238295"/>
                      <a:gd name="connsiteY0" fmla="*/ 162331 h 1339920"/>
                      <a:gd name="connsiteX1" fmla="*/ 6825 w 2238295"/>
                      <a:gd name="connsiteY1" fmla="*/ 1075069 h 1339920"/>
                      <a:gd name="connsiteX2" fmla="*/ 210704 w 2238295"/>
                      <a:gd name="connsiteY2" fmla="*/ 1337292 h 1339920"/>
                      <a:gd name="connsiteX3" fmla="*/ 2049673 w 2238295"/>
                      <a:gd name="connsiteY3" fmla="*/ 1336288 h 1339920"/>
                      <a:gd name="connsiteX4" fmla="*/ 2137160 w 2238295"/>
                      <a:gd name="connsiteY4" fmla="*/ 986873 h 1339920"/>
                      <a:gd name="connsiteX5" fmla="*/ 1871437 w 2238295"/>
                      <a:gd name="connsiteY5" fmla="*/ 291304 h 1339920"/>
                      <a:gd name="connsiteX6" fmla="*/ 1410329 w 2238295"/>
                      <a:gd name="connsiteY6" fmla="*/ 2135 h 1339920"/>
                      <a:gd name="connsiteX7" fmla="*/ 605630 w 2238295"/>
                      <a:gd name="connsiteY7" fmla="*/ 2359 h 1339920"/>
                      <a:gd name="connsiteX8" fmla="*/ 405897 w 2238295"/>
                      <a:gd name="connsiteY8" fmla="*/ 162331 h 1339920"/>
                      <a:gd name="connsiteX0" fmla="*/ 405897 w 2235983"/>
                      <a:gd name="connsiteY0" fmla="*/ 162331 h 1339920"/>
                      <a:gd name="connsiteX1" fmla="*/ 6825 w 2235983"/>
                      <a:gd name="connsiteY1" fmla="*/ 1075069 h 1339920"/>
                      <a:gd name="connsiteX2" fmla="*/ 210704 w 2235983"/>
                      <a:gd name="connsiteY2" fmla="*/ 1337292 h 1339920"/>
                      <a:gd name="connsiteX3" fmla="*/ 2049673 w 2235983"/>
                      <a:gd name="connsiteY3" fmla="*/ 1336288 h 1339920"/>
                      <a:gd name="connsiteX4" fmla="*/ 2137160 w 2235983"/>
                      <a:gd name="connsiteY4" fmla="*/ 986873 h 1339920"/>
                      <a:gd name="connsiteX5" fmla="*/ 1871437 w 2235983"/>
                      <a:gd name="connsiteY5" fmla="*/ 291304 h 1339920"/>
                      <a:gd name="connsiteX6" fmla="*/ 1410329 w 2235983"/>
                      <a:gd name="connsiteY6" fmla="*/ 2135 h 1339920"/>
                      <a:gd name="connsiteX7" fmla="*/ 605630 w 2235983"/>
                      <a:gd name="connsiteY7" fmla="*/ 2359 h 1339920"/>
                      <a:gd name="connsiteX8" fmla="*/ 405897 w 2235983"/>
                      <a:gd name="connsiteY8" fmla="*/ 162331 h 1339920"/>
                      <a:gd name="connsiteX0" fmla="*/ 405897 w 2235409"/>
                      <a:gd name="connsiteY0" fmla="*/ 162331 h 1339920"/>
                      <a:gd name="connsiteX1" fmla="*/ 6825 w 2235409"/>
                      <a:gd name="connsiteY1" fmla="*/ 1075069 h 1339920"/>
                      <a:gd name="connsiteX2" fmla="*/ 210704 w 2235409"/>
                      <a:gd name="connsiteY2" fmla="*/ 1337292 h 1339920"/>
                      <a:gd name="connsiteX3" fmla="*/ 2049673 w 2235409"/>
                      <a:gd name="connsiteY3" fmla="*/ 1336288 h 1339920"/>
                      <a:gd name="connsiteX4" fmla="*/ 2137160 w 2235409"/>
                      <a:gd name="connsiteY4" fmla="*/ 986873 h 1339920"/>
                      <a:gd name="connsiteX5" fmla="*/ 1871437 w 2235409"/>
                      <a:gd name="connsiteY5" fmla="*/ 291304 h 1339920"/>
                      <a:gd name="connsiteX6" fmla="*/ 1410329 w 2235409"/>
                      <a:gd name="connsiteY6" fmla="*/ 2135 h 1339920"/>
                      <a:gd name="connsiteX7" fmla="*/ 605630 w 2235409"/>
                      <a:gd name="connsiteY7" fmla="*/ 2359 h 1339920"/>
                      <a:gd name="connsiteX8" fmla="*/ 405897 w 2235409"/>
                      <a:gd name="connsiteY8" fmla="*/ 162331 h 1339920"/>
                      <a:gd name="connsiteX0" fmla="*/ 405897 w 2232567"/>
                      <a:gd name="connsiteY0" fmla="*/ 162331 h 1339920"/>
                      <a:gd name="connsiteX1" fmla="*/ 6825 w 2232567"/>
                      <a:gd name="connsiteY1" fmla="*/ 1075069 h 1339920"/>
                      <a:gd name="connsiteX2" fmla="*/ 210704 w 2232567"/>
                      <a:gd name="connsiteY2" fmla="*/ 1337292 h 1339920"/>
                      <a:gd name="connsiteX3" fmla="*/ 2049673 w 2232567"/>
                      <a:gd name="connsiteY3" fmla="*/ 1336288 h 1339920"/>
                      <a:gd name="connsiteX4" fmla="*/ 2137160 w 2232567"/>
                      <a:gd name="connsiteY4" fmla="*/ 986873 h 1339920"/>
                      <a:gd name="connsiteX5" fmla="*/ 1871437 w 2232567"/>
                      <a:gd name="connsiteY5" fmla="*/ 291304 h 1339920"/>
                      <a:gd name="connsiteX6" fmla="*/ 1410329 w 2232567"/>
                      <a:gd name="connsiteY6" fmla="*/ 2135 h 1339920"/>
                      <a:gd name="connsiteX7" fmla="*/ 605630 w 2232567"/>
                      <a:gd name="connsiteY7" fmla="*/ 2359 h 1339920"/>
                      <a:gd name="connsiteX8" fmla="*/ 405897 w 2232567"/>
                      <a:gd name="connsiteY8" fmla="*/ 162331 h 1339920"/>
                      <a:gd name="connsiteX0" fmla="*/ 405897 w 2232567"/>
                      <a:gd name="connsiteY0" fmla="*/ 162331 h 1339920"/>
                      <a:gd name="connsiteX1" fmla="*/ 6825 w 2232567"/>
                      <a:gd name="connsiteY1" fmla="*/ 1075069 h 1339920"/>
                      <a:gd name="connsiteX2" fmla="*/ 210704 w 2232567"/>
                      <a:gd name="connsiteY2" fmla="*/ 1337292 h 1339920"/>
                      <a:gd name="connsiteX3" fmla="*/ 2049673 w 2232567"/>
                      <a:gd name="connsiteY3" fmla="*/ 1336288 h 1339920"/>
                      <a:gd name="connsiteX4" fmla="*/ 2137160 w 2232567"/>
                      <a:gd name="connsiteY4" fmla="*/ 986873 h 1339920"/>
                      <a:gd name="connsiteX5" fmla="*/ 1871437 w 2232567"/>
                      <a:gd name="connsiteY5" fmla="*/ 291304 h 1339920"/>
                      <a:gd name="connsiteX6" fmla="*/ 1410329 w 2232567"/>
                      <a:gd name="connsiteY6" fmla="*/ 2135 h 1339920"/>
                      <a:gd name="connsiteX7" fmla="*/ 605630 w 2232567"/>
                      <a:gd name="connsiteY7" fmla="*/ 2359 h 1339920"/>
                      <a:gd name="connsiteX8" fmla="*/ 405897 w 2232567"/>
                      <a:gd name="connsiteY8" fmla="*/ 162331 h 1339920"/>
                      <a:gd name="connsiteX0" fmla="*/ 411178 w 2237848"/>
                      <a:gd name="connsiteY0" fmla="*/ 162331 h 1357872"/>
                      <a:gd name="connsiteX1" fmla="*/ 29197 w 2237848"/>
                      <a:gd name="connsiteY1" fmla="*/ 1046013 h 1357872"/>
                      <a:gd name="connsiteX2" fmla="*/ 215985 w 2237848"/>
                      <a:gd name="connsiteY2" fmla="*/ 1337292 h 1357872"/>
                      <a:gd name="connsiteX3" fmla="*/ 2054954 w 2237848"/>
                      <a:gd name="connsiteY3" fmla="*/ 1336288 h 1357872"/>
                      <a:gd name="connsiteX4" fmla="*/ 2142441 w 2237848"/>
                      <a:gd name="connsiteY4" fmla="*/ 986873 h 1357872"/>
                      <a:gd name="connsiteX5" fmla="*/ 1876718 w 2237848"/>
                      <a:gd name="connsiteY5" fmla="*/ 291304 h 1357872"/>
                      <a:gd name="connsiteX6" fmla="*/ 1415610 w 2237848"/>
                      <a:gd name="connsiteY6" fmla="*/ 2135 h 1357872"/>
                      <a:gd name="connsiteX7" fmla="*/ 610911 w 2237848"/>
                      <a:gd name="connsiteY7" fmla="*/ 2359 h 1357872"/>
                      <a:gd name="connsiteX8" fmla="*/ 411178 w 2237848"/>
                      <a:gd name="connsiteY8" fmla="*/ 162331 h 1357872"/>
                      <a:gd name="connsiteX0" fmla="*/ 400745 w 2227415"/>
                      <a:gd name="connsiteY0" fmla="*/ 162331 h 1357872"/>
                      <a:gd name="connsiteX1" fmla="*/ 18764 w 2227415"/>
                      <a:gd name="connsiteY1" fmla="*/ 1046013 h 1357872"/>
                      <a:gd name="connsiteX2" fmla="*/ 205552 w 2227415"/>
                      <a:gd name="connsiteY2" fmla="*/ 1337292 h 1357872"/>
                      <a:gd name="connsiteX3" fmla="*/ 2044521 w 2227415"/>
                      <a:gd name="connsiteY3" fmla="*/ 1336288 h 1357872"/>
                      <a:gd name="connsiteX4" fmla="*/ 2132008 w 2227415"/>
                      <a:gd name="connsiteY4" fmla="*/ 986873 h 1357872"/>
                      <a:gd name="connsiteX5" fmla="*/ 1866285 w 2227415"/>
                      <a:gd name="connsiteY5" fmla="*/ 291304 h 1357872"/>
                      <a:gd name="connsiteX6" fmla="*/ 1405177 w 2227415"/>
                      <a:gd name="connsiteY6" fmla="*/ 2135 h 1357872"/>
                      <a:gd name="connsiteX7" fmla="*/ 600478 w 2227415"/>
                      <a:gd name="connsiteY7" fmla="*/ 2359 h 1357872"/>
                      <a:gd name="connsiteX8" fmla="*/ 400745 w 2227415"/>
                      <a:gd name="connsiteY8" fmla="*/ 162331 h 1357872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396081 w 2222751"/>
                      <a:gd name="connsiteY0" fmla="*/ 162331 h 1351040"/>
                      <a:gd name="connsiteX1" fmla="*/ 22567 w 2222751"/>
                      <a:gd name="connsiteY1" fmla="*/ 1138443 h 1351040"/>
                      <a:gd name="connsiteX2" fmla="*/ 200888 w 2222751"/>
                      <a:gd name="connsiteY2" fmla="*/ 1337292 h 1351040"/>
                      <a:gd name="connsiteX3" fmla="*/ 2039857 w 2222751"/>
                      <a:gd name="connsiteY3" fmla="*/ 1336288 h 1351040"/>
                      <a:gd name="connsiteX4" fmla="*/ 2127344 w 2222751"/>
                      <a:gd name="connsiteY4" fmla="*/ 986873 h 1351040"/>
                      <a:gd name="connsiteX5" fmla="*/ 1861621 w 2222751"/>
                      <a:gd name="connsiteY5" fmla="*/ 291304 h 1351040"/>
                      <a:gd name="connsiteX6" fmla="*/ 1400513 w 2222751"/>
                      <a:gd name="connsiteY6" fmla="*/ 2135 h 1351040"/>
                      <a:gd name="connsiteX7" fmla="*/ 595814 w 2222751"/>
                      <a:gd name="connsiteY7" fmla="*/ 2359 h 1351040"/>
                      <a:gd name="connsiteX8" fmla="*/ 396081 w 2222751"/>
                      <a:gd name="connsiteY8" fmla="*/ 162331 h 1351040"/>
                      <a:gd name="connsiteX0" fmla="*/ 392191 w 2218861"/>
                      <a:gd name="connsiteY0" fmla="*/ 162331 h 1355981"/>
                      <a:gd name="connsiteX1" fmla="*/ 25946 w 2218861"/>
                      <a:gd name="connsiteY1" fmla="*/ 1071571 h 1355981"/>
                      <a:gd name="connsiteX2" fmla="*/ 196998 w 2218861"/>
                      <a:gd name="connsiteY2" fmla="*/ 1337292 h 1355981"/>
                      <a:gd name="connsiteX3" fmla="*/ 2035967 w 2218861"/>
                      <a:gd name="connsiteY3" fmla="*/ 1336288 h 1355981"/>
                      <a:gd name="connsiteX4" fmla="*/ 2123454 w 2218861"/>
                      <a:gd name="connsiteY4" fmla="*/ 986873 h 1355981"/>
                      <a:gd name="connsiteX5" fmla="*/ 1857731 w 2218861"/>
                      <a:gd name="connsiteY5" fmla="*/ 291304 h 1355981"/>
                      <a:gd name="connsiteX6" fmla="*/ 1396623 w 2218861"/>
                      <a:gd name="connsiteY6" fmla="*/ 2135 h 1355981"/>
                      <a:gd name="connsiteX7" fmla="*/ 591924 w 2218861"/>
                      <a:gd name="connsiteY7" fmla="*/ 2359 h 1355981"/>
                      <a:gd name="connsiteX8" fmla="*/ 392191 w 2218861"/>
                      <a:gd name="connsiteY8" fmla="*/ 162331 h 1355981"/>
                      <a:gd name="connsiteX0" fmla="*/ 430669 w 2257339"/>
                      <a:gd name="connsiteY0" fmla="*/ 162331 h 1355981"/>
                      <a:gd name="connsiteX1" fmla="*/ 64424 w 2257339"/>
                      <a:gd name="connsiteY1" fmla="*/ 1071571 h 1355981"/>
                      <a:gd name="connsiteX2" fmla="*/ 235476 w 2257339"/>
                      <a:gd name="connsiteY2" fmla="*/ 1337292 h 1355981"/>
                      <a:gd name="connsiteX3" fmla="*/ 2074445 w 2257339"/>
                      <a:gd name="connsiteY3" fmla="*/ 1336288 h 1355981"/>
                      <a:gd name="connsiteX4" fmla="*/ 2161932 w 2257339"/>
                      <a:gd name="connsiteY4" fmla="*/ 986873 h 1355981"/>
                      <a:gd name="connsiteX5" fmla="*/ 1896209 w 2257339"/>
                      <a:gd name="connsiteY5" fmla="*/ 291304 h 1355981"/>
                      <a:gd name="connsiteX6" fmla="*/ 1435101 w 2257339"/>
                      <a:gd name="connsiteY6" fmla="*/ 2135 h 1355981"/>
                      <a:gd name="connsiteX7" fmla="*/ 630402 w 2257339"/>
                      <a:gd name="connsiteY7" fmla="*/ 2359 h 1355981"/>
                      <a:gd name="connsiteX8" fmla="*/ 430669 w 2257339"/>
                      <a:gd name="connsiteY8" fmla="*/ 162331 h 1355981"/>
                      <a:gd name="connsiteX0" fmla="*/ 409065 w 2235735"/>
                      <a:gd name="connsiteY0" fmla="*/ 162331 h 1363832"/>
                      <a:gd name="connsiteX1" fmla="*/ 79164 w 2235735"/>
                      <a:gd name="connsiteY1" fmla="*/ 965449 h 1363832"/>
                      <a:gd name="connsiteX2" fmla="*/ 213872 w 2235735"/>
                      <a:gd name="connsiteY2" fmla="*/ 1337292 h 1363832"/>
                      <a:gd name="connsiteX3" fmla="*/ 2052841 w 2235735"/>
                      <a:gd name="connsiteY3" fmla="*/ 1336288 h 1363832"/>
                      <a:gd name="connsiteX4" fmla="*/ 2140328 w 2235735"/>
                      <a:gd name="connsiteY4" fmla="*/ 986873 h 1363832"/>
                      <a:gd name="connsiteX5" fmla="*/ 1874605 w 2235735"/>
                      <a:gd name="connsiteY5" fmla="*/ 291304 h 1363832"/>
                      <a:gd name="connsiteX6" fmla="*/ 1413497 w 2235735"/>
                      <a:gd name="connsiteY6" fmla="*/ 2135 h 1363832"/>
                      <a:gd name="connsiteX7" fmla="*/ 608798 w 2235735"/>
                      <a:gd name="connsiteY7" fmla="*/ 2359 h 1363832"/>
                      <a:gd name="connsiteX8" fmla="*/ 409065 w 2235735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7104 w 2233774"/>
                      <a:gd name="connsiteY0" fmla="*/ 162331 h 1337293"/>
                      <a:gd name="connsiteX1" fmla="*/ 77203 w 2233774"/>
                      <a:gd name="connsiteY1" fmla="*/ 965449 h 1337293"/>
                      <a:gd name="connsiteX2" fmla="*/ 211911 w 2233774"/>
                      <a:gd name="connsiteY2" fmla="*/ 1337292 h 1337293"/>
                      <a:gd name="connsiteX3" fmla="*/ 2050880 w 2233774"/>
                      <a:gd name="connsiteY3" fmla="*/ 1336288 h 1337293"/>
                      <a:gd name="connsiteX4" fmla="*/ 2138367 w 2233774"/>
                      <a:gd name="connsiteY4" fmla="*/ 986873 h 1337293"/>
                      <a:gd name="connsiteX5" fmla="*/ 1872644 w 2233774"/>
                      <a:gd name="connsiteY5" fmla="*/ 291304 h 1337293"/>
                      <a:gd name="connsiteX6" fmla="*/ 1411536 w 2233774"/>
                      <a:gd name="connsiteY6" fmla="*/ 2135 h 1337293"/>
                      <a:gd name="connsiteX7" fmla="*/ 606837 w 2233774"/>
                      <a:gd name="connsiteY7" fmla="*/ 2359 h 1337293"/>
                      <a:gd name="connsiteX8" fmla="*/ 407104 w 2233774"/>
                      <a:gd name="connsiteY8" fmla="*/ 162331 h 1337293"/>
                      <a:gd name="connsiteX0" fmla="*/ 407104 w 2233295"/>
                      <a:gd name="connsiteY0" fmla="*/ 162331 h 1337293"/>
                      <a:gd name="connsiteX1" fmla="*/ 77203 w 2233295"/>
                      <a:gd name="connsiteY1" fmla="*/ 965449 h 1337293"/>
                      <a:gd name="connsiteX2" fmla="*/ 211911 w 2233295"/>
                      <a:gd name="connsiteY2" fmla="*/ 1337292 h 1337293"/>
                      <a:gd name="connsiteX3" fmla="*/ 2050880 w 2233295"/>
                      <a:gd name="connsiteY3" fmla="*/ 1336288 h 1337293"/>
                      <a:gd name="connsiteX4" fmla="*/ 2138367 w 2233295"/>
                      <a:gd name="connsiteY4" fmla="*/ 986873 h 1337293"/>
                      <a:gd name="connsiteX5" fmla="*/ 1872644 w 2233295"/>
                      <a:gd name="connsiteY5" fmla="*/ 291304 h 1337293"/>
                      <a:gd name="connsiteX6" fmla="*/ 1411536 w 2233295"/>
                      <a:gd name="connsiteY6" fmla="*/ 2135 h 1337293"/>
                      <a:gd name="connsiteX7" fmla="*/ 606837 w 2233295"/>
                      <a:gd name="connsiteY7" fmla="*/ 2359 h 1337293"/>
                      <a:gd name="connsiteX8" fmla="*/ 407104 w 2233295"/>
                      <a:gd name="connsiteY8" fmla="*/ 162331 h 1337293"/>
                      <a:gd name="connsiteX0" fmla="*/ 407104 w 2226606"/>
                      <a:gd name="connsiteY0" fmla="*/ 162331 h 1365877"/>
                      <a:gd name="connsiteX1" fmla="*/ 77203 w 2226606"/>
                      <a:gd name="connsiteY1" fmla="*/ 965449 h 1365877"/>
                      <a:gd name="connsiteX2" fmla="*/ 211911 w 2226606"/>
                      <a:gd name="connsiteY2" fmla="*/ 1337292 h 1365877"/>
                      <a:gd name="connsiteX3" fmla="*/ 2050880 w 2226606"/>
                      <a:gd name="connsiteY3" fmla="*/ 1336288 h 1365877"/>
                      <a:gd name="connsiteX4" fmla="*/ 2118015 w 2226606"/>
                      <a:gd name="connsiteY4" fmla="*/ 940354 h 1365877"/>
                      <a:gd name="connsiteX5" fmla="*/ 1872644 w 2226606"/>
                      <a:gd name="connsiteY5" fmla="*/ 291304 h 1365877"/>
                      <a:gd name="connsiteX6" fmla="*/ 1411536 w 2226606"/>
                      <a:gd name="connsiteY6" fmla="*/ 2135 h 1365877"/>
                      <a:gd name="connsiteX7" fmla="*/ 606837 w 2226606"/>
                      <a:gd name="connsiteY7" fmla="*/ 2359 h 1365877"/>
                      <a:gd name="connsiteX8" fmla="*/ 407104 w 2226606"/>
                      <a:gd name="connsiteY8" fmla="*/ 162331 h 1365877"/>
                      <a:gd name="connsiteX0" fmla="*/ 407104 w 2229771"/>
                      <a:gd name="connsiteY0" fmla="*/ 162331 h 1365877"/>
                      <a:gd name="connsiteX1" fmla="*/ 77203 w 2229771"/>
                      <a:gd name="connsiteY1" fmla="*/ 965449 h 1365877"/>
                      <a:gd name="connsiteX2" fmla="*/ 211911 w 2229771"/>
                      <a:gd name="connsiteY2" fmla="*/ 1337292 h 1365877"/>
                      <a:gd name="connsiteX3" fmla="*/ 2050880 w 2229771"/>
                      <a:gd name="connsiteY3" fmla="*/ 1336288 h 1365877"/>
                      <a:gd name="connsiteX4" fmla="*/ 2118015 w 2229771"/>
                      <a:gd name="connsiteY4" fmla="*/ 940354 h 1365877"/>
                      <a:gd name="connsiteX5" fmla="*/ 1872644 w 2229771"/>
                      <a:gd name="connsiteY5" fmla="*/ 291304 h 1365877"/>
                      <a:gd name="connsiteX6" fmla="*/ 1411536 w 2229771"/>
                      <a:gd name="connsiteY6" fmla="*/ 2135 h 1365877"/>
                      <a:gd name="connsiteX7" fmla="*/ 606837 w 2229771"/>
                      <a:gd name="connsiteY7" fmla="*/ 2359 h 1365877"/>
                      <a:gd name="connsiteX8" fmla="*/ 407104 w 2229771"/>
                      <a:gd name="connsiteY8" fmla="*/ 162331 h 1365877"/>
                      <a:gd name="connsiteX0" fmla="*/ 407104 w 2223680"/>
                      <a:gd name="connsiteY0" fmla="*/ 162331 h 1337293"/>
                      <a:gd name="connsiteX1" fmla="*/ 77203 w 2223680"/>
                      <a:gd name="connsiteY1" fmla="*/ 965449 h 1337293"/>
                      <a:gd name="connsiteX2" fmla="*/ 211911 w 2223680"/>
                      <a:gd name="connsiteY2" fmla="*/ 1337292 h 1337293"/>
                      <a:gd name="connsiteX3" fmla="*/ 2050880 w 2223680"/>
                      <a:gd name="connsiteY3" fmla="*/ 1336288 h 1337293"/>
                      <a:gd name="connsiteX4" fmla="*/ 2118015 w 2223680"/>
                      <a:gd name="connsiteY4" fmla="*/ 940354 h 1337293"/>
                      <a:gd name="connsiteX5" fmla="*/ 1872644 w 2223680"/>
                      <a:gd name="connsiteY5" fmla="*/ 291304 h 1337293"/>
                      <a:gd name="connsiteX6" fmla="*/ 1411536 w 2223680"/>
                      <a:gd name="connsiteY6" fmla="*/ 2135 h 1337293"/>
                      <a:gd name="connsiteX7" fmla="*/ 606837 w 2223680"/>
                      <a:gd name="connsiteY7" fmla="*/ 2359 h 1337293"/>
                      <a:gd name="connsiteX8" fmla="*/ 407104 w 2223680"/>
                      <a:gd name="connsiteY8" fmla="*/ 162331 h 13372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223680" h="1337293">
                        <a:moveTo>
                          <a:pt x="407104" y="162331"/>
                        </a:moveTo>
                        <a:cubicBezTo>
                          <a:pt x="343209" y="334012"/>
                          <a:pt x="116105" y="865861"/>
                          <a:pt x="77203" y="965449"/>
                        </a:cubicBezTo>
                        <a:cubicBezTo>
                          <a:pt x="25112" y="1098800"/>
                          <a:pt x="-121396" y="1337996"/>
                          <a:pt x="211911" y="1337292"/>
                        </a:cubicBezTo>
                        <a:lnTo>
                          <a:pt x="2050880" y="1336288"/>
                        </a:lnTo>
                        <a:cubicBezTo>
                          <a:pt x="2354026" y="1344272"/>
                          <a:pt x="2178662" y="1081278"/>
                          <a:pt x="2118015" y="940354"/>
                        </a:cubicBezTo>
                        <a:cubicBezTo>
                          <a:pt x="2057368" y="799430"/>
                          <a:pt x="1964017" y="567346"/>
                          <a:pt x="1872644" y="291304"/>
                        </a:cubicBezTo>
                        <a:cubicBezTo>
                          <a:pt x="1659827" y="156946"/>
                          <a:pt x="1607423" y="133240"/>
                          <a:pt x="1411536" y="2135"/>
                        </a:cubicBezTo>
                        <a:cubicBezTo>
                          <a:pt x="1188265" y="-1573"/>
                          <a:pt x="1034197" y="247"/>
                          <a:pt x="606837" y="2359"/>
                        </a:cubicBezTo>
                        <a:cubicBezTo>
                          <a:pt x="476801" y="3002"/>
                          <a:pt x="466302" y="3269"/>
                          <a:pt x="407104" y="162331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9050" cap="flat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25" name="Freihandform: Form 10">
                    <a:extLst>
                      <a:ext uri="{FF2B5EF4-FFF2-40B4-BE49-F238E27FC236}">
                        <a16:creationId xmlns:a16="http://schemas.microsoft.com/office/drawing/2014/main" id="{44D5959F-D122-23CC-A81C-9DA179E15455}"/>
                      </a:ext>
                    </a:extLst>
                  </p:cNvPr>
                  <p:cNvSpPr/>
                  <p:nvPr/>
                </p:nvSpPr>
                <p:spPr>
                  <a:xfrm>
                    <a:off x="2736666" y="2203720"/>
                    <a:ext cx="412329" cy="274790"/>
                  </a:xfrm>
                  <a:custGeom>
                    <a:avLst/>
                    <a:gdLst>
                      <a:gd name="connsiteX0" fmla="*/ 33745 w 483169"/>
                      <a:gd name="connsiteY0" fmla="*/ 178 h 312894"/>
                      <a:gd name="connsiteX1" fmla="*/ 82591 w 483169"/>
                      <a:gd name="connsiteY1" fmla="*/ 252225 h 312894"/>
                      <a:gd name="connsiteX2" fmla="*/ 483129 w 483169"/>
                      <a:gd name="connsiteY2" fmla="*/ 295209 h 312894"/>
                      <a:gd name="connsiteX3" fmla="*/ 33745 w 483169"/>
                      <a:gd name="connsiteY3" fmla="*/ 178 h 312894"/>
                      <a:gd name="connsiteX0" fmla="*/ 40856 w 490280"/>
                      <a:gd name="connsiteY0" fmla="*/ 4904 h 317620"/>
                      <a:gd name="connsiteX1" fmla="*/ 89702 w 490280"/>
                      <a:gd name="connsiteY1" fmla="*/ 256951 h 317620"/>
                      <a:gd name="connsiteX2" fmla="*/ 490240 w 490280"/>
                      <a:gd name="connsiteY2" fmla="*/ 299935 h 317620"/>
                      <a:gd name="connsiteX3" fmla="*/ 40856 w 490280"/>
                      <a:gd name="connsiteY3" fmla="*/ 4904 h 317620"/>
                      <a:gd name="connsiteX0" fmla="*/ 40856 w 490280"/>
                      <a:gd name="connsiteY0" fmla="*/ 4904 h 317620"/>
                      <a:gd name="connsiteX1" fmla="*/ 89702 w 490280"/>
                      <a:gd name="connsiteY1" fmla="*/ 256951 h 317620"/>
                      <a:gd name="connsiteX2" fmla="*/ 490240 w 490280"/>
                      <a:gd name="connsiteY2" fmla="*/ 299935 h 317620"/>
                      <a:gd name="connsiteX3" fmla="*/ 40856 w 490280"/>
                      <a:gd name="connsiteY3" fmla="*/ 4904 h 317620"/>
                      <a:gd name="connsiteX0" fmla="*/ 0 w 449424"/>
                      <a:gd name="connsiteY0" fmla="*/ 0 h 312716"/>
                      <a:gd name="connsiteX1" fmla="*/ 48846 w 449424"/>
                      <a:gd name="connsiteY1" fmla="*/ 252047 h 312716"/>
                      <a:gd name="connsiteX2" fmla="*/ 449384 w 449424"/>
                      <a:gd name="connsiteY2" fmla="*/ 295031 h 312716"/>
                      <a:gd name="connsiteX3" fmla="*/ 0 w 449424"/>
                      <a:gd name="connsiteY3" fmla="*/ 0 h 312716"/>
                      <a:gd name="connsiteX0" fmla="*/ 0 w 471061"/>
                      <a:gd name="connsiteY0" fmla="*/ 0 h 313581"/>
                      <a:gd name="connsiteX1" fmla="*/ 70226 w 471061"/>
                      <a:gd name="connsiteY1" fmla="*/ 252047 h 313581"/>
                      <a:gd name="connsiteX2" fmla="*/ 470764 w 471061"/>
                      <a:gd name="connsiteY2" fmla="*/ 295031 h 313581"/>
                      <a:gd name="connsiteX3" fmla="*/ 0 w 471061"/>
                      <a:gd name="connsiteY3" fmla="*/ 0 h 313581"/>
                      <a:gd name="connsiteX0" fmla="*/ 0 w 471061"/>
                      <a:gd name="connsiteY0" fmla="*/ 0 h 313581"/>
                      <a:gd name="connsiteX1" fmla="*/ 70226 w 471061"/>
                      <a:gd name="connsiteY1" fmla="*/ 252047 h 313581"/>
                      <a:gd name="connsiteX2" fmla="*/ 470764 w 471061"/>
                      <a:gd name="connsiteY2" fmla="*/ 295031 h 313581"/>
                      <a:gd name="connsiteX3" fmla="*/ 0 w 471061"/>
                      <a:gd name="connsiteY3" fmla="*/ 0 h 313581"/>
                      <a:gd name="connsiteX0" fmla="*/ 0 w 471466"/>
                      <a:gd name="connsiteY0" fmla="*/ 0 h 340271"/>
                      <a:gd name="connsiteX1" fmla="*/ 104078 w 471466"/>
                      <a:gd name="connsiteY1" fmla="*/ 308844 h 340271"/>
                      <a:gd name="connsiteX2" fmla="*/ 470764 w 471466"/>
                      <a:gd name="connsiteY2" fmla="*/ 295031 h 340271"/>
                      <a:gd name="connsiteX3" fmla="*/ 0 w 471466"/>
                      <a:gd name="connsiteY3" fmla="*/ 0 h 340271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8663"/>
                      <a:gd name="connsiteY0" fmla="*/ 0 h 327038"/>
                      <a:gd name="connsiteX1" fmla="*/ 116550 w 478663"/>
                      <a:gd name="connsiteY1" fmla="*/ 295135 h 327038"/>
                      <a:gd name="connsiteX2" fmla="*/ 470764 w 478663"/>
                      <a:gd name="connsiteY2" fmla="*/ 295031 h 327038"/>
                      <a:gd name="connsiteX3" fmla="*/ 0 w 478663"/>
                      <a:gd name="connsiteY3" fmla="*/ 0 h 327038"/>
                      <a:gd name="connsiteX0" fmla="*/ 0 w 478663"/>
                      <a:gd name="connsiteY0" fmla="*/ 0 h 327038"/>
                      <a:gd name="connsiteX1" fmla="*/ 116550 w 478663"/>
                      <a:gd name="connsiteY1" fmla="*/ 295135 h 327038"/>
                      <a:gd name="connsiteX2" fmla="*/ 470764 w 478663"/>
                      <a:gd name="connsiteY2" fmla="*/ 295031 h 327038"/>
                      <a:gd name="connsiteX3" fmla="*/ 0 w 478663"/>
                      <a:gd name="connsiteY3" fmla="*/ 0 h 327038"/>
                      <a:gd name="connsiteX0" fmla="*/ 0 w 470764"/>
                      <a:gd name="connsiteY0" fmla="*/ 0 h 319868"/>
                      <a:gd name="connsiteX1" fmla="*/ 116550 w 470764"/>
                      <a:gd name="connsiteY1" fmla="*/ 295135 h 319868"/>
                      <a:gd name="connsiteX2" fmla="*/ 470764 w 470764"/>
                      <a:gd name="connsiteY2" fmla="*/ 295031 h 319868"/>
                      <a:gd name="connsiteX3" fmla="*/ 0 w 470764"/>
                      <a:gd name="connsiteY3" fmla="*/ 0 h 319868"/>
                      <a:gd name="connsiteX0" fmla="*/ 0 w 497489"/>
                      <a:gd name="connsiteY0" fmla="*/ 0 h 325903"/>
                      <a:gd name="connsiteX1" fmla="*/ 116550 w 497489"/>
                      <a:gd name="connsiteY1" fmla="*/ 295135 h 325903"/>
                      <a:gd name="connsiteX2" fmla="*/ 497489 w 497489"/>
                      <a:gd name="connsiteY2" fmla="*/ 310699 h 325903"/>
                      <a:gd name="connsiteX3" fmla="*/ 0 w 497489"/>
                      <a:gd name="connsiteY3" fmla="*/ 0 h 325903"/>
                      <a:gd name="connsiteX0" fmla="*/ 0 w 497489"/>
                      <a:gd name="connsiteY0" fmla="*/ 0 h 339670"/>
                      <a:gd name="connsiteX1" fmla="*/ 136149 w 497489"/>
                      <a:gd name="connsiteY1" fmla="*/ 316679 h 339670"/>
                      <a:gd name="connsiteX2" fmla="*/ 497489 w 497489"/>
                      <a:gd name="connsiteY2" fmla="*/ 310699 h 339670"/>
                      <a:gd name="connsiteX3" fmla="*/ 0 w 497489"/>
                      <a:gd name="connsiteY3" fmla="*/ 0 h 339670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1411"/>
                      <a:gd name="connsiteX1" fmla="*/ 118332 w 493926"/>
                      <a:gd name="connsiteY1" fmla="*/ 316679 h 341411"/>
                      <a:gd name="connsiteX2" fmla="*/ 493926 w 493926"/>
                      <a:gd name="connsiteY2" fmla="*/ 316574 h 341411"/>
                      <a:gd name="connsiteX3" fmla="*/ 0 w 493926"/>
                      <a:gd name="connsiteY3" fmla="*/ 0 h 341411"/>
                      <a:gd name="connsiteX0" fmla="*/ 0 w 493926"/>
                      <a:gd name="connsiteY0" fmla="*/ 0 h 332849"/>
                      <a:gd name="connsiteX1" fmla="*/ 111205 w 493926"/>
                      <a:gd name="connsiteY1" fmla="*/ 302969 h 332849"/>
                      <a:gd name="connsiteX2" fmla="*/ 493926 w 493926"/>
                      <a:gd name="connsiteY2" fmla="*/ 316574 h 332849"/>
                      <a:gd name="connsiteX3" fmla="*/ 0 w 493926"/>
                      <a:gd name="connsiteY3" fmla="*/ 0 h 332849"/>
                      <a:gd name="connsiteX0" fmla="*/ 0 w 493926"/>
                      <a:gd name="connsiteY0" fmla="*/ 0 h 332849"/>
                      <a:gd name="connsiteX1" fmla="*/ 111205 w 493926"/>
                      <a:gd name="connsiteY1" fmla="*/ 302969 h 332849"/>
                      <a:gd name="connsiteX2" fmla="*/ 493926 w 493926"/>
                      <a:gd name="connsiteY2" fmla="*/ 316574 h 332849"/>
                      <a:gd name="connsiteX3" fmla="*/ 0 w 493926"/>
                      <a:gd name="connsiteY3" fmla="*/ 0 h 3328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93926" h="332849">
                        <a:moveTo>
                          <a:pt x="0" y="0"/>
                        </a:moveTo>
                        <a:cubicBezTo>
                          <a:pt x="33018" y="122097"/>
                          <a:pt x="36308" y="253797"/>
                          <a:pt x="111205" y="302969"/>
                        </a:cubicBezTo>
                        <a:cubicBezTo>
                          <a:pt x="186102" y="352141"/>
                          <a:pt x="304899" y="328551"/>
                          <a:pt x="493926" y="316574"/>
                        </a:cubicBezTo>
                        <a:cubicBezTo>
                          <a:pt x="365821" y="243884"/>
                          <a:pt x="109514" y="6787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DAE3F3"/>
                  </a:solidFill>
                  <a:ln w="28575" cap="flat" cmpd="sng" algn="ctr">
                    <a:solidFill>
                      <a:srgbClr val="4472C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214" name="Gruppieren 8">
                  <a:extLst>
                    <a:ext uri="{FF2B5EF4-FFF2-40B4-BE49-F238E27FC236}">
                      <a16:creationId xmlns:a16="http://schemas.microsoft.com/office/drawing/2014/main" id="{F18F6B13-AD4B-0D79-6BB1-1E52EF02F07D}"/>
                    </a:ext>
                  </a:extLst>
                </p:cNvPr>
                <p:cNvGrpSpPr/>
                <p:nvPr/>
              </p:nvGrpSpPr>
              <p:grpSpPr>
                <a:xfrm>
                  <a:off x="4794915" y="2860119"/>
                  <a:ext cx="2111490" cy="1337292"/>
                  <a:chOff x="1306849" y="2175057"/>
                  <a:chExt cx="2223680" cy="1337292"/>
                </a:xfrm>
              </p:grpSpPr>
              <p:sp>
                <p:nvSpPr>
                  <p:cNvPr id="4222" name="Freihandform: Form 9">
                    <a:extLst>
                      <a:ext uri="{FF2B5EF4-FFF2-40B4-BE49-F238E27FC236}">
                        <a16:creationId xmlns:a16="http://schemas.microsoft.com/office/drawing/2014/main" id="{071EB188-17E2-AE82-B691-150374F12991}"/>
                      </a:ext>
                    </a:extLst>
                  </p:cNvPr>
                  <p:cNvSpPr/>
                  <p:nvPr/>
                </p:nvSpPr>
                <p:spPr>
                  <a:xfrm>
                    <a:off x="1306849" y="2175057"/>
                    <a:ext cx="2223680" cy="1337292"/>
                  </a:xfrm>
                  <a:custGeom>
                    <a:avLst/>
                    <a:gdLst>
                      <a:gd name="connsiteX0" fmla="*/ 494098 w 2321175"/>
                      <a:gd name="connsiteY0" fmla="*/ 116655 h 1298953"/>
                      <a:gd name="connsiteX1" fmla="*/ 100723 w 2321175"/>
                      <a:gd name="connsiteY1" fmla="*/ 1111814 h 1298953"/>
                      <a:gd name="connsiteX2" fmla="*/ 197113 w 2321175"/>
                      <a:gd name="connsiteY2" fmla="*/ 1268122 h 1298953"/>
                      <a:gd name="connsiteX3" fmla="*/ 2150959 w 2321175"/>
                      <a:gd name="connsiteY3" fmla="*/ 1273332 h 1298953"/>
                      <a:gd name="connsiteX4" fmla="*/ 2195246 w 2321175"/>
                      <a:gd name="connsiteY4" fmla="*/ 994583 h 1298953"/>
                      <a:gd name="connsiteX5" fmla="*/ 1929523 w 2321175"/>
                      <a:gd name="connsiteY5" fmla="*/ 299014 h 1298953"/>
                      <a:gd name="connsiteX6" fmla="*/ 1457995 w 2321175"/>
                      <a:gd name="connsiteY6" fmla="*/ 33291 h 1298953"/>
                      <a:gd name="connsiteX7" fmla="*/ 611328 w 2321175"/>
                      <a:gd name="connsiteY7" fmla="*/ 12450 h 1298953"/>
                      <a:gd name="connsiteX8" fmla="*/ 494098 w 2321175"/>
                      <a:gd name="connsiteY8" fmla="*/ 116655 h 1298953"/>
                      <a:gd name="connsiteX0" fmla="*/ 487928 w 2315005"/>
                      <a:gd name="connsiteY0" fmla="*/ 116655 h 1300402"/>
                      <a:gd name="connsiteX1" fmla="*/ 107578 w 2315005"/>
                      <a:gd name="connsiteY1" fmla="*/ 1083157 h 1300402"/>
                      <a:gd name="connsiteX2" fmla="*/ 190943 w 2315005"/>
                      <a:gd name="connsiteY2" fmla="*/ 1268122 h 1300402"/>
                      <a:gd name="connsiteX3" fmla="*/ 2144789 w 2315005"/>
                      <a:gd name="connsiteY3" fmla="*/ 1273332 h 1300402"/>
                      <a:gd name="connsiteX4" fmla="*/ 2189076 w 2315005"/>
                      <a:gd name="connsiteY4" fmla="*/ 994583 h 1300402"/>
                      <a:gd name="connsiteX5" fmla="*/ 1923353 w 2315005"/>
                      <a:gd name="connsiteY5" fmla="*/ 299014 h 1300402"/>
                      <a:gd name="connsiteX6" fmla="*/ 1451825 w 2315005"/>
                      <a:gd name="connsiteY6" fmla="*/ 33291 h 1300402"/>
                      <a:gd name="connsiteX7" fmla="*/ 605158 w 2315005"/>
                      <a:gd name="connsiteY7" fmla="*/ 12450 h 1300402"/>
                      <a:gd name="connsiteX8" fmla="*/ 487928 w 2315005"/>
                      <a:gd name="connsiteY8" fmla="*/ 116655 h 1300402"/>
                      <a:gd name="connsiteX0" fmla="*/ 494634 w 2321711"/>
                      <a:gd name="connsiteY0" fmla="*/ 116655 h 1300402"/>
                      <a:gd name="connsiteX1" fmla="*/ 114284 w 2321711"/>
                      <a:gd name="connsiteY1" fmla="*/ 1083157 h 1300402"/>
                      <a:gd name="connsiteX2" fmla="*/ 197649 w 2321711"/>
                      <a:gd name="connsiteY2" fmla="*/ 1268122 h 1300402"/>
                      <a:gd name="connsiteX3" fmla="*/ 2151495 w 2321711"/>
                      <a:gd name="connsiteY3" fmla="*/ 1273332 h 1300402"/>
                      <a:gd name="connsiteX4" fmla="*/ 2195782 w 2321711"/>
                      <a:gd name="connsiteY4" fmla="*/ 994583 h 1300402"/>
                      <a:gd name="connsiteX5" fmla="*/ 1930059 w 2321711"/>
                      <a:gd name="connsiteY5" fmla="*/ 299014 h 1300402"/>
                      <a:gd name="connsiteX6" fmla="*/ 1458531 w 2321711"/>
                      <a:gd name="connsiteY6" fmla="*/ 33291 h 1300402"/>
                      <a:gd name="connsiteX7" fmla="*/ 611864 w 2321711"/>
                      <a:gd name="connsiteY7" fmla="*/ 12450 h 1300402"/>
                      <a:gd name="connsiteX8" fmla="*/ 494634 w 2321711"/>
                      <a:gd name="connsiteY8" fmla="*/ 116655 h 1300402"/>
                      <a:gd name="connsiteX0" fmla="*/ 448058 w 2275135"/>
                      <a:gd name="connsiteY0" fmla="*/ 116655 h 1316444"/>
                      <a:gd name="connsiteX1" fmla="*/ 179728 w 2275135"/>
                      <a:gd name="connsiteY1" fmla="*/ 820039 h 1316444"/>
                      <a:gd name="connsiteX2" fmla="*/ 151073 w 2275135"/>
                      <a:gd name="connsiteY2" fmla="*/ 1268122 h 1316444"/>
                      <a:gd name="connsiteX3" fmla="*/ 2104919 w 2275135"/>
                      <a:gd name="connsiteY3" fmla="*/ 1273332 h 1316444"/>
                      <a:gd name="connsiteX4" fmla="*/ 2149206 w 2275135"/>
                      <a:gd name="connsiteY4" fmla="*/ 994583 h 1316444"/>
                      <a:gd name="connsiteX5" fmla="*/ 1883483 w 2275135"/>
                      <a:gd name="connsiteY5" fmla="*/ 299014 h 1316444"/>
                      <a:gd name="connsiteX6" fmla="*/ 1411955 w 2275135"/>
                      <a:gd name="connsiteY6" fmla="*/ 33291 h 1316444"/>
                      <a:gd name="connsiteX7" fmla="*/ 565288 w 2275135"/>
                      <a:gd name="connsiteY7" fmla="*/ 12450 h 1316444"/>
                      <a:gd name="connsiteX8" fmla="*/ 448058 w 2275135"/>
                      <a:gd name="connsiteY8" fmla="*/ 116655 h 1316444"/>
                      <a:gd name="connsiteX0" fmla="*/ 448058 w 2275135"/>
                      <a:gd name="connsiteY0" fmla="*/ 116655 h 1316444"/>
                      <a:gd name="connsiteX1" fmla="*/ 179728 w 2275135"/>
                      <a:gd name="connsiteY1" fmla="*/ 820039 h 1316444"/>
                      <a:gd name="connsiteX2" fmla="*/ 151073 w 2275135"/>
                      <a:gd name="connsiteY2" fmla="*/ 1268122 h 1316444"/>
                      <a:gd name="connsiteX3" fmla="*/ 2104919 w 2275135"/>
                      <a:gd name="connsiteY3" fmla="*/ 1273332 h 1316444"/>
                      <a:gd name="connsiteX4" fmla="*/ 2149206 w 2275135"/>
                      <a:gd name="connsiteY4" fmla="*/ 994583 h 1316444"/>
                      <a:gd name="connsiteX5" fmla="*/ 1883483 w 2275135"/>
                      <a:gd name="connsiteY5" fmla="*/ 299014 h 1316444"/>
                      <a:gd name="connsiteX6" fmla="*/ 1411955 w 2275135"/>
                      <a:gd name="connsiteY6" fmla="*/ 33291 h 1316444"/>
                      <a:gd name="connsiteX7" fmla="*/ 565288 w 2275135"/>
                      <a:gd name="connsiteY7" fmla="*/ 12450 h 1316444"/>
                      <a:gd name="connsiteX8" fmla="*/ 448058 w 2275135"/>
                      <a:gd name="connsiteY8" fmla="*/ 116655 h 1316444"/>
                      <a:gd name="connsiteX0" fmla="*/ 461910 w 2288987"/>
                      <a:gd name="connsiteY0" fmla="*/ 116655 h 1316444"/>
                      <a:gd name="connsiteX1" fmla="*/ 193580 w 2288987"/>
                      <a:gd name="connsiteY1" fmla="*/ 820039 h 1316444"/>
                      <a:gd name="connsiteX2" fmla="*/ 164925 w 2288987"/>
                      <a:gd name="connsiteY2" fmla="*/ 1268122 h 1316444"/>
                      <a:gd name="connsiteX3" fmla="*/ 2118771 w 2288987"/>
                      <a:gd name="connsiteY3" fmla="*/ 1273332 h 1316444"/>
                      <a:gd name="connsiteX4" fmla="*/ 2163058 w 2288987"/>
                      <a:gd name="connsiteY4" fmla="*/ 994583 h 1316444"/>
                      <a:gd name="connsiteX5" fmla="*/ 1897335 w 2288987"/>
                      <a:gd name="connsiteY5" fmla="*/ 299014 h 1316444"/>
                      <a:gd name="connsiteX6" fmla="*/ 1425807 w 2288987"/>
                      <a:gd name="connsiteY6" fmla="*/ 33291 h 1316444"/>
                      <a:gd name="connsiteX7" fmla="*/ 579140 w 2288987"/>
                      <a:gd name="connsiteY7" fmla="*/ 12450 h 1316444"/>
                      <a:gd name="connsiteX8" fmla="*/ 461910 w 2288987"/>
                      <a:gd name="connsiteY8" fmla="*/ 116655 h 1316444"/>
                      <a:gd name="connsiteX0" fmla="*/ 488771 w 2315848"/>
                      <a:gd name="connsiteY0" fmla="*/ 116655 h 1310140"/>
                      <a:gd name="connsiteX1" fmla="*/ 157918 w 2315848"/>
                      <a:gd name="connsiteY1" fmla="*/ 916429 h 1310140"/>
                      <a:gd name="connsiteX2" fmla="*/ 191786 w 2315848"/>
                      <a:gd name="connsiteY2" fmla="*/ 1268122 h 1310140"/>
                      <a:gd name="connsiteX3" fmla="*/ 2145632 w 2315848"/>
                      <a:gd name="connsiteY3" fmla="*/ 1273332 h 1310140"/>
                      <a:gd name="connsiteX4" fmla="*/ 2189919 w 2315848"/>
                      <a:gd name="connsiteY4" fmla="*/ 994583 h 1310140"/>
                      <a:gd name="connsiteX5" fmla="*/ 1924196 w 2315848"/>
                      <a:gd name="connsiteY5" fmla="*/ 299014 h 1310140"/>
                      <a:gd name="connsiteX6" fmla="*/ 1452668 w 2315848"/>
                      <a:gd name="connsiteY6" fmla="*/ 33291 h 1310140"/>
                      <a:gd name="connsiteX7" fmla="*/ 606001 w 2315848"/>
                      <a:gd name="connsiteY7" fmla="*/ 12450 h 1310140"/>
                      <a:gd name="connsiteX8" fmla="*/ 488771 w 2315848"/>
                      <a:gd name="connsiteY8" fmla="*/ 116655 h 1310140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51807 w 2278884"/>
                      <a:gd name="connsiteY0" fmla="*/ 131681 h 1340810"/>
                      <a:gd name="connsiteX1" fmla="*/ 209930 w 2278884"/>
                      <a:gd name="connsiteY1" fmla="*/ 698748 h 1340810"/>
                      <a:gd name="connsiteX2" fmla="*/ 154822 w 2278884"/>
                      <a:gd name="connsiteY2" fmla="*/ 1283148 h 1340810"/>
                      <a:gd name="connsiteX3" fmla="*/ 2108668 w 2278884"/>
                      <a:gd name="connsiteY3" fmla="*/ 1288358 h 1340810"/>
                      <a:gd name="connsiteX4" fmla="*/ 2152955 w 2278884"/>
                      <a:gd name="connsiteY4" fmla="*/ 1009609 h 1340810"/>
                      <a:gd name="connsiteX5" fmla="*/ 1887232 w 2278884"/>
                      <a:gd name="connsiteY5" fmla="*/ 314040 h 1340810"/>
                      <a:gd name="connsiteX6" fmla="*/ 1426124 w 2278884"/>
                      <a:gd name="connsiteY6" fmla="*/ 24871 h 1340810"/>
                      <a:gd name="connsiteX7" fmla="*/ 569037 w 2278884"/>
                      <a:gd name="connsiteY7" fmla="*/ 27476 h 1340810"/>
                      <a:gd name="connsiteX8" fmla="*/ 451807 w 2278884"/>
                      <a:gd name="connsiteY8" fmla="*/ 131681 h 1340810"/>
                      <a:gd name="connsiteX0" fmla="*/ 484365 w 2311442"/>
                      <a:gd name="connsiteY0" fmla="*/ 131681 h 1328616"/>
                      <a:gd name="connsiteX1" fmla="*/ 163094 w 2311442"/>
                      <a:gd name="connsiteY1" fmla="*/ 878069 h 1328616"/>
                      <a:gd name="connsiteX2" fmla="*/ 187380 w 2311442"/>
                      <a:gd name="connsiteY2" fmla="*/ 1283148 h 1328616"/>
                      <a:gd name="connsiteX3" fmla="*/ 2141226 w 2311442"/>
                      <a:gd name="connsiteY3" fmla="*/ 1288358 h 1328616"/>
                      <a:gd name="connsiteX4" fmla="*/ 2185513 w 2311442"/>
                      <a:gd name="connsiteY4" fmla="*/ 1009609 h 1328616"/>
                      <a:gd name="connsiteX5" fmla="*/ 1919790 w 2311442"/>
                      <a:gd name="connsiteY5" fmla="*/ 314040 h 1328616"/>
                      <a:gd name="connsiteX6" fmla="*/ 1458682 w 2311442"/>
                      <a:gd name="connsiteY6" fmla="*/ 24871 h 1328616"/>
                      <a:gd name="connsiteX7" fmla="*/ 601595 w 2311442"/>
                      <a:gd name="connsiteY7" fmla="*/ 27476 h 1328616"/>
                      <a:gd name="connsiteX8" fmla="*/ 484365 w 2311442"/>
                      <a:gd name="connsiteY8" fmla="*/ 131681 h 1328616"/>
                      <a:gd name="connsiteX0" fmla="*/ 459792 w 2286869"/>
                      <a:gd name="connsiteY0" fmla="*/ 131681 h 1328616"/>
                      <a:gd name="connsiteX1" fmla="*/ 138521 w 2286869"/>
                      <a:gd name="connsiteY1" fmla="*/ 878069 h 1328616"/>
                      <a:gd name="connsiteX2" fmla="*/ 162807 w 2286869"/>
                      <a:gd name="connsiteY2" fmla="*/ 1283148 h 1328616"/>
                      <a:gd name="connsiteX3" fmla="*/ 2116653 w 2286869"/>
                      <a:gd name="connsiteY3" fmla="*/ 1288358 h 1328616"/>
                      <a:gd name="connsiteX4" fmla="*/ 2160940 w 2286869"/>
                      <a:gd name="connsiteY4" fmla="*/ 1009609 h 1328616"/>
                      <a:gd name="connsiteX5" fmla="*/ 1895217 w 2286869"/>
                      <a:gd name="connsiteY5" fmla="*/ 314040 h 1328616"/>
                      <a:gd name="connsiteX6" fmla="*/ 1434109 w 2286869"/>
                      <a:gd name="connsiteY6" fmla="*/ 24871 h 1328616"/>
                      <a:gd name="connsiteX7" fmla="*/ 577022 w 2286869"/>
                      <a:gd name="connsiteY7" fmla="*/ 27476 h 1328616"/>
                      <a:gd name="connsiteX8" fmla="*/ 459792 w 2286869"/>
                      <a:gd name="connsiteY8" fmla="*/ 131681 h 1328616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283 h 1330832"/>
                      <a:gd name="connsiteX1" fmla="*/ 138521 w 2286869"/>
                      <a:gd name="connsiteY1" fmla="*/ 880285 h 1330832"/>
                      <a:gd name="connsiteX2" fmla="*/ 162807 w 2286869"/>
                      <a:gd name="connsiteY2" fmla="*/ 1285364 h 1330832"/>
                      <a:gd name="connsiteX3" fmla="*/ 2116653 w 2286869"/>
                      <a:gd name="connsiteY3" fmla="*/ 1290574 h 1330832"/>
                      <a:gd name="connsiteX4" fmla="*/ 2160940 w 2286869"/>
                      <a:gd name="connsiteY4" fmla="*/ 1011825 h 1330832"/>
                      <a:gd name="connsiteX5" fmla="*/ 1895217 w 2286869"/>
                      <a:gd name="connsiteY5" fmla="*/ 316256 h 1330832"/>
                      <a:gd name="connsiteX6" fmla="*/ 1434109 w 2286869"/>
                      <a:gd name="connsiteY6" fmla="*/ 27087 h 1330832"/>
                      <a:gd name="connsiteX7" fmla="*/ 577022 w 2286869"/>
                      <a:gd name="connsiteY7" fmla="*/ 29692 h 1330832"/>
                      <a:gd name="connsiteX8" fmla="*/ 429677 w 2286869"/>
                      <a:gd name="connsiteY8" fmla="*/ 187283 h 1330832"/>
                      <a:gd name="connsiteX0" fmla="*/ 429677 w 2286869"/>
                      <a:gd name="connsiteY0" fmla="*/ 184507 h 1328056"/>
                      <a:gd name="connsiteX1" fmla="*/ 138521 w 2286869"/>
                      <a:gd name="connsiteY1" fmla="*/ 877509 h 1328056"/>
                      <a:gd name="connsiteX2" fmla="*/ 162807 w 2286869"/>
                      <a:gd name="connsiteY2" fmla="*/ 1282588 h 1328056"/>
                      <a:gd name="connsiteX3" fmla="*/ 2116653 w 2286869"/>
                      <a:gd name="connsiteY3" fmla="*/ 1287798 h 1328056"/>
                      <a:gd name="connsiteX4" fmla="*/ 2160940 w 2286869"/>
                      <a:gd name="connsiteY4" fmla="*/ 1009049 h 1328056"/>
                      <a:gd name="connsiteX5" fmla="*/ 1895217 w 2286869"/>
                      <a:gd name="connsiteY5" fmla="*/ 313480 h 1328056"/>
                      <a:gd name="connsiteX6" fmla="*/ 1434109 w 2286869"/>
                      <a:gd name="connsiteY6" fmla="*/ 24311 h 1328056"/>
                      <a:gd name="connsiteX7" fmla="*/ 577022 w 2286869"/>
                      <a:gd name="connsiteY7" fmla="*/ 26916 h 1328056"/>
                      <a:gd name="connsiteX8" fmla="*/ 429677 w 2286869"/>
                      <a:gd name="connsiteY8" fmla="*/ 184507 h 1328056"/>
                      <a:gd name="connsiteX0" fmla="*/ 429677 w 2286869"/>
                      <a:gd name="connsiteY0" fmla="*/ 184507 h 1328056"/>
                      <a:gd name="connsiteX1" fmla="*/ 138521 w 2286869"/>
                      <a:gd name="connsiteY1" fmla="*/ 877509 h 1328056"/>
                      <a:gd name="connsiteX2" fmla="*/ 162807 w 2286869"/>
                      <a:gd name="connsiteY2" fmla="*/ 1282588 h 1328056"/>
                      <a:gd name="connsiteX3" fmla="*/ 2116653 w 2286869"/>
                      <a:gd name="connsiteY3" fmla="*/ 1287798 h 1328056"/>
                      <a:gd name="connsiteX4" fmla="*/ 2160940 w 2286869"/>
                      <a:gd name="connsiteY4" fmla="*/ 1009049 h 1328056"/>
                      <a:gd name="connsiteX5" fmla="*/ 1895217 w 2286869"/>
                      <a:gd name="connsiteY5" fmla="*/ 313480 h 1328056"/>
                      <a:gd name="connsiteX6" fmla="*/ 1434109 w 2286869"/>
                      <a:gd name="connsiteY6" fmla="*/ 24311 h 1328056"/>
                      <a:gd name="connsiteX7" fmla="*/ 577022 w 2286869"/>
                      <a:gd name="connsiteY7" fmla="*/ 26916 h 1328056"/>
                      <a:gd name="connsiteX8" fmla="*/ 429677 w 2286869"/>
                      <a:gd name="connsiteY8" fmla="*/ 184507 h 1328056"/>
                      <a:gd name="connsiteX0" fmla="*/ 442395 w 2299587"/>
                      <a:gd name="connsiteY0" fmla="*/ 184507 h 1328056"/>
                      <a:gd name="connsiteX1" fmla="*/ 151239 w 2299587"/>
                      <a:gd name="connsiteY1" fmla="*/ 877509 h 1328056"/>
                      <a:gd name="connsiteX2" fmla="*/ 175525 w 2299587"/>
                      <a:gd name="connsiteY2" fmla="*/ 1282588 h 1328056"/>
                      <a:gd name="connsiteX3" fmla="*/ 2129371 w 2299587"/>
                      <a:gd name="connsiteY3" fmla="*/ 1287798 h 1328056"/>
                      <a:gd name="connsiteX4" fmla="*/ 2173658 w 2299587"/>
                      <a:gd name="connsiteY4" fmla="*/ 1009049 h 1328056"/>
                      <a:gd name="connsiteX5" fmla="*/ 1907935 w 2299587"/>
                      <a:gd name="connsiteY5" fmla="*/ 313480 h 1328056"/>
                      <a:gd name="connsiteX6" fmla="*/ 1446827 w 2299587"/>
                      <a:gd name="connsiteY6" fmla="*/ 24311 h 1328056"/>
                      <a:gd name="connsiteX7" fmla="*/ 589740 w 2299587"/>
                      <a:gd name="connsiteY7" fmla="*/ 26916 h 1328056"/>
                      <a:gd name="connsiteX8" fmla="*/ 442395 w 2299587"/>
                      <a:gd name="connsiteY8" fmla="*/ 184507 h 1328056"/>
                      <a:gd name="connsiteX0" fmla="*/ 442395 w 2299587"/>
                      <a:gd name="connsiteY0" fmla="*/ 184507 h 1328056"/>
                      <a:gd name="connsiteX1" fmla="*/ 151239 w 2299587"/>
                      <a:gd name="connsiteY1" fmla="*/ 877509 h 1328056"/>
                      <a:gd name="connsiteX2" fmla="*/ 175525 w 2299587"/>
                      <a:gd name="connsiteY2" fmla="*/ 1282588 h 1328056"/>
                      <a:gd name="connsiteX3" fmla="*/ 2129371 w 2299587"/>
                      <a:gd name="connsiteY3" fmla="*/ 1287798 h 1328056"/>
                      <a:gd name="connsiteX4" fmla="*/ 2173658 w 2299587"/>
                      <a:gd name="connsiteY4" fmla="*/ 1009049 h 1328056"/>
                      <a:gd name="connsiteX5" fmla="*/ 1907935 w 2299587"/>
                      <a:gd name="connsiteY5" fmla="*/ 313480 h 1328056"/>
                      <a:gd name="connsiteX6" fmla="*/ 1446827 w 2299587"/>
                      <a:gd name="connsiteY6" fmla="*/ 24311 h 1328056"/>
                      <a:gd name="connsiteX7" fmla="*/ 589740 w 2299587"/>
                      <a:gd name="connsiteY7" fmla="*/ 26916 h 1328056"/>
                      <a:gd name="connsiteX8" fmla="*/ 442395 w 2299587"/>
                      <a:gd name="connsiteY8" fmla="*/ 184507 h 1328056"/>
                      <a:gd name="connsiteX0" fmla="*/ 443080 w 2300272"/>
                      <a:gd name="connsiteY0" fmla="*/ 184507 h 1328056"/>
                      <a:gd name="connsiteX1" fmla="*/ 151924 w 2300272"/>
                      <a:gd name="connsiteY1" fmla="*/ 877509 h 1328056"/>
                      <a:gd name="connsiteX2" fmla="*/ 176210 w 2300272"/>
                      <a:gd name="connsiteY2" fmla="*/ 1282588 h 1328056"/>
                      <a:gd name="connsiteX3" fmla="*/ 2130056 w 2300272"/>
                      <a:gd name="connsiteY3" fmla="*/ 1287798 h 1328056"/>
                      <a:gd name="connsiteX4" fmla="*/ 2174343 w 2300272"/>
                      <a:gd name="connsiteY4" fmla="*/ 1009049 h 1328056"/>
                      <a:gd name="connsiteX5" fmla="*/ 1908620 w 2300272"/>
                      <a:gd name="connsiteY5" fmla="*/ 313480 h 1328056"/>
                      <a:gd name="connsiteX6" fmla="*/ 1447512 w 2300272"/>
                      <a:gd name="connsiteY6" fmla="*/ 24311 h 1328056"/>
                      <a:gd name="connsiteX7" fmla="*/ 590425 w 2300272"/>
                      <a:gd name="connsiteY7" fmla="*/ 26916 h 1328056"/>
                      <a:gd name="connsiteX8" fmla="*/ 443080 w 2300272"/>
                      <a:gd name="connsiteY8" fmla="*/ 184507 h 1328056"/>
                      <a:gd name="connsiteX0" fmla="*/ 506913 w 2364105"/>
                      <a:gd name="connsiteY0" fmla="*/ 184507 h 1310717"/>
                      <a:gd name="connsiteX1" fmla="*/ 215757 w 2364105"/>
                      <a:gd name="connsiteY1" fmla="*/ 877509 h 1310717"/>
                      <a:gd name="connsiteX2" fmla="*/ 240043 w 2364105"/>
                      <a:gd name="connsiteY2" fmla="*/ 1282588 h 1310717"/>
                      <a:gd name="connsiteX3" fmla="*/ 2193889 w 2364105"/>
                      <a:gd name="connsiteY3" fmla="*/ 1287798 h 1310717"/>
                      <a:gd name="connsiteX4" fmla="*/ 2238176 w 2364105"/>
                      <a:gd name="connsiteY4" fmla="*/ 1009049 h 1310717"/>
                      <a:gd name="connsiteX5" fmla="*/ 1972453 w 2364105"/>
                      <a:gd name="connsiteY5" fmla="*/ 313480 h 1310717"/>
                      <a:gd name="connsiteX6" fmla="*/ 1511345 w 2364105"/>
                      <a:gd name="connsiteY6" fmla="*/ 24311 h 1310717"/>
                      <a:gd name="connsiteX7" fmla="*/ 654258 w 2364105"/>
                      <a:gd name="connsiteY7" fmla="*/ 26916 h 1310717"/>
                      <a:gd name="connsiteX8" fmla="*/ 506913 w 2364105"/>
                      <a:gd name="connsiteY8" fmla="*/ 184507 h 1310717"/>
                      <a:gd name="connsiteX0" fmla="*/ 477746 w 2334938"/>
                      <a:gd name="connsiteY0" fmla="*/ 184507 h 1318654"/>
                      <a:gd name="connsiteX1" fmla="*/ 112771 w 2334938"/>
                      <a:gd name="connsiteY1" fmla="*/ 1028719 h 1318654"/>
                      <a:gd name="connsiteX2" fmla="*/ 210876 w 2334938"/>
                      <a:gd name="connsiteY2" fmla="*/ 1282588 h 1318654"/>
                      <a:gd name="connsiteX3" fmla="*/ 2164722 w 2334938"/>
                      <a:gd name="connsiteY3" fmla="*/ 1287798 h 1318654"/>
                      <a:gd name="connsiteX4" fmla="*/ 2209009 w 2334938"/>
                      <a:gd name="connsiteY4" fmla="*/ 1009049 h 1318654"/>
                      <a:gd name="connsiteX5" fmla="*/ 1943286 w 2334938"/>
                      <a:gd name="connsiteY5" fmla="*/ 313480 h 1318654"/>
                      <a:gd name="connsiteX6" fmla="*/ 1482178 w 2334938"/>
                      <a:gd name="connsiteY6" fmla="*/ 24311 h 1318654"/>
                      <a:gd name="connsiteX7" fmla="*/ 625091 w 2334938"/>
                      <a:gd name="connsiteY7" fmla="*/ 26916 h 1318654"/>
                      <a:gd name="connsiteX8" fmla="*/ 477746 w 2334938"/>
                      <a:gd name="connsiteY8" fmla="*/ 184507 h 1318654"/>
                      <a:gd name="connsiteX0" fmla="*/ 445937 w 2303129"/>
                      <a:gd name="connsiteY0" fmla="*/ 184507 h 1318654"/>
                      <a:gd name="connsiteX1" fmla="*/ 80962 w 2303129"/>
                      <a:gd name="connsiteY1" fmla="*/ 1028719 h 1318654"/>
                      <a:gd name="connsiteX2" fmla="*/ 179067 w 2303129"/>
                      <a:gd name="connsiteY2" fmla="*/ 1282588 h 1318654"/>
                      <a:gd name="connsiteX3" fmla="*/ 2132913 w 2303129"/>
                      <a:gd name="connsiteY3" fmla="*/ 1287798 h 1318654"/>
                      <a:gd name="connsiteX4" fmla="*/ 2177200 w 2303129"/>
                      <a:gd name="connsiteY4" fmla="*/ 1009049 h 1318654"/>
                      <a:gd name="connsiteX5" fmla="*/ 1911477 w 2303129"/>
                      <a:gd name="connsiteY5" fmla="*/ 313480 h 1318654"/>
                      <a:gd name="connsiteX6" fmla="*/ 1450369 w 2303129"/>
                      <a:gd name="connsiteY6" fmla="*/ 24311 h 1318654"/>
                      <a:gd name="connsiteX7" fmla="*/ 593282 w 2303129"/>
                      <a:gd name="connsiteY7" fmla="*/ 26916 h 1318654"/>
                      <a:gd name="connsiteX8" fmla="*/ 445937 w 2303129"/>
                      <a:gd name="connsiteY8" fmla="*/ 184507 h 1318654"/>
                      <a:gd name="connsiteX0" fmla="*/ 460480 w 2317672"/>
                      <a:gd name="connsiteY0" fmla="*/ 184507 h 1316642"/>
                      <a:gd name="connsiteX1" fmla="*/ 63358 w 2317672"/>
                      <a:gd name="connsiteY1" fmla="*/ 1064438 h 1316642"/>
                      <a:gd name="connsiteX2" fmla="*/ 193610 w 2317672"/>
                      <a:gd name="connsiteY2" fmla="*/ 1282588 h 1316642"/>
                      <a:gd name="connsiteX3" fmla="*/ 2147456 w 2317672"/>
                      <a:gd name="connsiteY3" fmla="*/ 1287798 h 1316642"/>
                      <a:gd name="connsiteX4" fmla="*/ 2191743 w 2317672"/>
                      <a:gd name="connsiteY4" fmla="*/ 1009049 h 1316642"/>
                      <a:gd name="connsiteX5" fmla="*/ 1926020 w 2317672"/>
                      <a:gd name="connsiteY5" fmla="*/ 313480 h 1316642"/>
                      <a:gd name="connsiteX6" fmla="*/ 1464912 w 2317672"/>
                      <a:gd name="connsiteY6" fmla="*/ 24311 h 1316642"/>
                      <a:gd name="connsiteX7" fmla="*/ 607825 w 2317672"/>
                      <a:gd name="connsiteY7" fmla="*/ 26916 h 1316642"/>
                      <a:gd name="connsiteX8" fmla="*/ 460480 w 2317672"/>
                      <a:gd name="connsiteY8" fmla="*/ 184507 h 1316642"/>
                      <a:gd name="connsiteX0" fmla="*/ 416336 w 2267215"/>
                      <a:gd name="connsiteY0" fmla="*/ 184507 h 1317226"/>
                      <a:gd name="connsiteX1" fmla="*/ 19214 w 2267215"/>
                      <a:gd name="connsiteY1" fmla="*/ 1064438 h 1317226"/>
                      <a:gd name="connsiteX2" fmla="*/ 236382 w 2267215"/>
                      <a:gd name="connsiteY2" fmla="*/ 1283779 h 1317226"/>
                      <a:gd name="connsiteX3" fmla="*/ 2103312 w 2267215"/>
                      <a:gd name="connsiteY3" fmla="*/ 1287798 h 1317226"/>
                      <a:gd name="connsiteX4" fmla="*/ 2147599 w 2267215"/>
                      <a:gd name="connsiteY4" fmla="*/ 1009049 h 1317226"/>
                      <a:gd name="connsiteX5" fmla="*/ 1881876 w 2267215"/>
                      <a:gd name="connsiteY5" fmla="*/ 313480 h 1317226"/>
                      <a:gd name="connsiteX6" fmla="*/ 1420768 w 2267215"/>
                      <a:gd name="connsiteY6" fmla="*/ 24311 h 1317226"/>
                      <a:gd name="connsiteX7" fmla="*/ 563681 w 2267215"/>
                      <a:gd name="connsiteY7" fmla="*/ 26916 h 1317226"/>
                      <a:gd name="connsiteX8" fmla="*/ 416336 w 2267215"/>
                      <a:gd name="connsiteY8" fmla="*/ 184507 h 1317226"/>
                      <a:gd name="connsiteX0" fmla="*/ 426325 w 2277204"/>
                      <a:gd name="connsiteY0" fmla="*/ 184507 h 1309615"/>
                      <a:gd name="connsiteX1" fmla="*/ 29203 w 2277204"/>
                      <a:gd name="connsiteY1" fmla="*/ 1064438 h 1309615"/>
                      <a:gd name="connsiteX2" fmla="*/ 246371 w 2277204"/>
                      <a:gd name="connsiteY2" fmla="*/ 1283779 h 1309615"/>
                      <a:gd name="connsiteX3" fmla="*/ 2113301 w 2277204"/>
                      <a:gd name="connsiteY3" fmla="*/ 1287798 h 1309615"/>
                      <a:gd name="connsiteX4" fmla="*/ 2157588 w 2277204"/>
                      <a:gd name="connsiteY4" fmla="*/ 1009049 h 1309615"/>
                      <a:gd name="connsiteX5" fmla="*/ 1891865 w 2277204"/>
                      <a:gd name="connsiteY5" fmla="*/ 313480 h 1309615"/>
                      <a:gd name="connsiteX6" fmla="*/ 1430757 w 2277204"/>
                      <a:gd name="connsiteY6" fmla="*/ 24311 h 1309615"/>
                      <a:gd name="connsiteX7" fmla="*/ 573670 w 2277204"/>
                      <a:gd name="connsiteY7" fmla="*/ 26916 h 1309615"/>
                      <a:gd name="connsiteX8" fmla="*/ 426325 w 2277204"/>
                      <a:gd name="connsiteY8" fmla="*/ 184507 h 1309615"/>
                      <a:gd name="connsiteX0" fmla="*/ 409313 w 2175703"/>
                      <a:gd name="connsiteY0" fmla="*/ 184507 h 1325177"/>
                      <a:gd name="connsiteX1" fmla="*/ 12191 w 2175703"/>
                      <a:gd name="connsiteY1" fmla="*/ 1064438 h 1325177"/>
                      <a:gd name="connsiteX2" fmla="*/ 229359 w 2175703"/>
                      <a:gd name="connsiteY2" fmla="*/ 1283779 h 1325177"/>
                      <a:gd name="connsiteX3" fmla="*/ 1959368 w 2175703"/>
                      <a:gd name="connsiteY3" fmla="*/ 1299704 h 1325177"/>
                      <a:gd name="connsiteX4" fmla="*/ 2140576 w 2175703"/>
                      <a:gd name="connsiteY4" fmla="*/ 1009049 h 1325177"/>
                      <a:gd name="connsiteX5" fmla="*/ 1874853 w 2175703"/>
                      <a:gd name="connsiteY5" fmla="*/ 313480 h 1325177"/>
                      <a:gd name="connsiteX6" fmla="*/ 1413745 w 2175703"/>
                      <a:gd name="connsiteY6" fmla="*/ 24311 h 1325177"/>
                      <a:gd name="connsiteX7" fmla="*/ 556658 w 2175703"/>
                      <a:gd name="connsiteY7" fmla="*/ 26916 h 1325177"/>
                      <a:gd name="connsiteX8" fmla="*/ 409313 w 2175703"/>
                      <a:gd name="connsiteY8" fmla="*/ 184507 h 1325177"/>
                      <a:gd name="connsiteX0" fmla="*/ 409313 w 2176104"/>
                      <a:gd name="connsiteY0" fmla="*/ 184507 h 1309779"/>
                      <a:gd name="connsiteX1" fmla="*/ 12191 w 2176104"/>
                      <a:gd name="connsiteY1" fmla="*/ 1064438 h 1309779"/>
                      <a:gd name="connsiteX2" fmla="*/ 229359 w 2176104"/>
                      <a:gd name="connsiteY2" fmla="*/ 1283779 h 1309779"/>
                      <a:gd name="connsiteX3" fmla="*/ 1959368 w 2176104"/>
                      <a:gd name="connsiteY3" fmla="*/ 1299704 h 1309779"/>
                      <a:gd name="connsiteX4" fmla="*/ 2140576 w 2176104"/>
                      <a:gd name="connsiteY4" fmla="*/ 1009049 h 1309779"/>
                      <a:gd name="connsiteX5" fmla="*/ 1874853 w 2176104"/>
                      <a:gd name="connsiteY5" fmla="*/ 313480 h 1309779"/>
                      <a:gd name="connsiteX6" fmla="*/ 1413745 w 2176104"/>
                      <a:gd name="connsiteY6" fmla="*/ 24311 h 1309779"/>
                      <a:gd name="connsiteX7" fmla="*/ 556658 w 2176104"/>
                      <a:gd name="connsiteY7" fmla="*/ 26916 h 1309779"/>
                      <a:gd name="connsiteX8" fmla="*/ 409313 w 2176104"/>
                      <a:gd name="connsiteY8" fmla="*/ 184507 h 1309779"/>
                      <a:gd name="connsiteX0" fmla="*/ 409313 w 2176911"/>
                      <a:gd name="connsiteY0" fmla="*/ 184507 h 1304807"/>
                      <a:gd name="connsiteX1" fmla="*/ 12191 w 2176911"/>
                      <a:gd name="connsiteY1" fmla="*/ 1064438 h 1304807"/>
                      <a:gd name="connsiteX2" fmla="*/ 229359 w 2176911"/>
                      <a:gd name="connsiteY2" fmla="*/ 1283779 h 1304807"/>
                      <a:gd name="connsiteX3" fmla="*/ 1959368 w 2176911"/>
                      <a:gd name="connsiteY3" fmla="*/ 1299704 h 1304807"/>
                      <a:gd name="connsiteX4" fmla="*/ 2140576 w 2176911"/>
                      <a:gd name="connsiteY4" fmla="*/ 1009049 h 1304807"/>
                      <a:gd name="connsiteX5" fmla="*/ 1874853 w 2176911"/>
                      <a:gd name="connsiteY5" fmla="*/ 313480 h 1304807"/>
                      <a:gd name="connsiteX6" fmla="*/ 1413745 w 2176911"/>
                      <a:gd name="connsiteY6" fmla="*/ 24311 h 1304807"/>
                      <a:gd name="connsiteX7" fmla="*/ 556658 w 2176911"/>
                      <a:gd name="connsiteY7" fmla="*/ 26916 h 1304807"/>
                      <a:gd name="connsiteX8" fmla="*/ 409313 w 2176911"/>
                      <a:gd name="connsiteY8" fmla="*/ 184507 h 1304807"/>
                      <a:gd name="connsiteX0" fmla="*/ 409313 w 2179359"/>
                      <a:gd name="connsiteY0" fmla="*/ 184507 h 1303397"/>
                      <a:gd name="connsiteX1" fmla="*/ 12191 w 2179359"/>
                      <a:gd name="connsiteY1" fmla="*/ 1064438 h 1303397"/>
                      <a:gd name="connsiteX2" fmla="*/ 229359 w 2179359"/>
                      <a:gd name="connsiteY2" fmla="*/ 1283779 h 1303397"/>
                      <a:gd name="connsiteX3" fmla="*/ 1959368 w 2179359"/>
                      <a:gd name="connsiteY3" fmla="*/ 1299704 h 1303397"/>
                      <a:gd name="connsiteX4" fmla="*/ 2140576 w 2179359"/>
                      <a:gd name="connsiteY4" fmla="*/ 1009049 h 1303397"/>
                      <a:gd name="connsiteX5" fmla="*/ 1874853 w 2179359"/>
                      <a:gd name="connsiteY5" fmla="*/ 313480 h 1303397"/>
                      <a:gd name="connsiteX6" fmla="*/ 1413745 w 2179359"/>
                      <a:gd name="connsiteY6" fmla="*/ 24311 h 1303397"/>
                      <a:gd name="connsiteX7" fmla="*/ 556658 w 2179359"/>
                      <a:gd name="connsiteY7" fmla="*/ 26916 h 1303397"/>
                      <a:gd name="connsiteX8" fmla="*/ 409313 w 2179359"/>
                      <a:gd name="connsiteY8" fmla="*/ 184507 h 1303397"/>
                      <a:gd name="connsiteX0" fmla="*/ 407937 w 2177983"/>
                      <a:gd name="connsiteY0" fmla="*/ 184507 h 1300238"/>
                      <a:gd name="connsiteX1" fmla="*/ 10815 w 2177983"/>
                      <a:gd name="connsiteY1" fmla="*/ 1064438 h 1300238"/>
                      <a:gd name="connsiteX2" fmla="*/ 227983 w 2177983"/>
                      <a:gd name="connsiteY2" fmla="*/ 1283779 h 1300238"/>
                      <a:gd name="connsiteX3" fmla="*/ 1957992 w 2177983"/>
                      <a:gd name="connsiteY3" fmla="*/ 1299704 h 1300238"/>
                      <a:gd name="connsiteX4" fmla="*/ 2139200 w 2177983"/>
                      <a:gd name="connsiteY4" fmla="*/ 1009049 h 1300238"/>
                      <a:gd name="connsiteX5" fmla="*/ 1873477 w 2177983"/>
                      <a:gd name="connsiteY5" fmla="*/ 313480 h 1300238"/>
                      <a:gd name="connsiteX6" fmla="*/ 1412369 w 2177983"/>
                      <a:gd name="connsiteY6" fmla="*/ 24311 h 1300238"/>
                      <a:gd name="connsiteX7" fmla="*/ 555282 w 2177983"/>
                      <a:gd name="connsiteY7" fmla="*/ 26916 h 1300238"/>
                      <a:gd name="connsiteX8" fmla="*/ 407937 w 2177983"/>
                      <a:gd name="connsiteY8" fmla="*/ 184507 h 1300238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66386 h 1282236"/>
                      <a:gd name="connsiteX1" fmla="*/ 10815 w 2194998"/>
                      <a:gd name="connsiteY1" fmla="*/ 1046317 h 1282236"/>
                      <a:gd name="connsiteX2" fmla="*/ 227983 w 2194998"/>
                      <a:gd name="connsiteY2" fmla="*/ 1265658 h 1282236"/>
                      <a:gd name="connsiteX3" fmla="*/ 1957992 w 2194998"/>
                      <a:gd name="connsiteY3" fmla="*/ 1281583 h 1282236"/>
                      <a:gd name="connsiteX4" fmla="*/ 2139200 w 2194998"/>
                      <a:gd name="connsiteY4" fmla="*/ 990928 h 1282236"/>
                      <a:gd name="connsiteX5" fmla="*/ 1873477 w 2194998"/>
                      <a:gd name="connsiteY5" fmla="*/ 295359 h 1282236"/>
                      <a:gd name="connsiteX6" fmla="*/ 1412369 w 2194998"/>
                      <a:gd name="connsiteY6" fmla="*/ 6190 h 1282236"/>
                      <a:gd name="connsiteX7" fmla="*/ 555282 w 2194998"/>
                      <a:gd name="connsiteY7" fmla="*/ 8795 h 1282236"/>
                      <a:gd name="connsiteX8" fmla="*/ 407937 w 2194998"/>
                      <a:gd name="connsiteY8" fmla="*/ 166386 h 1282236"/>
                      <a:gd name="connsiteX0" fmla="*/ 407937 w 2194998"/>
                      <a:gd name="connsiteY0" fmla="*/ 166386 h 1282236"/>
                      <a:gd name="connsiteX1" fmla="*/ 10815 w 2194998"/>
                      <a:gd name="connsiteY1" fmla="*/ 1046317 h 1282236"/>
                      <a:gd name="connsiteX2" fmla="*/ 227983 w 2194998"/>
                      <a:gd name="connsiteY2" fmla="*/ 1265658 h 1282236"/>
                      <a:gd name="connsiteX3" fmla="*/ 1957992 w 2194998"/>
                      <a:gd name="connsiteY3" fmla="*/ 1281583 h 1282236"/>
                      <a:gd name="connsiteX4" fmla="*/ 2139200 w 2194998"/>
                      <a:gd name="connsiteY4" fmla="*/ 990928 h 1282236"/>
                      <a:gd name="connsiteX5" fmla="*/ 1873477 w 2194998"/>
                      <a:gd name="connsiteY5" fmla="*/ 295359 h 1282236"/>
                      <a:gd name="connsiteX6" fmla="*/ 1412369 w 2194998"/>
                      <a:gd name="connsiteY6" fmla="*/ 6190 h 1282236"/>
                      <a:gd name="connsiteX7" fmla="*/ 555282 w 2194998"/>
                      <a:gd name="connsiteY7" fmla="*/ 8795 h 1282236"/>
                      <a:gd name="connsiteX8" fmla="*/ 407937 w 2194998"/>
                      <a:gd name="connsiteY8" fmla="*/ 166386 h 1282236"/>
                      <a:gd name="connsiteX0" fmla="*/ 407937 w 2194998"/>
                      <a:gd name="connsiteY0" fmla="*/ 167180 h 1283030"/>
                      <a:gd name="connsiteX1" fmla="*/ 10815 w 2194998"/>
                      <a:gd name="connsiteY1" fmla="*/ 1047111 h 1283030"/>
                      <a:gd name="connsiteX2" fmla="*/ 227983 w 2194998"/>
                      <a:gd name="connsiteY2" fmla="*/ 1266452 h 1283030"/>
                      <a:gd name="connsiteX3" fmla="*/ 1957992 w 2194998"/>
                      <a:gd name="connsiteY3" fmla="*/ 1282377 h 1283030"/>
                      <a:gd name="connsiteX4" fmla="*/ 2139200 w 2194998"/>
                      <a:gd name="connsiteY4" fmla="*/ 991722 h 1283030"/>
                      <a:gd name="connsiteX5" fmla="*/ 1873477 w 2194998"/>
                      <a:gd name="connsiteY5" fmla="*/ 296153 h 1283030"/>
                      <a:gd name="connsiteX6" fmla="*/ 1412369 w 2194998"/>
                      <a:gd name="connsiteY6" fmla="*/ 6984 h 1283030"/>
                      <a:gd name="connsiteX7" fmla="*/ 555282 w 2194998"/>
                      <a:gd name="connsiteY7" fmla="*/ 9589 h 1283030"/>
                      <a:gd name="connsiteX8" fmla="*/ 407937 w 2194998"/>
                      <a:gd name="connsiteY8" fmla="*/ 167180 h 1283030"/>
                      <a:gd name="connsiteX0" fmla="*/ 407937 w 2194998"/>
                      <a:gd name="connsiteY0" fmla="*/ 167180 h 1283030"/>
                      <a:gd name="connsiteX1" fmla="*/ 10815 w 2194998"/>
                      <a:gd name="connsiteY1" fmla="*/ 1047111 h 1283030"/>
                      <a:gd name="connsiteX2" fmla="*/ 227983 w 2194998"/>
                      <a:gd name="connsiteY2" fmla="*/ 1266452 h 1283030"/>
                      <a:gd name="connsiteX3" fmla="*/ 1957992 w 2194998"/>
                      <a:gd name="connsiteY3" fmla="*/ 1282377 h 1283030"/>
                      <a:gd name="connsiteX4" fmla="*/ 2139200 w 2194998"/>
                      <a:gd name="connsiteY4" fmla="*/ 991722 h 1283030"/>
                      <a:gd name="connsiteX5" fmla="*/ 1873477 w 2194998"/>
                      <a:gd name="connsiteY5" fmla="*/ 296153 h 1283030"/>
                      <a:gd name="connsiteX6" fmla="*/ 1412369 w 2194998"/>
                      <a:gd name="connsiteY6" fmla="*/ 6984 h 1283030"/>
                      <a:gd name="connsiteX7" fmla="*/ 592191 w 2194998"/>
                      <a:gd name="connsiteY7" fmla="*/ 9589 h 1283030"/>
                      <a:gd name="connsiteX8" fmla="*/ 407937 w 2194998"/>
                      <a:gd name="connsiteY8" fmla="*/ 167180 h 1283030"/>
                      <a:gd name="connsiteX0" fmla="*/ 407937 w 2194998"/>
                      <a:gd name="connsiteY0" fmla="*/ 161671 h 1277521"/>
                      <a:gd name="connsiteX1" fmla="*/ 10815 w 2194998"/>
                      <a:gd name="connsiteY1" fmla="*/ 1041602 h 1277521"/>
                      <a:gd name="connsiteX2" fmla="*/ 227983 w 2194998"/>
                      <a:gd name="connsiteY2" fmla="*/ 1260943 h 1277521"/>
                      <a:gd name="connsiteX3" fmla="*/ 1957992 w 2194998"/>
                      <a:gd name="connsiteY3" fmla="*/ 1276868 h 1277521"/>
                      <a:gd name="connsiteX4" fmla="*/ 2139200 w 2194998"/>
                      <a:gd name="connsiteY4" fmla="*/ 986213 h 1277521"/>
                      <a:gd name="connsiteX5" fmla="*/ 1873477 w 2194998"/>
                      <a:gd name="connsiteY5" fmla="*/ 290644 h 1277521"/>
                      <a:gd name="connsiteX6" fmla="*/ 1412369 w 2194998"/>
                      <a:gd name="connsiteY6" fmla="*/ 1475 h 1277521"/>
                      <a:gd name="connsiteX7" fmla="*/ 592191 w 2194998"/>
                      <a:gd name="connsiteY7" fmla="*/ 4080 h 1277521"/>
                      <a:gd name="connsiteX8" fmla="*/ 407937 w 2194998"/>
                      <a:gd name="connsiteY8" fmla="*/ 161671 h 1277521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6722 w 2193783"/>
                      <a:gd name="connsiteY0" fmla="*/ 162330 h 1282395"/>
                      <a:gd name="connsiteX1" fmla="*/ 13383 w 2193783"/>
                      <a:gd name="connsiteY1" fmla="*/ 1046045 h 1282395"/>
                      <a:gd name="connsiteX2" fmla="*/ 226768 w 2193783"/>
                      <a:gd name="connsiteY2" fmla="*/ 1261602 h 1282395"/>
                      <a:gd name="connsiteX3" fmla="*/ 1956777 w 2193783"/>
                      <a:gd name="connsiteY3" fmla="*/ 1277527 h 1282395"/>
                      <a:gd name="connsiteX4" fmla="*/ 2137985 w 2193783"/>
                      <a:gd name="connsiteY4" fmla="*/ 986872 h 1282395"/>
                      <a:gd name="connsiteX5" fmla="*/ 1872262 w 2193783"/>
                      <a:gd name="connsiteY5" fmla="*/ 291303 h 1282395"/>
                      <a:gd name="connsiteX6" fmla="*/ 1411154 w 2193783"/>
                      <a:gd name="connsiteY6" fmla="*/ 2134 h 1282395"/>
                      <a:gd name="connsiteX7" fmla="*/ 606455 w 2193783"/>
                      <a:gd name="connsiteY7" fmla="*/ 2358 h 1282395"/>
                      <a:gd name="connsiteX8" fmla="*/ 406722 w 2193783"/>
                      <a:gd name="connsiteY8" fmla="*/ 162330 h 1282395"/>
                      <a:gd name="connsiteX0" fmla="*/ 406722 w 2190370"/>
                      <a:gd name="connsiteY0" fmla="*/ 162330 h 1302822"/>
                      <a:gd name="connsiteX1" fmla="*/ 13383 w 2190370"/>
                      <a:gd name="connsiteY1" fmla="*/ 1046045 h 1302822"/>
                      <a:gd name="connsiteX2" fmla="*/ 226768 w 2190370"/>
                      <a:gd name="connsiteY2" fmla="*/ 1261602 h 1302822"/>
                      <a:gd name="connsiteX3" fmla="*/ 1956777 w 2190370"/>
                      <a:gd name="connsiteY3" fmla="*/ 1277527 h 1302822"/>
                      <a:gd name="connsiteX4" fmla="*/ 2137985 w 2190370"/>
                      <a:gd name="connsiteY4" fmla="*/ 986872 h 1302822"/>
                      <a:gd name="connsiteX5" fmla="*/ 1872262 w 2190370"/>
                      <a:gd name="connsiteY5" fmla="*/ 291303 h 1302822"/>
                      <a:gd name="connsiteX6" fmla="*/ 1411154 w 2190370"/>
                      <a:gd name="connsiteY6" fmla="*/ 2134 h 1302822"/>
                      <a:gd name="connsiteX7" fmla="*/ 606455 w 2190370"/>
                      <a:gd name="connsiteY7" fmla="*/ 2358 h 1302822"/>
                      <a:gd name="connsiteX8" fmla="*/ 406722 w 2190370"/>
                      <a:gd name="connsiteY8" fmla="*/ 162330 h 1302822"/>
                      <a:gd name="connsiteX0" fmla="*/ 417622 w 2202664"/>
                      <a:gd name="connsiteY0" fmla="*/ 162330 h 1302822"/>
                      <a:gd name="connsiteX1" fmla="*/ 24283 w 2202664"/>
                      <a:gd name="connsiteY1" fmla="*/ 1046045 h 1302822"/>
                      <a:gd name="connsiteX2" fmla="*/ 211182 w 2202664"/>
                      <a:gd name="connsiteY2" fmla="*/ 1261602 h 1302822"/>
                      <a:gd name="connsiteX3" fmla="*/ 1967677 w 2202664"/>
                      <a:gd name="connsiteY3" fmla="*/ 1277527 h 1302822"/>
                      <a:gd name="connsiteX4" fmla="*/ 2148885 w 2202664"/>
                      <a:gd name="connsiteY4" fmla="*/ 986872 h 1302822"/>
                      <a:gd name="connsiteX5" fmla="*/ 1883162 w 2202664"/>
                      <a:gd name="connsiteY5" fmla="*/ 291303 h 1302822"/>
                      <a:gd name="connsiteX6" fmla="*/ 1422054 w 2202664"/>
                      <a:gd name="connsiteY6" fmla="*/ 2134 h 1302822"/>
                      <a:gd name="connsiteX7" fmla="*/ 617355 w 2202664"/>
                      <a:gd name="connsiteY7" fmla="*/ 2358 h 1302822"/>
                      <a:gd name="connsiteX8" fmla="*/ 417622 w 2202664"/>
                      <a:gd name="connsiteY8" fmla="*/ 162330 h 1302822"/>
                      <a:gd name="connsiteX0" fmla="*/ 425361 w 2211275"/>
                      <a:gd name="connsiteY0" fmla="*/ 162330 h 1303348"/>
                      <a:gd name="connsiteX1" fmla="*/ 32022 w 2211275"/>
                      <a:gd name="connsiteY1" fmla="*/ 1046045 h 1303348"/>
                      <a:gd name="connsiteX2" fmla="*/ 202524 w 2211275"/>
                      <a:gd name="connsiteY2" fmla="*/ 1262863 h 1303348"/>
                      <a:gd name="connsiteX3" fmla="*/ 1975416 w 2211275"/>
                      <a:gd name="connsiteY3" fmla="*/ 1277527 h 1303348"/>
                      <a:gd name="connsiteX4" fmla="*/ 2156624 w 2211275"/>
                      <a:gd name="connsiteY4" fmla="*/ 986872 h 1303348"/>
                      <a:gd name="connsiteX5" fmla="*/ 1890901 w 2211275"/>
                      <a:gd name="connsiteY5" fmla="*/ 291303 h 1303348"/>
                      <a:gd name="connsiteX6" fmla="*/ 1429793 w 2211275"/>
                      <a:gd name="connsiteY6" fmla="*/ 2134 h 1303348"/>
                      <a:gd name="connsiteX7" fmla="*/ 625094 w 2211275"/>
                      <a:gd name="connsiteY7" fmla="*/ 2358 h 1303348"/>
                      <a:gd name="connsiteX8" fmla="*/ 425361 w 2211275"/>
                      <a:gd name="connsiteY8" fmla="*/ 162330 h 1303348"/>
                      <a:gd name="connsiteX0" fmla="*/ 425830 w 2211744"/>
                      <a:gd name="connsiteY0" fmla="*/ 162330 h 1297198"/>
                      <a:gd name="connsiteX1" fmla="*/ 32491 w 2211744"/>
                      <a:gd name="connsiteY1" fmla="*/ 1046045 h 1297198"/>
                      <a:gd name="connsiteX2" fmla="*/ 202993 w 2211744"/>
                      <a:gd name="connsiteY2" fmla="*/ 1262863 h 1297198"/>
                      <a:gd name="connsiteX3" fmla="*/ 1975885 w 2211744"/>
                      <a:gd name="connsiteY3" fmla="*/ 1277527 h 1297198"/>
                      <a:gd name="connsiteX4" fmla="*/ 2157093 w 2211744"/>
                      <a:gd name="connsiteY4" fmla="*/ 986872 h 1297198"/>
                      <a:gd name="connsiteX5" fmla="*/ 1891370 w 2211744"/>
                      <a:gd name="connsiteY5" fmla="*/ 291303 h 1297198"/>
                      <a:gd name="connsiteX6" fmla="*/ 1430262 w 2211744"/>
                      <a:gd name="connsiteY6" fmla="*/ 2134 h 1297198"/>
                      <a:gd name="connsiteX7" fmla="*/ 625563 w 2211744"/>
                      <a:gd name="connsiteY7" fmla="*/ 2358 h 1297198"/>
                      <a:gd name="connsiteX8" fmla="*/ 425830 w 2211744"/>
                      <a:gd name="connsiteY8" fmla="*/ 162330 h 1297198"/>
                      <a:gd name="connsiteX0" fmla="*/ 425830 w 2218792"/>
                      <a:gd name="connsiteY0" fmla="*/ 162330 h 1278012"/>
                      <a:gd name="connsiteX1" fmla="*/ 32491 w 2218792"/>
                      <a:gd name="connsiteY1" fmla="*/ 1046045 h 1278012"/>
                      <a:gd name="connsiteX2" fmla="*/ 202993 w 2218792"/>
                      <a:gd name="connsiteY2" fmla="*/ 1262863 h 1278012"/>
                      <a:gd name="connsiteX3" fmla="*/ 1975885 w 2218792"/>
                      <a:gd name="connsiteY3" fmla="*/ 1277527 h 1278012"/>
                      <a:gd name="connsiteX4" fmla="*/ 2157093 w 2218792"/>
                      <a:gd name="connsiteY4" fmla="*/ 986872 h 1278012"/>
                      <a:gd name="connsiteX5" fmla="*/ 1891370 w 2218792"/>
                      <a:gd name="connsiteY5" fmla="*/ 291303 h 1278012"/>
                      <a:gd name="connsiteX6" fmla="*/ 1430262 w 2218792"/>
                      <a:gd name="connsiteY6" fmla="*/ 2134 h 1278012"/>
                      <a:gd name="connsiteX7" fmla="*/ 625563 w 2218792"/>
                      <a:gd name="connsiteY7" fmla="*/ 2358 h 1278012"/>
                      <a:gd name="connsiteX8" fmla="*/ 425830 w 2218792"/>
                      <a:gd name="connsiteY8" fmla="*/ 162330 h 1278012"/>
                      <a:gd name="connsiteX0" fmla="*/ 422416 w 2175630"/>
                      <a:gd name="connsiteY0" fmla="*/ 162330 h 1288945"/>
                      <a:gd name="connsiteX1" fmla="*/ 29077 w 2175630"/>
                      <a:gd name="connsiteY1" fmla="*/ 1046045 h 1288945"/>
                      <a:gd name="connsiteX2" fmla="*/ 199579 w 2175630"/>
                      <a:gd name="connsiteY2" fmla="*/ 1262863 h 1288945"/>
                      <a:gd name="connsiteX3" fmla="*/ 1924544 w 2175630"/>
                      <a:gd name="connsiteY3" fmla="*/ 1283833 h 1288945"/>
                      <a:gd name="connsiteX4" fmla="*/ 2153679 w 2175630"/>
                      <a:gd name="connsiteY4" fmla="*/ 986872 h 1288945"/>
                      <a:gd name="connsiteX5" fmla="*/ 1887956 w 2175630"/>
                      <a:gd name="connsiteY5" fmla="*/ 291303 h 1288945"/>
                      <a:gd name="connsiteX6" fmla="*/ 1426848 w 2175630"/>
                      <a:gd name="connsiteY6" fmla="*/ 2134 h 1288945"/>
                      <a:gd name="connsiteX7" fmla="*/ 622149 w 2175630"/>
                      <a:gd name="connsiteY7" fmla="*/ 2358 h 1288945"/>
                      <a:gd name="connsiteX8" fmla="*/ 422416 w 2175630"/>
                      <a:gd name="connsiteY8" fmla="*/ 162330 h 1288945"/>
                      <a:gd name="connsiteX0" fmla="*/ 424815 w 2196524"/>
                      <a:gd name="connsiteY0" fmla="*/ 162330 h 1293060"/>
                      <a:gd name="connsiteX1" fmla="*/ 31476 w 2196524"/>
                      <a:gd name="connsiteY1" fmla="*/ 1046045 h 1293060"/>
                      <a:gd name="connsiteX2" fmla="*/ 201978 w 2196524"/>
                      <a:gd name="connsiteY2" fmla="*/ 1262863 h 1293060"/>
                      <a:gd name="connsiteX3" fmla="*/ 1966041 w 2196524"/>
                      <a:gd name="connsiteY3" fmla="*/ 1290139 h 1293060"/>
                      <a:gd name="connsiteX4" fmla="*/ 2156078 w 2196524"/>
                      <a:gd name="connsiteY4" fmla="*/ 986872 h 1293060"/>
                      <a:gd name="connsiteX5" fmla="*/ 1890355 w 2196524"/>
                      <a:gd name="connsiteY5" fmla="*/ 291303 h 1293060"/>
                      <a:gd name="connsiteX6" fmla="*/ 1429247 w 2196524"/>
                      <a:gd name="connsiteY6" fmla="*/ 2134 h 1293060"/>
                      <a:gd name="connsiteX7" fmla="*/ 624548 w 2196524"/>
                      <a:gd name="connsiteY7" fmla="*/ 2358 h 1293060"/>
                      <a:gd name="connsiteX8" fmla="*/ 424815 w 2196524"/>
                      <a:gd name="connsiteY8" fmla="*/ 162330 h 1293060"/>
                      <a:gd name="connsiteX0" fmla="*/ 424815 w 2218667"/>
                      <a:gd name="connsiteY0" fmla="*/ 162330 h 1293060"/>
                      <a:gd name="connsiteX1" fmla="*/ 31476 w 2218667"/>
                      <a:gd name="connsiteY1" fmla="*/ 1046045 h 1293060"/>
                      <a:gd name="connsiteX2" fmla="*/ 201978 w 2218667"/>
                      <a:gd name="connsiteY2" fmla="*/ 1262863 h 1293060"/>
                      <a:gd name="connsiteX3" fmla="*/ 1966041 w 2218667"/>
                      <a:gd name="connsiteY3" fmla="*/ 1290139 h 1293060"/>
                      <a:gd name="connsiteX4" fmla="*/ 2156078 w 2218667"/>
                      <a:gd name="connsiteY4" fmla="*/ 986872 h 1293060"/>
                      <a:gd name="connsiteX5" fmla="*/ 1890355 w 2218667"/>
                      <a:gd name="connsiteY5" fmla="*/ 291303 h 1293060"/>
                      <a:gd name="connsiteX6" fmla="*/ 1429247 w 2218667"/>
                      <a:gd name="connsiteY6" fmla="*/ 2134 h 1293060"/>
                      <a:gd name="connsiteX7" fmla="*/ 624548 w 2218667"/>
                      <a:gd name="connsiteY7" fmla="*/ 2358 h 1293060"/>
                      <a:gd name="connsiteX8" fmla="*/ 424815 w 2218667"/>
                      <a:gd name="connsiteY8" fmla="*/ 162330 h 1293060"/>
                      <a:gd name="connsiteX0" fmla="*/ 424815 w 2218667"/>
                      <a:gd name="connsiteY0" fmla="*/ 162330 h 1293060"/>
                      <a:gd name="connsiteX1" fmla="*/ 31476 w 2218667"/>
                      <a:gd name="connsiteY1" fmla="*/ 1046045 h 1293060"/>
                      <a:gd name="connsiteX2" fmla="*/ 201978 w 2218667"/>
                      <a:gd name="connsiteY2" fmla="*/ 1262863 h 1293060"/>
                      <a:gd name="connsiteX3" fmla="*/ 1966041 w 2218667"/>
                      <a:gd name="connsiteY3" fmla="*/ 1290139 h 1293060"/>
                      <a:gd name="connsiteX4" fmla="*/ 2156078 w 2218667"/>
                      <a:gd name="connsiteY4" fmla="*/ 986872 h 1293060"/>
                      <a:gd name="connsiteX5" fmla="*/ 1890355 w 2218667"/>
                      <a:gd name="connsiteY5" fmla="*/ 291303 h 1293060"/>
                      <a:gd name="connsiteX6" fmla="*/ 1429247 w 2218667"/>
                      <a:gd name="connsiteY6" fmla="*/ 2134 h 1293060"/>
                      <a:gd name="connsiteX7" fmla="*/ 624548 w 2218667"/>
                      <a:gd name="connsiteY7" fmla="*/ 2358 h 1293060"/>
                      <a:gd name="connsiteX8" fmla="*/ 424815 w 2218667"/>
                      <a:gd name="connsiteY8" fmla="*/ 162330 h 1293060"/>
                      <a:gd name="connsiteX0" fmla="*/ 415052 w 2208904"/>
                      <a:gd name="connsiteY0" fmla="*/ 162330 h 1295421"/>
                      <a:gd name="connsiteX1" fmla="*/ 39371 w 2208904"/>
                      <a:gd name="connsiteY1" fmla="*/ 1000640 h 1295421"/>
                      <a:gd name="connsiteX2" fmla="*/ 192215 w 2208904"/>
                      <a:gd name="connsiteY2" fmla="*/ 1262863 h 1295421"/>
                      <a:gd name="connsiteX3" fmla="*/ 1956278 w 2208904"/>
                      <a:gd name="connsiteY3" fmla="*/ 1290139 h 1295421"/>
                      <a:gd name="connsiteX4" fmla="*/ 2146315 w 2208904"/>
                      <a:gd name="connsiteY4" fmla="*/ 986872 h 1295421"/>
                      <a:gd name="connsiteX5" fmla="*/ 1880592 w 2208904"/>
                      <a:gd name="connsiteY5" fmla="*/ 291303 h 1295421"/>
                      <a:gd name="connsiteX6" fmla="*/ 1419484 w 2208904"/>
                      <a:gd name="connsiteY6" fmla="*/ 2134 h 1295421"/>
                      <a:gd name="connsiteX7" fmla="*/ 614785 w 2208904"/>
                      <a:gd name="connsiteY7" fmla="*/ 2358 h 1295421"/>
                      <a:gd name="connsiteX8" fmla="*/ 415052 w 2208904"/>
                      <a:gd name="connsiteY8" fmla="*/ 162330 h 1295421"/>
                      <a:gd name="connsiteX0" fmla="*/ 415052 w 2208904"/>
                      <a:gd name="connsiteY0" fmla="*/ 162330 h 1290139"/>
                      <a:gd name="connsiteX1" fmla="*/ 39371 w 2208904"/>
                      <a:gd name="connsiteY1" fmla="*/ 1000640 h 1290139"/>
                      <a:gd name="connsiteX2" fmla="*/ 192215 w 2208904"/>
                      <a:gd name="connsiteY2" fmla="*/ 1262863 h 1290139"/>
                      <a:gd name="connsiteX3" fmla="*/ 1956278 w 2208904"/>
                      <a:gd name="connsiteY3" fmla="*/ 1290139 h 1290139"/>
                      <a:gd name="connsiteX4" fmla="*/ 2146315 w 2208904"/>
                      <a:gd name="connsiteY4" fmla="*/ 986872 h 1290139"/>
                      <a:gd name="connsiteX5" fmla="*/ 1880592 w 2208904"/>
                      <a:gd name="connsiteY5" fmla="*/ 291303 h 1290139"/>
                      <a:gd name="connsiteX6" fmla="*/ 1419484 w 2208904"/>
                      <a:gd name="connsiteY6" fmla="*/ 2134 h 1290139"/>
                      <a:gd name="connsiteX7" fmla="*/ 614785 w 2208904"/>
                      <a:gd name="connsiteY7" fmla="*/ 2358 h 1290139"/>
                      <a:gd name="connsiteX8" fmla="*/ 415052 w 2208904"/>
                      <a:gd name="connsiteY8" fmla="*/ 162330 h 1290139"/>
                      <a:gd name="connsiteX0" fmla="*/ 401334 w 2187110"/>
                      <a:gd name="connsiteY0" fmla="*/ 162330 h 1337291"/>
                      <a:gd name="connsiteX1" fmla="*/ 25653 w 2187110"/>
                      <a:gd name="connsiteY1" fmla="*/ 1000640 h 1337291"/>
                      <a:gd name="connsiteX2" fmla="*/ 206141 w 2187110"/>
                      <a:gd name="connsiteY2" fmla="*/ 1337291 h 1337291"/>
                      <a:gd name="connsiteX3" fmla="*/ 1942560 w 2187110"/>
                      <a:gd name="connsiteY3" fmla="*/ 1290139 h 1337291"/>
                      <a:gd name="connsiteX4" fmla="*/ 2132597 w 2187110"/>
                      <a:gd name="connsiteY4" fmla="*/ 986872 h 1337291"/>
                      <a:gd name="connsiteX5" fmla="*/ 1866874 w 2187110"/>
                      <a:gd name="connsiteY5" fmla="*/ 291303 h 1337291"/>
                      <a:gd name="connsiteX6" fmla="*/ 1405766 w 2187110"/>
                      <a:gd name="connsiteY6" fmla="*/ 2134 h 1337291"/>
                      <a:gd name="connsiteX7" fmla="*/ 601067 w 2187110"/>
                      <a:gd name="connsiteY7" fmla="*/ 2358 h 1337291"/>
                      <a:gd name="connsiteX8" fmla="*/ 401334 w 2187110"/>
                      <a:gd name="connsiteY8" fmla="*/ 162330 h 1337291"/>
                      <a:gd name="connsiteX0" fmla="*/ 414572 w 2200348"/>
                      <a:gd name="connsiteY0" fmla="*/ 162330 h 1353851"/>
                      <a:gd name="connsiteX1" fmla="*/ 17626 w 2200348"/>
                      <a:gd name="connsiteY1" fmla="*/ 1077195 h 1353851"/>
                      <a:gd name="connsiteX2" fmla="*/ 219379 w 2200348"/>
                      <a:gd name="connsiteY2" fmla="*/ 1337291 h 1353851"/>
                      <a:gd name="connsiteX3" fmla="*/ 1955798 w 2200348"/>
                      <a:gd name="connsiteY3" fmla="*/ 1290139 h 1353851"/>
                      <a:gd name="connsiteX4" fmla="*/ 2145835 w 2200348"/>
                      <a:gd name="connsiteY4" fmla="*/ 986872 h 1353851"/>
                      <a:gd name="connsiteX5" fmla="*/ 1880112 w 2200348"/>
                      <a:gd name="connsiteY5" fmla="*/ 291303 h 1353851"/>
                      <a:gd name="connsiteX6" fmla="*/ 1419004 w 2200348"/>
                      <a:gd name="connsiteY6" fmla="*/ 2134 h 1353851"/>
                      <a:gd name="connsiteX7" fmla="*/ 614305 w 2200348"/>
                      <a:gd name="connsiteY7" fmla="*/ 2358 h 1353851"/>
                      <a:gd name="connsiteX8" fmla="*/ 414572 w 2200348"/>
                      <a:gd name="connsiteY8" fmla="*/ 162330 h 1353851"/>
                      <a:gd name="connsiteX0" fmla="*/ 451177 w 2236953"/>
                      <a:gd name="connsiteY0" fmla="*/ 162727 h 1345604"/>
                      <a:gd name="connsiteX1" fmla="*/ 3195 w 2236953"/>
                      <a:gd name="connsiteY1" fmla="*/ 1194550 h 1345604"/>
                      <a:gd name="connsiteX2" fmla="*/ 255984 w 2236953"/>
                      <a:gd name="connsiteY2" fmla="*/ 1337688 h 1345604"/>
                      <a:gd name="connsiteX3" fmla="*/ 1992403 w 2236953"/>
                      <a:gd name="connsiteY3" fmla="*/ 1290536 h 1345604"/>
                      <a:gd name="connsiteX4" fmla="*/ 2182440 w 2236953"/>
                      <a:gd name="connsiteY4" fmla="*/ 987269 h 1345604"/>
                      <a:gd name="connsiteX5" fmla="*/ 1916717 w 2236953"/>
                      <a:gd name="connsiteY5" fmla="*/ 291700 h 1345604"/>
                      <a:gd name="connsiteX6" fmla="*/ 1455609 w 2236953"/>
                      <a:gd name="connsiteY6" fmla="*/ 2531 h 1345604"/>
                      <a:gd name="connsiteX7" fmla="*/ 650910 w 2236953"/>
                      <a:gd name="connsiteY7" fmla="*/ 2755 h 1345604"/>
                      <a:gd name="connsiteX8" fmla="*/ 451177 w 2236953"/>
                      <a:gd name="connsiteY8" fmla="*/ 162727 h 1345604"/>
                      <a:gd name="connsiteX0" fmla="*/ 486259 w 2272035"/>
                      <a:gd name="connsiteY0" fmla="*/ 166223 h 1341461"/>
                      <a:gd name="connsiteX1" fmla="*/ 0 w 2272035"/>
                      <a:gd name="connsiteY1" fmla="*/ 1302245 h 1341461"/>
                      <a:gd name="connsiteX2" fmla="*/ 291066 w 2272035"/>
                      <a:gd name="connsiteY2" fmla="*/ 1341184 h 1341461"/>
                      <a:gd name="connsiteX3" fmla="*/ 2027485 w 2272035"/>
                      <a:gd name="connsiteY3" fmla="*/ 1294032 h 1341461"/>
                      <a:gd name="connsiteX4" fmla="*/ 2217522 w 2272035"/>
                      <a:gd name="connsiteY4" fmla="*/ 990765 h 1341461"/>
                      <a:gd name="connsiteX5" fmla="*/ 1951799 w 2272035"/>
                      <a:gd name="connsiteY5" fmla="*/ 295196 h 1341461"/>
                      <a:gd name="connsiteX6" fmla="*/ 1490691 w 2272035"/>
                      <a:gd name="connsiteY6" fmla="*/ 6027 h 1341461"/>
                      <a:gd name="connsiteX7" fmla="*/ 685992 w 2272035"/>
                      <a:gd name="connsiteY7" fmla="*/ 6251 h 1341461"/>
                      <a:gd name="connsiteX8" fmla="*/ 486259 w 2272035"/>
                      <a:gd name="connsiteY8" fmla="*/ 166223 h 1341461"/>
                      <a:gd name="connsiteX0" fmla="*/ 415957 w 2201733"/>
                      <a:gd name="connsiteY0" fmla="*/ 162331 h 1353065"/>
                      <a:gd name="connsiteX1" fmla="*/ 16885 w 2201733"/>
                      <a:gd name="connsiteY1" fmla="*/ 1087828 h 1353065"/>
                      <a:gd name="connsiteX2" fmla="*/ 220764 w 2201733"/>
                      <a:gd name="connsiteY2" fmla="*/ 1337292 h 1353065"/>
                      <a:gd name="connsiteX3" fmla="*/ 1957183 w 2201733"/>
                      <a:gd name="connsiteY3" fmla="*/ 1290140 h 1353065"/>
                      <a:gd name="connsiteX4" fmla="*/ 2147220 w 2201733"/>
                      <a:gd name="connsiteY4" fmla="*/ 986873 h 1353065"/>
                      <a:gd name="connsiteX5" fmla="*/ 1881497 w 2201733"/>
                      <a:gd name="connsiteY5" fmla="*/ 291304 h 1353065"/>
                      <a:gd name="connsiteX6" fmla="*/ 1420389 w 2201733"/>
                      <a:gd name="connsiteY6" fmla="*/ 2135 h 1353065"/>
                      <a:gd name="connsiteX7" fmla="*/ 615690 w 2201733"/>
                      <a:gd name="connsiteY7" fmla="*/ 2359 h 1353065"/>
                      <a:gd name="connsiteX8" fmla="*/ 415957 w 2201733"/>
                      <a:gd name="connsiteY8" fmla="*/ 162331 h 1353065"/>
                      <a:gd name="connsiteX0" fmla="*/ 452870 w 2238646"/>
                      <a:gd name="connsiteY0" fmla="*/ 163547 h 1344386"/>
                      <a:gd name="connsiteX1" fmla="*/ 2762 w 2238646"/>
                      <a:gd name="connsiteY1" fmla="*/ 1223014 h 1344386"/>
                      <a:gd name="connsiteX2" fmla="*/ 257677 w 2238646"/>
                      <a:gd name="connsiteY2" fmla="*/ 1338508 h 1344386"/>
                      <a:gd name="connsiteX3" fmla="*/ 1994096 w 2238646"/>
                      <a:gd name="connsiteY3" fmla="*/ 1291356 h 1344386"/>
                      <a:gd name="connsiteX4" fmla="*/ 2184133 w 2238646"/>
                      <a:gd name="connsiteY4" fmla="*/ 988089 h 1344386"/>
                      <a:gd name="connsiteX5" fmla="*/ 1918410 w 2238646"/>
                      <a:gd name="connsiteY5" fmla="*/ 292520 h 1344386"/>
                      <a:gd name="connsiteX6" fmla="*/ 1457302 w 2238646"/>
                      <a:gd name="connsiteY6" fmla="*/ 3351 h 1344386"/>
                      <a:gd name="connsiteX7" fmla="*/ 652603 w 2238646"/>
                      <a:gd name="connsiteY7" fmla="*/ 3575 h 1344386"/>
                      <a:gd name="connsiteX8" fmla="*/ 452870 w 2238646"/>
                      <a:gd name="connsiteY8" fmla="*/ 163547 h 1344386"/>
                      <a:gd name="connsiteX0" fmla="*/ 415957 w 2201733"/>
                      <a:gd name="connsiteY0" fmla="*/ 162331 h 1356841"/>
                      <a:gd name="connsiteX1" fmla="*/ 16885 w 2201733"/>
                      <a:gd name="connsiteY1" fmla="*/ 1036792 h 1356841"/>
                      <a:gd name="connsiteX2" fmla="*/ 220764 w 2201733"/>
                      <a:gd name="connsiteY2" fmla="*/ 1337292 h 1356841"/>
                      <a:gd name="connsiteX3" fmla="*/ 1957183 w 2201733"/>
                      <a:gd name="connsiteY3" fmla="*/ 1290140 h 1356841"/>
                      <a:gd name="connsiteX4" fmla="*/ 2147220 w 2201733"/>
                      <a:gd name="connsiteY4" fmla="*/ 986873 h 1356841"/>
                      <a:gd name="connsiteX5" fmla="*/ 1881497 w 2201733"/>
                      <a:gd name="connsiteY5" fmla="*/ 291304 h 1356841"/>
                      <a:gd name="connsiteX6" fmla="*/ 1420389 w 2201733"/>
                      <a:gd name="connsiteY6" fmla="*/ 2135 h 1356841"/>
                      <a:gd name="connsiteX7" fmla="*/ 615690 w 2201733"/>
                      <a:gd name="connsiteY7" fmla="*/ 2359 h 1356841"/>
                      <a:gd name="connsiteX8" fmla="*/ 415957 w 2201733"/>
                      <a:gd name="connsiteY8" fmla="*/ 162331 h 1356841"/>
                      <a:gd name="connsiteX0" fmla="*/ 415957 w 2201733"/>
                      <a:gd name="connsiteY0" fmla="*/ 162331 h 1354009"/>
                      <a:gd name="connsiteX1" fmla="*/ 16885 w 2201733"/>
                      <a:gd name="connsiteY1" fmla="*/ 1075069 h 1354009"/>
                      <a:gd name="connsiteX2" fmla="*/ 220764 w 2201733"/>
                      <a:gd name="connsiteY2" fmla="*/ 1337292 h 1354009"/>
                      <a:gd name="connsiteX3" fmla="*/ 1957183 w 2201733"/>
                      <a:gd name="connsiteY3" fmla="*/ 1290140 h 1354009"/>
                      <a:gd name="connsiteX4" fmla="*/ 2147220 w 2201733"/>
                      <a:gd name="connsiteY4" fmla="*/ 986873 h 1354009"/>
                      <a:gd name="connsiteX5" fmla="*/ 1881497 w 2201733"/>
                      <a:gd name="connsiteY5" fmla="*/ 291304 h 1354009"/>
                      <a:gd name="connsiteX6" fmla="*/ 1420389 w 2201733"/>
                      <a:gd name="connsiteY6" fmla="*/ 2135 h 1354009"/>
                      <a:gd name="connsiteX7" fmla="*/ 615690 w 2201733"/>
                      <a:gd name="connsiteY7" fmla="*/ 2359 h 1354009"/>
                      <a:gd name="connsiteX8" fmla="*/ 415957 w 2201733"/>
                      <a:gd name="connsiteY8" fmla="*/ 162331 h 1354009"/>
                      <a:gd name="connsiteX0" fmla="*/ 415957 w 2201733"/>
                      <a:gd name="connsiteY0" fmla="*/ 162331 h 1354009"/>
                      <a:gd name="connsiteX1" fmla="*/ 16885 w 2201733"/>
                      <a:gd name="connsiteY1" fmla="*/ 1075069 h 1354009"/>
                      <a:gd name="connsiteX2" fmla="*/ 220764 w 2201733"/>
                      <a:gd name="connsiteY2" fmla="*/ 1337292 h 1354009"/>
                      <a:gd name="connsiteX3" fmla="*/ 1957183 w 2201733"/>
                      <a:gd name="connsiteY3" fmla="*/ 1290140 h 1354009"/>
                      <a:gd name="connsiteX4" fmla="*/ 2147220 w 2201733"/>
                      <a:gd name="connsiteY4" fmla="*/ 986873 h 1354009"/>
                      <a:gd name="connsiteX5" fmla="*/ 1881497 w 2201733"/>
                      <a:gd name="connsiteY5" fmla="*/ 291304 h 1354009"/>
                      <a:gd name="connsiteX6" fmla="*/ 1420389 w 2201733"/>
                      <a:gd name="connsiteY6" fmla="*/ 2135 h 1354009"/>
                      <a:gd name="connsiteX7" fmla="*/ 615690 w 2201733"/>
                      <a:gd name="connsiteY7" fmla="*/ 2359 h 1354009"/>
                      <a:gd name="connsiteX8" fmla="*/ 415957 w 2201733"/>
                      <a:gd name="connsiteY8" fmla="*/ 162331 h 1354009"/>
                      <a:gd name="connsiteX0" fmla="*/ 418815 w 2210171"/>
                      <a:gd name="connsiteY0" fmla="*/ 162331 h 1371171"/>
                      <a:gd name="connsiteX1" fmla="*/ 19743 w 2210171"/>
                      <a:gd name="connsiteY1" fmla="*/ 1075069 h 1371171"/>
                      <a:gd name="connsiteX2" fmla="*/ 223622 w 2210171"/>
                      <a:gd name="connsiteY2" fmla="*/ 1337292 h 1371171"/>
                      <a:gd name="connsiteX3" fmla="*/ 2013025 w 2210171"/>
                      <a:gd name="connsiteY3" fmla="*/ 1329451 h 1371171"/>
                      <a:gd name="connsiteX4" fmla="*/ 2150078 w 2210171"/>
                      <a:gd name="connsiteY4" fmla="*/ 986873 h 1371171"/>
                      <a:gd name="connsiteX5" fmla="*/ 1884355 w 2210171"/>
                      <a:gd name="connsiteY5" fmla="*/ 291304 h 1371171"/>
                      <a:gd name="connsiteX6" fmla="*/ 1423247 w 2210171"/>
                      <a:gd name="connsiteY6" fmla="*/ 2135 h 1371171"/>
                      <a:gd name="connsiteX7" fmla="*/ 618548 w 2210171"/>
                      <a:gd name="connsiteY7" fmla="*/ 2359 h 1371171"/>
                      <a:gd name="connsiteX8" fmla="*/ 418815 w 2210171"/>
                      <a:gd name="connsiteY8" fmla="*/ 162331 h 1371171"/>
                      <a:gd name="connsiteX0" fmla="*/ 421564 w 2243923"/>
                      <a:gd name="connsiteY0" fmla="*/ 162331 h 1375167"/>
                      <a:gd name="connsiteX1" fmla="*/ 22492 w 2243923"/>
                      <a:gd name="connsiteY1" fmla="*/ 1075069 h 1375167"/>
                      <a:gd name="connsiteX2" fmla="*/ 226371 w 2243923"/>
                      <a:gd name="connsiteY2" fmla="*/ 1337292 h 1375167"/>
                      <a:gd name="connsiteX3" fmla="*/ 2065340 w 2243923"/>
                      <a:gd name="connsiteY3" fmla="*/ 1336288 h 1375167"/>
                      <a:gd name="connsiteX4" fmla="*/ 2152827 w 2243923"/>
                      <a:gd name="connsiteY4" fmla="*/ 986873 h 1375167"/>
                      <a:gd name="connsiteX5" fmla="*/ 1887104 w 2243923"/>
                      <a:gd name="connsiteY5" fmla="*/ 291304 h 1375167"/>
                      <a:gd name="connsiteX6" fmla="*/ 1425996 w 2243923"/>
                      <a:gd name="connsiteY6" fmla="*/ 2135 h 1375167"/>
                      <a:gd name="connsiteX7" fmla="*/ 621297 w 2243923"/>
                      <a:gd name="connsiteY7" fmla="*/ 2359 h 1375167"/>
                      <a:gd name="connsiteX8" fmla="*/ 421564 w 2243923"/>
                      <a:gd name="connsiteY8" fmla="*/ 162331 h 1375167"/>
                      <a:gd name="connsiteX0" fmla="*/ 421564 w 2241053"/>
                      <a:gd name="connsiteY0" fmla="*/ 162331 h 1357617"/>
                      <a:gd name="connsiteX1" fmla="*/ 22492 w 2241053"/>
                      <a:gd name="connsiteY1" fmla="*/ 1075069 h 1357617"/>
                      <a:gd name="connsiteX2" fmla="*/ 226371 w 2241053"/>
                      <a:gd name="connsiteY2" fmla="*/ 1337292 h 1357617"/>
                      <a:gd name="connsiteX3" fmla="*/ 2065340 w 2241053"/>
                      <a:gd name="connsiteY3" fmla="*/ 1336288 h 1357617"/>
                      <a:gd name="connsiteX4" fmla="*/ 2152827 w 2241053"/>
                      <a:gd name="connsiteY4" fmla="*/ 986873 h 1357617"/>
                      <a:gd name="connsiteX5" fmla="*/ 1887104 w 2241053"/>
                      <a:gd name="connsiteY5" fmla="*/ 291304 h 1357617"/>
                      <a:gd name="connsiteX6" fmla="*/ 1425996 w 2241053"/>
                      <a:gd name="connsiteY6" fmla="*/ 2135 h 1357617"/>
                      <a:gd name="connsiteX7" fmla="*/ 621297 w 2241053"/>
                      <a:gd name="connsiteY7" fmla="*/ 2359 h 1357617"/>
                      <a:gd name="connsiteX8" fmla="*/ 421564 w 2241053"/>
                      <a:gd name="connsiteY8" fmla="*/ 162331 h 1357617"/>
                      <a:gd name="connsiteX0" fmla="*/ 419285 w 2238774"/>
                      <a:gd name="connsiteY0" fmla="*/ 162331 h 1344021"/>
                      <a:gd name="connsiteX1" fmla="*/ 20213 w 2238774"/>
                      <a:gd name="connsiteY1" fmla="*/ 1075069 h 1344021"/>
                      <a:gd name="connsiteX2" fmla="*/ 224092 w 2238774"/>
                      <a:gd name="connsiteY2" fmla="*/ 1337292 h 1344021"/>
                      <a:gd name="connsiteX3" fmla="*/ 2063061 w 2238774"/>
                      <a:gd name="connsiteY3" fmla="*/ 1336288 h 1344021"/>
                      <a:gd name="connsiteX4" fmla="*/ 2150548 w 2238774"/>
                      <a:gd name="connsiteY4" fmla="*/ 986873 h 1344021"/>
                      <a:gd name="connsiteX5" fmla="*/ 1884825 w 2238774"/>
                      <a:gd name="connsiteY5" fmla="*/ 291304 h 1344021"/>
                      <a:gd name="connsiteX6" fmla="*/ 1423717 w 2238774"/>
                      <a:gd name="connsiteY6" fmla="*/ 2135 h 1344021"/>
                      <a:gd name="connsiteX7" fmla="*/ 619018 w 2238774"/>
                      <a:gd name="connsiteY7" fmla="*/ 2359 h 1344021"/>
                      <a:gd name="connsiteX8" fmla="*/ 419285 w 2238774"/>
                      <a:gd name="connsiteY8" fmla="*/ 162331 h 1344021"/>
                      <a:gd name="connsiteX0" fmla="*/ 405897 w 2225386"/>
                      <a:gd name="connsiteY0" fmla="*/ 162331 h 1342541"/>
                      <a:gd name="connsiteX1" fmla="*/ 6825 w 2225386"/>
                      <a:gd name="connsiteY1" fmla="*/ 1075069 h 1342541"/>
                      <a:gd name="connsiteX2" fmla="*/ 210704 w 2225386"/>
                      <a:gd name="connsiteY2" fmla="*/ 1337292 h 1342541"/>
                      <a:gd name="connsiteX3" fmla="*/ 2049673 w 2225386"/>
                      <a:gd name="connsiteY3" fmla="*/ 1336288 h 1342541"/>
                      <a:gd name="connsiteX4" fmla="*/ 2137160 w 2225386"/>
                      <a:gd name="connsiteY4" fmla="*/ 986873 h 1342541"/>
                      <a:gd name="connsiteX5" fmla="*/ 1871437 w 2225386"/>
                      <a:gd name="connsiteY5" fmla="*/ 291304 h 1342541"/>
                      <a:gd name="connsiteX6" fmla="*/ 1410329 w 2225386"/>
                      <a:gd name="connsiteY6" fmla="*/ 2135 h 1342541"/>
                      <a:gd name="connsiteX7" fmla="*/ 605630 w 2225386"/>
                      <a:gd name="connsiteY7" fmla="*/ 2359 h 1342541"/>
                      <a:gd name="connsiteX8" fmla="*/ 405897 w 2225386"/>
                      <a:gd name="connsiteY8" fmla="*/ 162331 h 1342541"/>
                      <a:gd name="connsiteX0" fmla="*/ 405897 w 2225386"/>
                      <a:gd name="connsiteY0" fmla="*/ 162331 h 1341812"/>
                      <a:gd name="connsiteX1" fmla="*/ 6825 w 2225386"/>
                      <a:gd name="connsiteY1" fmla="*/ 1075069 h 1341812"/>
                      <a:gd name="connsiteX2" fmla="*/ 210704 w 2225386"/>
                      <a:gd name="connsiteY2" fmla="*/ 1337292 h 1341812"/>
                      <a:gd name="connsiteX3" fmla="*/ 2049673 w 2225386"/>
                      <a:gd name="connsiteY3" fmla="*/ 1336288 h 1341812"/>
                      <a:gd name="connsiteX4" fmla="*/ 2137160 w 2225386"/>
                      <a:gd name="connsiteY4" fmla="*/ 986873 h 1341812"/>
                      <a:gd name="connsiteX5" fmla="*/ 1871437 w 2225386"/>
                      <a:gd name="connsiteY5" fmla="*/ 291304 h 1341812"/>
                      <a:gd name="connsiteX6" fmla="*/ 1410329 w 2225386"/>
                      <a:gd name="connsiteY6" fmla="*/ 2135 h 1341812"/>
                      <a:gd name="connsiteX7" fmla="*/ 605630 w 2225386"/>
                      <a:gd name="connsiteY7" fmla="*/ 2359 h 1341812"/>
                      <a:gd name="connsiteX8" fmla="*/ 405897 w 2225386"/>
                      <a:gd name="connsiteY8" fmla="*/ 162331 h 1341812"/>
                      <a:gd name="connsiteX0" fmla="*/ 405897 w 2225386"/>
                      <a:gd name="connsiteY0" fmla="*/ 162331 h 1339920"/>
                      <a:gd name="connsiteX1" fmla="*/ 6825 w 2225386"/>
                      <a:gd name="connsiteY1" fmla="*/ 1075069 h 1339920"/>
                      <a:gd name="connsiteX2" fmla="*/ 210704 w 2225386"/>
                      <a:gd name="connsiteY2" fmla="*/ 1337292 h 1339920"/>
                      <a:gd name="connsiteX3" fmla="*/ 2049673 w 2225386"/>
                      <a:gd name="connsiteY3" fmla="*/ 1336288 h 1339920"/>
                      <a:gd name="connsiteX4" fmla="*/ 2137160 w 2225386"/>
                      <a:gd name="connsiteY4" fmla="*/ 986873 h 1339920"/>
                      <a:gd name="connsiteX5" fmla="*/ 1871437 w 2225386"/>
                      <a:gd name="connsiteY5" fmla="*/ 291304 h 1339920"/>
                      <a:gd name="connsiteX6" fmla="*/ 1410329 w 2225386"/>
                      <a:gd name="connsiteY6" fmla="*/ 2135 h 1339920"/>
                      <a:gd name="connsiteX7" fmla="*/ 605630 w 2225386"/>
                      <a:gd name="connsiteY7" fmla="*/ 2359 h 1339920"/>
                      <a:gd name="connsiteX8" fmla="*/ 405897 w 2225386"/>
                      <a:gd name="connsiteY8" fmla="*/ 162331 h 1339920"/>
                      <a:gd name="connsiteX0" fmla="*/ 405897 w 2234837"/>
                      <a:gd name="connsiteY0" fmla="*/ 162331 h 1339920"/>
                      <a:gd name="connsiteX1" fmla="*/ 6825 w 2234837"/>
                      <a:gd name="connsiteY1" fmla="*/ 1075069 h 1339920"/>
                      <a:gd name="connsiteX2" fmla="*/ 210704 w 2234837"/>
                      <a:gd name="connsiteY2" fmla="*/ 1337292 h 1339920"/>
                      <a:gd name="connsiteX3" fmla="*/ 2049673 w 2234837"/>
                      <a:gd name="connsiteY3" fmla="*/ 1336288 h 1339920"/>
                      <a:gd name="connsiteX4" fmla="*/ 2137160 w 2234837"/>
                      <a:gd name="connsiteY4" fmla="*/ 986873 h 1339920"/>
                      <a:gd name="connsiteX5" fmla="*/ 1871437 w 2234837"/>
                      <a:gd name="connsiteY5" fmla="*/ 291304 h 1339920"/>
                      <a:gd name="connsiteX6" fmla="*/ 1410329 w 2234837"/>
                      <a:gd name="connsiteY6" fmla="*/ 2135 h 1339920"/>
                      <a:gd name="connsiteX7" fmla="*/ 605630 w 2234837"/>
                      <a:gd name="connsiteY7" fmla="*/ 2359 h 1339920"/>
                      <a:gd name="connsiteX8" fmla="*/ 405897 w 2234837"/>
                      <a:gd name="connsiteY8" fmla="*/ 162331 h 1339920"/>
                      <a:gd name="connsiteX0" fmla="*/ 405897 w 2238295"/>
                      <a:gd name="connsiteY0" fmla="*/ 162331 h 1339920"/>
                      <a:gd name="connsiteX1" fmla="*/ 6825 w 2238295"/>
                      <a:gd name="connsiteY1" fmla="*/ 1075069 h 1339920"/>
                      <a:gd name="connsiteX2" fmla="*/ 210704 w 2238295"/>
                      <a:gd name="connsiteY2" fmla="*/ 1337292 h 1339920"/>
                      <a:gd name="connsiteX3" fmla="*/ 2049673 w 2238295"/>
                      <a:gd name="connsiteY3" fmla="*/ 1336288 h 1339920"/>
                      <a:gd name="connsiteX4" fmla="*/ 2137160 w 2238295"/>
                      <a:gd name="connsiteY4" fmla="*/ 986873 h 1339920"/>
                      <a:gd name="connsiteX5" fmla="*/ 1871437 w 2238295"/>
                      <a:gd name="connsiteY5" fmla="*/ 291304 h 1339920"/>
                      <a:gd name="connsiteX6" fmla="*/ 1410329 w 2238295"/>
                      <a:gd name="connsiteY6" fmla="*/ 2135 h 1339920"/>
                      <a:gd name="connsiteX7" fmla="*/ 605630 w 2238295"/>
                      <a:gd name="connsiteY7" fmla="*/ 2359 h 1339920"/>
                      <a:gd name="connsiteX8" fmla="*/ 405897 w 2238295"/>
                      <a:gd name="connsiteY8" fmla="*/ 162331 h 1339920"/>
                      <a:gd name="connsiteX0" fmla="*/ 405897 w 2235983"/>
                      <a:gd name="connsiteY0" fmla="*/ 162331 h 1339920"/>
                      <a:gd name="connsiteX1" fmla="*/ 6825 w 2235983"/>
                      <a:gd name="connsiteY1" fmla="*/ 1075069 h 1339920"/>
                      <a:gd name="connsiteX2" fmla="*/ 210704 w 2235983"/>
                      <a:gd name="connsiteY2" fmla="*/ 1337292 h 1339920"/>
                      <a:gd name="connsiteX3" fmla="*/ 2049673 w 2235983"/>
                      <a:gd name="connsiteY3" fmla="*/ 1336288 h 1339920"/>
                      <a:gd name="connsiteX4" fmla="*/ 2137160 w 2235983"/>
                      <a:gd name="connsiteY4" fmla="*/ 986873 h 1339920"/>
                      <a:gd name="connsiteX5" fmla="*/ 1871437 w 2235983"/>
                      <a:gd name="connsiteY5" fmla="*/ 291304 h 1339920"/>
                      <a:gd name="connsiteX6" fmla="*/ 1410329 w 2235983"/>
                      <a:gd name="connsiteY6" fmla="*/ 2135 h 1339920"/>
                      <a:gd name="connsiteX7" fmla="*/ 605630 w 2235983"/>
                      <a:gd name="connsiteY7" fmla="*/ 2359 h 1339920"/>
                      <a:gd name="connsiteX8" fmla="*/ 405897 w 2235983"/>
                      <a:gd name="connsiteY8" fmla="*/ 162331 h 1339920"/>
                      <a:gd name="connsiteX0" fmla="*/ 405897 w 2235409"/>
                      <a:gd name="connsiteY0" fmla="*/ 162331 h 1339920"/>
                      <a:gd name="connsiteX1" fmla="*/ 6825 w 2235409"/>
                      <a:gd name="connsiteY1" fmla="*/ 1075069 h 1339920"/>
                      <a:gd name="connsiteX2" fmla="*/ 210704 w 2235409"/>
                      <a:gd name="connsiteY2" fmla="*/ 1337292 h 1339920"/>
                      <a:gd name="connsiteX3" fmla="*/ 2049673 w 2235409"/>
                      <a:gd name="connsiteY3" fmla="*/ 1336288 h 1339920"/>
                      <a:gd name="connsiteX4" fmla="*/ 2137160 w 2235409"/>
                      <a:gd name="connsiteY4" fmla="*/ 986873 h 1339920"/>
                      <a:gd name="connsiteX5" fmla="*/ 1871437 w 2235409"/>
                      <a:gd name="connsiteY5" fmla="*/ 291304 h 1339920"/>
                      <a:gd name="connsiteX6" fmla="*/ 1410329 w 2235409"/>
                      <a:gd name="connsiteY6" fmla="*/ 2135 h 1339920"/>
                      <a:gd name="connsiteX7" fmla="*/ 605630 w 2235409"/>
                      <a:gd name="connsiteY7" fmla="*/ 2359 h 1339920"/>
                      <a:gd name="connsiteX8" fmla="*/ 405897 w 2235409"/>
                      <a:gd name="connsiteY8" fmla="*/ 162331 h 1339920"/>
                      <a:gd name="connsiteX0" fmla="*/ 405897 w 2232567"/>
                      <a:gd name="connsiteY0" fmla="*/ 162331 h 1339920"/>
                      <a:gd name="connsiteX1" fmla="*/ 6825 w 2232567"/>
                      <a:gd name="connsiteY1" fmla="*/ 1075069 h 1339920"/>
                      <a:gd name="connsiteX2" fmla="*/ 210704 w 2232567"/>
                      <a:gd name="connsiteY2" fmla="*/ 1337292 h 1339920"/>
                      <a:gd name="connsiteX3" fmla="*/ 2049673 w 2232567"/>
                      <a:gd name="connsiteY3" fmla="*/ 1336288 h 1339920"/>
                      <a:gd name="connsiteX4" fmla="*/ 2137160 w 2232567"/>
                      <a:gd name="connsiteY4" fmla="*/ 986873 h 1339920"/>
                      <a:gd name="connsiteX5" fmla="*/ 1871437 w 2232567"/>
                      <a:gd name="connsiteY5" fmla="*/ 291304 h 1339920"/>
                      <a:gd name="connsiteX6" fmla="*/ 1410329 w 2232567"/>
                      <a:gd name="connsiteY6" fmla="*/ 2135 h 1339920"/>
                      <a:gd name="connsiteX7" fmla="*/ 605630 w 2232567"/>
                      <a:gd name="connsiteY7" fmla="*/ 2359 h 1339920"/>
                      <a:gd name="connsiteX8" fmla="*/ 405897 w 2232567"/>
                      <a:gd name="connsiteY8" fmla="*/ 162331 h 1339920"/>
                      <a:gd name="connsiteX0" fmla="*/ 405897 w 2232567"/>
                      <a:gd name="connsiteY0" fmla="*/ 162331 h 1339920"/>
                      <a:gd name="connsiteX1" fmla="*/ 6825 w 2232567"/>
                      <a:gd name="connsiteY1" fmla="*/ 1075069 h 1339920"/>
                      <a:gd name="connsiteX2" fmla="*/ 210704 w 2232567"/>
                      <a:gd name="connsiteY2" fmla="*/ 1337292 h 1339920"/>
                      <a:gd name="connsiteX3" fmla="*/ 2049673 w 2232567"/>
                      <a:gd name="connsiteY3" fmla="*/ 1336288 h 1339920"/>
                      <a:gd name="connsiteX4" fmla="*/ 2137160 w 2232567"/>
                      <a:gd name="connsiteY4" fmla="*/ 986873 h 1339920"/>
                      <a:gd name="connsiteX5" fmla="*/ 1871437 w 2232567"/>
                      <a:gd name="connsiteY5" fmla="*/ 291304 h 1339920"/>
                      <a:gd name="connsiteX6" fmla="*/ 1410329 w 2232567"/>
                      <a:gd name="connsiteY6" fmla="*/ 2135 h 1339920"/>
                      <a:gd name="connsiteX7" fmla="*/ 605630 w 2232567"/>
                      <a:gd name="connsiteY7" fmla="*/ 2359 h 1339920"/>
                      <a:gd name="connsiteX8" fmla="*/ 405897 w 2232567"/>
                      <a:gd name="connsiteY8" fmla="*/ 162331 h 1339920"/>
                      <a:gd name="connsiteX0" fmla="*/ 411178 w 2237848"/>
                      <a:gd name="connsiteY0" fmla="*/ 162331 h 1357872"/>
                      <a:gd name="connsiteX1" fmla="*/ 29197 w 2237848"/>
                      <a:gd name="connsiteY1" fmla="*/ 1046013 h 1357872"/>
                      <a:gd name="connsiteX2" fmla="*/ 215985 w 2237848"/>
                      <a:gd name="connsiteY2" fmla="*/ 1337292 h 1357872"/>
                      <a:gd name="connsiteX3" fmla="*/ 2054954 w 2237848"/>
                      <a:gd name="connsiteY3" fmla="*/ 1336288 h 1357872"/>
                      <a:gd name="connsiteX4" fmla="*/ 2142441 w 2237848"/>
                      <a:gd name="connsiteY4" fmla="*/ 986873 h 1357872"/>
                      <a:gd name="connsiteX5" fmla="*/ 1876718 w 2237848"/>
                      <a:gd name="connsiteY5" fmla="*/ 291304 h 1357872"/>
                      <a:gd name="connsiteX6" fmla="*/ 1415610 w 2237848"/>
                      <a:gd name="connsiteY6" fmla="*/ 2135 h 1357872"/>
                      <a:gd name="connsiteX7" fmla="*/ 610911 w 2237848"/>
                      <a:gd name="connsiteY7" fmla="*/ 2359 h 1357872"/>
                      <a:gd name="connsiteX8" fmla="*/ 411178 w 2237848"/>
                      <a:gd name="connsiteY8" fmla="*/ 162331 h 1357872"/>
                      <a:gd name="connsiteX0" fmla="*/ 400745 w 2227415"/>
                      <a:gd name="connsiteY0" fmla="*/ 162331 h 1357872"/>
                      <a:gd name="connsiteX1" fmla="*/ 18764 w 2227415"/>
                      <a:gd name="connsiteY1" fmla="*/ 1046013 h 1357872"/>
                      <a:gd name="connsiteX2" fmla="*/ 205552 w 2227415"/>
                      <a:gd name="connsiteY2" fmla="*/ 1337292 h 1357872"/>
                      <a:gd name="connsiteX3" fmla="*/ 2044521 w 2227415"/>
                      <a:gd name="connsiteY3" fmla="*/ 1336288 h 1357872"/>
                      <a:gd name="connsiteX4" fmla="*/ 2132008 w 2227415"/>
                      <a:gd name="connsiteY4" fmla="*/ 986873 h 1357872"/>
                      <a:gd name="connsiteX5" fmla="*/ 1866285 w 2227415"/>
                      <a:gd name="connsiteY5" fmla="*/ 291304 h 1357872"/>
                      <a:gd name="connsiteX6" fmla="*/ 1405177 w 2227415"/>
                      <a:gd name="connsiteY6" fmla="*/ 2135 h 1357872"/>
                      <a:gd name="connsiteX7" fmla="*/ 600478 w 2227415"/>
                      <a:gd name="connsiteY7" fmla="*/ 2359 h 1357872"/>
                      <a:gd name="connsiteX8" fmla="*/ 400745 w 2227415"/>
                      <a:gd name="connsiteY8" fmla="*/ 162331 h 1357872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396081 w 2222751"/>
                      <a:gd name="connsiteY0" fmla="*/ 162331 h 1351040"/>
                      <a:gd name="connsiteX1" fmla="*/ 22567 w 2222751"/>
                      <a:gd name="connsiteY1" fmla="*/ 1138443 h 1351040"/>
                      <a:gd name="connsiteX2" fmla="*/ 200888 w 2222751"/>
                      <a:gd name="connsiteY2" fmla="*/ 1337292 h 1351040"/>
                      <a:gd name="connsiteX3" fmla="*/ 2039857 w 2222751"/>
                      <a:gd name="connsiteY3" fmla="*/ 1336288 h 1351040"/>
                      <a:gd name="connsiteX4" fmla="*/ 2127344 w 2222751"/>
                      <a:gd name="connsiteY4" fmla="*/ 986873 h 1351040"/>
                      <a:gd name="connsiteX5" fmla="*/ 1861621 w 2222751"/>
                      <a:gd name="connsiteY5" fmla="*/ 291304 h 1351040"/>
                      <a:gd name="connsiteX6" fmla="*/ 1400513 w 2222751"/>
                      <a:gd name="connsiteY6" fmla="*/ 2135 h 1351040"/>
                      <a:gd name="connsiteX7" fmla="*/ 595814 w 2222751"/>
                      <a:gd name="connsiteY7" fmla="*/ 2359 h 1351040"/>
                      <a:gd name="connsiteX8" fmla="*/ 396081 w 2222751"/>
                      <a:gd name="connsiteY8" fmla="*/ 162331 h 1351040"/>
                      <a:gd name="connsiteX0" fmla="*/ 392191 w 2218861"/>
                      <a:gd name="connsiteY0" fmla="*/ 162331 h 1355981"/>
                      <a:gd name="connsiteX1" fmla="*/ 25946 w 2218861"/>
                      <a:gd name="connsiteY1" fmla="*/ 1071571 h 1355981"/>
                      <a:gd name="connsiteX2" fmla="*/ 196998 w 2218861"/>
                      <a:gd name="connsiteY2" fmla="*/ 1337292 h 1355981"/>
                      <a:gd name="connsiteX3" fmla="*/ 2035967 w 2218861"/>
                      <a:gd name="connsiteY3" fmla="*/ 1336288 h 1355981"/>
                      <a:gd name="connsiteX4" fmla="*/ 2123454 w 2218861"/>
                      <a:gd name="connsiteY4" fmla="*/ 986873 h 1355981"/>
                      <a:gd name="connsiteX5" fmla="*/ 1857731 w 2218861"/>
                      <a:gd name="connsiteY5" fmla="*/ 291304 h 1355981"/>
                      <a:gd name="connsiteX6" fmla="*/ 1396623 w 2218861"/>
                      <a:gd name="connsiteY6" fmla="*/ 2135 h 1355981"/>
                      <a:gd name="connsiteX7" fmla="*/ 591924 w 2218861"/>
                      <a:gd name="connsiteY7" fmla="*/ 2359 h 1355981"/>
                      <a:gd name="connsiteX8" fmla="*/ 392191 w 2218861"/>
                      <a:gd name="connsiteY8" fmla="*/ 162331 h 1355981"/>
                      <a:gd name="connsiteX0" fmla="*/ 430669 w 2257339"/>
                      <a:gd name="connsiteY0" fmla="*/ 162331 h 1355981"/>
                      <a:gd name="connsiteX1" fmla="*/ 64424 w 2257339"/>
                      <a:gd name="connsiteY1" fmla="*/ 1071571 h 1355981"/>
                      <a:gd name="connsiteX2" fmla="*/ 235476 w 2257339"/>
                      <a:gd name="connsiteY2" fmla="*/ 1337292 h 1355981"/>
                      <a:gd name="connsiteX3" fmla="*/ 2074445 w 2257339"/>
                      <a:gd name="connsiteY3" fmla="*/ 1336288 h 1355981"/>
                      <a:gd name="connsiteX4" fmla="*/ 2161932 w 2257339"/>
                      <a:gd name="connsiteY4" fmla="*/ 986873 h 1355981"/>
                      <a:gd name="connsiteX5" fmla="*/ 1896209 w 2257339"/>
                      <a:gd name="connsiteY5" fmla="*/ 291304 h 1355981"/>
                      <a:gd name="connsiteX6" fmla="*/ 1435101 w 2257339"/>
                      <a:gd name="connsiteY6" fmla="*/ 2135 h 1355981"/>
                      <a:gd name="connsiteX7" fmla="*/ 630402 w 2257339"/>
                      <a:gd name="connsiteY7" fmla="*/ 2359 h 1355981"/>
                      <a:gd name="connsiteX8" fmla="*/ 430669 w 2257339"/>
                      <a:gd name="connsiteY8" fmla="*/ 162331 h 1355981"/>
                      <a:gd name="connsiteX0" fmla="*/ 409065 w 2235735"/>
                      <a:gd name="connsiteY0" fmla="*/ 162331 h 1363832"/>
                      <a:gd name="connsiteX1" fmla="*/ 79164 w 2235735"/>
                      <a:gd name="connsiteY1" fmla="*/ 965449 h 1363832"/>
                      <a:gd name="connsiteX2" fmla="*/ 213872 w 2235735"/>
                      <a:gd name="connsiteY2" fmla="*/ 1337292 h 1363832"/>
                      <a:gd name="connsiteX3" fmla="*/ 2052841 w 2235735"/>
                      <a:gd name="connsiteY3" fmla="*/ 1336288 h 1363832"/>
                      <a:gd name="connsiteX4" fmla="*/ 2140328 w 2235735"/>
                      <a:gd name="connsiteY4" fmla="*/ 986873 h 1363832"/>
                      <a:gd name="connsiteX5" fmla="*/ 1874605 w 2235735"/>
                      <a:gd name="connsiteY5" fmla="*/ 291304 h 1363832"/>
                      <a:gd name="connsiteX6" fmla="*/ 1413497 w 2235735"/>
                      <a:gd name="connsiteY6" fmla="*/ 2135 h 1363832"/>
                      <a:gd name="connsiteX7" fmla="*/ 608798 w 2235735"/>
                      <a:gd name="connsiteY7" fmla="*/ 2359 h 1363832"/>
                      <a:gd name="connsiteX8" fmla="*/ 409065 w 2235735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7104 w 2233774"/>
                      <a:gd name="connsiteY0" fmla="*/ 162331 h 1337293"/>
                      <a:gd name="connsiteX1" fmla="*/ 77203 w 2233774"/>
                      <a:gd name="connsiteY1" fmla="*/ 965449 h 1337293"/>
                      <a:gd name="connsiteX2" fmla="*/ 211911 w 2233774"/>
                      <a:gd name="connsiteY2" fmla="*/ 1337292 h 1337293"/>
                      <a:gd name="connsiteX3" fmla="*/ 2050880 w 2233774"/>
                      <a:gd name="connsiteY3" fmla="*/ 1336288 h 1337293"/>
                      <a:gd name="connsiteX4" fmla="*/ 2138367 w 2233774"/>
                      <a:gd name="connsiteY4" fmla="*/ 986873 h 1337293"/>
                      <a:gd name="connsiteX5" fmla="*/ 1872644 w 2233774"/>
                      <a:gd name="connsiteY5" fmla="*/ 291304 h 1337293"/>
                      <a:gd name="connsiteX6" fmla="*/ 1411536 w 2233774"/>
                      <a:gd name="connsiteY6" fmla="*/ 2135 h 1337293"/>
                      <a:gd name="connsiteX7" fmla="*/ 606837 w 2233774"/>
                      <a:gd name="connsiteY7" fmla="*/ 2359 h 1337293"/>
                      <a:gd name="connsiteX8" fmla="*/ 407104 w 2233774"/>
                      <a:gd name="connsiteY8" fmla="*/ 162331 h 1337293"/>
                      <a:gd name="connsiteX0" fmla="*/ 407104 w 2233295"/>
                      <a:gd name="connsiteY0" fmla="*/ 162331 h 1337293"/>
                      <a:gd name="connsiteX1" fmla="*/ 77203 w 2233295"/>
                      <a:gd name="connsiteY1" fmla="*/ 965449 h 1337293"/>
                      <a:gd name="connsiteX2" fmla="*/ 211911 w 2233295"/>
                      <a:gd name="connsiteY2" fmla="*/ 1337292 h 1337293"/>
                      <a:gd name="connsiteX3" fmla="*/ 2050880 w 2233295"/>
                      <a:gd name="connsiteY3" fmla="*/ 1336288 h 1337293"/>
                      <a:gd name="connsiteX4" fmla="*/ 2138367 w 2233295"/>
                      <a:gd name="connsiteY4" fmla="*/ 986873 h 1337293"/>
                      <a:gd name="connsiteX5" fmla="*/ 1872644 w 2233295"/>
                      <a:gd name="connsiteY5" fmla="*/ 291304 h 1337293"/>
                      <a:gd name="connsiteX6" fmla="*/ 1411536 w 2233295"/>
                      <a:gd name="connsiteY6" fmla="*/ 2135 h 1337293"/>
                      <a:gd name="connsiteX7" fmla="*/ 606837 w 2233295"/>
                      <a:gd name="connsiteY7" fmla="*/ 2359 h 1337293"/>
                      <a:gd name="connsiteX8" fmla="*/ 407104 w 2233295"/>
                      <a:gd name="connsiteY8" fmla="*/ 162331 h 1337293"/>
                      <a:gd name="connsiteX0" fmla="*/ 407104 w 2226606"/>
                      <a:gd name="connsiteY0" fmla="*/ 162331 h 1365877"/>
                      <a:gd name="connsiteX1" fmla="*/ 77203 w 2226606"/>
                      <a:gd name="connsiteY1" fmla="*/ 965449 h 1365877"/>
                      <a:gd name="connsiteX2" fmla="*/ 211911 w 2226606"/>
                      <a:gd name="connsiteY2" fmla="*/ 1337292 h 1365877"/>
                      <a:gd name="connsiteX3" fmla="*/ 2050880 w 2226606"/>
                      <a:gd name="connsiteY3" fmla="*/ 1336288 h 1365877"/>
                      <a:gd name="connsiteX4" fmla="*/ 2118015 w 2226606"/>
                      <a:gd name="connsiteY4" fmla="*/ 940354 h 1365877"/>
                      <a:gd name="connsiteX5" fmla="*/ 1872644 w 2226606"/>
                      <a:gd name="connsiteY5" fmla="*/ 291304 h 1365877"/>
                      <a:gd name="connsiteX6" fmla="*/ 1411536 w 2226606"/>
                      <a:gd name="connsiteY6" fmla="*/ 2135 h 1365877"/>
                      <a:gd name="connsiteX7" fmla="*/ 606837 w 2226606"/>
                      <a:gd name="connsiteY7" fmla="*/ 2359 h 1365877"/>
                      <a:gd name="connsiteX8" fmla="*/ 407104 w 2226606"/>
                      <a:gd name="connsiteY8" fmla="*/ 162331 h 1365877"/>
                      <a:gd name="connsiteX0" fmla="*/ 407104 w 2229771"/>
                      <a:gd name="connsiteY0" fmla="*/ 162331 h 1365877"/>
                      <a:gd name="connsiteX1" fmla="*/ 77203 w 2229771"/>
                      <a:gd name="connsiteY1" fmla="*/ 965449 h 1365877"/>
                      <a:gd name="connsiteX2" fmla="*/ 211911 w 2229771"/>
                      <a:gd name="connsiteY2" fmla="*/ 1337292 h 1365877"/>
                      <a:gd name="connsiteX3" fmla="*/ 2050880 w 2229771"/>
                      <a:gd name="connsiteY3" fmla="*/ 1336288 h 1365877"/>
                      <a:gd name="connsiteX4" fmla="*/ 2118015 w 2229771"/>
                      <a:gd name="connsiteY4" fmla="*/ 940354 h 1365877"/>
                      <a:gd name="connsiteX5" fmla="*/ 1872644 w 2229771"/>
                      <a:gd name="connsiteY5" fmla="*/ 291304 h 1365877"/>
                      <a:gd name="connsiteX6" fmla="*/ 1411536 w 2229771"/>
                      <a:gd name="connsiteY6" fmla="*/ 2135 h 1365877"/>
                      <a:gd name="connsiteX7" fmla="*/ 606837 w 2229771"/>
                      <a:gd name="connsiteY7" fmla="*/ 2359 h 1365877"/>
                      <a:gd name="connsiteX8" fmla="*/ 407104 w 2229771"/>
                      <a:gd name="connsiteY8" fmla="*/ 162331 h 1365877"/>
                      <a:gd name="connsiteX0" fmla="*/ 407104 w 2223680"/>
                      <a:gd name="connsiteY0" fmla="*/ 162331 h 1337293"/>
                      <a:gd name="connsiteX1" fmla="*/ 77203 w 2223680"/>
                      <a:gd name="connsiteY1" fmla="*/ 965449 h 1337293"/>
                      <a:gd name="connsiteX2" fmla="*/ 211911 w 2223680"/>
                      <a:gd name="connsiteY2" fmla="*/ 1337292 h 1337293"/>
                      <a:gd name="connsiteX3" fmla="*/ 2050880 w 2223680"/>
                      <a:gd name="connsiteY3" fmla="*/ 1336288 h 1337293"/>
                      <a:gd name="connsiteX4" fmla="*/ 2118015 w 2223680"/>
                      <a:gd name="connsiteY4" fmla="*/ 940354 h 1337293"/>
                      <a:gd name="connsiteX5" fmla="*/ 1872644 w 2223680"/>
                      <a:gd name="connsiteY5" fmla="*/ 291304 h 1337293"/>
                      <a:gd name="connsiteX6" fmla="*/ 1411536 w 2223680"/>
                      <a:gd name="connsiteY6" fmla="*/ 2135 h 1337293"/>
                      <a:gd name="connsiteX7" fmla="*/ 606837 w 2223680"/>
                      <a:gd name="connsiteY7" fmla="*/ 2359 h 1337293"/>
                      <a:gd name="connsiteX8" fmla="*/ 407104 w 2223680"/>
                      <a:gd name="connsiteY8" fmla="*/ 162331 h 13372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223680" h="1337293">
                        <a:moveTo>
                          <a:pt x="407104" y="162331"/>
                        </a:moveTo>
                        <a:cubicBezTo>
                          <a:pt x="343209" y="334012"/>
                          <a:pt x="116105" y="865861"/>
                          <a:pt x="77203" y="965449"/>
                        </a:cubicBezTo>
                        <a:cubicBezTo>
                          <a:pt x="25112" y="1098800"/>
                          <a:pt x="-121396" y="1337996"/>
                          <a:pt x="211911" y="1337292"/>
                        </a:cubicBezTo>
                        <a:lnTo>
                          <a:pt x="2050880" y="1336288"/>
                        </a:lnTo>
                        <a:cubicBezTo>
                          <a:pt x="2354026" y="1344272"/>
                          <a:pt x="2178662" y="1081278"/>
                          <a:pt x="2118015" y="940354"/>
                        </a:cubicBezTo>
                        <a:cubicBezTo>
                          <a:pt x="2057368" y="799430"/>
                          <a:pt x="1964017" y="567346"/>
                          <a:pt x="1872644" y="291304"/>
                        </a:cubicBezTo>
                        <a:cubicBezTo>
                          <a:pt x="1659827" y="156946"/>
                          <a:pt x="1607423" y="133240"/>
                          <a:pt x="1411536" y="2135"/>
                        </a:cubicBezTo>
                        <a:cubicBezTo>
                          <a:pt x="1188265" y="-1573"/>
                          <a:pt x="1034197" y="247"/>
                          <a:pt x="606837" y="2359"/>
                        </a:cubicBezTo>
                        <a:cubicBezTo>
                          <a:pt x="476801" y="3002"/>
                          <a:pt x="466302" y="3269"/>
                          <a:pt x="407104" y="162331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9050" cap="flat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223" name="Freihandform: Form 10">
                    <a:extLst>
                      <a:ext uri="{FF2B5EF4-FFF2-40B4-BE49-F238E27FC236}">
                        <a16:creationId xmlns:a16="http://schemas.microsoft.com/office/drawing/2014/main" id="{56DB6529-E659-65CC-27B3-3D5E857DB343}"/>
                      </a:ext>
                    </a:extLst>
                  </p:cNvPr>
                  <p:cNvSpPr/>
                  <p:nvPr/>
                </p:nvSpPr>
                <p:spPr>
                  <a:xfrm>
                    <a:off x="2736666" y="2203720"/>
                    <a:ext cx="412329" cy="274790"/>
                  </a:xfrm>
                  <a:custGeom>
                    <a:avLst/>
                    <a:gdLst>
                      <a:gd name="connsiteX0" fmla="*/ 33745 w 483169"/>
                      <a:gd name="connsiteY0" fmla="*/ 178 h 312894"/>
                      <a:gd name="connsiteX1" fmla="*/ 82591 w 483169"/>
                      <a:gd name="connsiteY1" fmla="*/ 252225 h 312894"/>
                      <a:gd name="connsiteX2" fmla="*/ 483129 w 483169"/>
                      <a:gd name="connsiteY2" fmla="*/ 295209 h 312894"/>
                      <a:gd name="connsiteX3" fmla="*/ 33745 w 483169"/>
                      <a:gd name="connsiteY3" fmla="*/ 178 h 312894"/>
                      <a:gd name="connsiteX0" fmla="*/ 40856 w 490280"/>
                      <a:gd name="connsiteY0" fmla="*/ 4904 h 317620"/>
                      <a:gd name="connsiteX1" fmla="*/ 89702 w 490280"/>
                      <a:gd name="connsiteY1" fmla="*/ 256951 h 317620"/>
                      <a:gd name="connsiteX2" fmla="*/ 490240 w 490280"/>
                      <a:gd name="connsiteY2" fmla="*/ 299935 h 317620"/>
                      <a:gd name="connsiteX3" fmla="*/ 40856 w 490280"/>
                      <a:gd name="connsiteY3" fmla="*/ 4904 h 317620"/>
                      <a:gd name="connsiteX0" fmla="*/ 40856 w 490280"/>
                      <a:gd name="connsiteY0" fmla="*/ 4904 h 317620"/>
                      <a:gd name="connsiteX1" fmla="*/ 89702 w 490280"/>
                      <a:gd name="connsiteY1" fmla="*/ 256951 h 317620"/>
                      <a:gd name="connsiteX2" fmla="*/ 490240 w 490280"/>
                      <a:gd name="connsiteY2" fmla="*/ 299935 h 317620"/>
                      <a:gd name="connsiteX3" fmla="*/ 40856 w 490280"/>
                      <a:gd name="connsiteY3" fmla="*/ 4904 h 317620"/>
                      <a:gd name="connsiteX0" fmla="*/ 0 w 449424"/>
                      <a:gd name="connsiteY0" fmla="*/ 0 h 312716"/>
                      <a:gd name="connsiteX1" fmla="*/ 48846 w 449424"/>
                      <a:gd name="connsiteY1" fmla="*/ 252047 h 312716"/>
                      <a:gd name="connsiteX2" fmla="*/ 449384 w 449424"/>
                      <a:gd name="connsiteY2" fmla="*/ 295031 h 312716"/>
                      <a:gd name="connsiteX3" fmla="*/ 0 w 449424"/>
                      <a:gd name="connsiteY3" fmla="*/ 0 h 312716"/>
                      <a:gd name="connsiteX0" fmla="*/ 0 w 471061"/>
                      <a:gd name="connsiteY0" fmla="*/ 0 h 313581"/>
                      <a:gd name="connsiteX1" fmla="*/ 70226 w 471061"/>
                      <a:gd name="connsiteY1" fmla="*/ 252047 h 313581"/>
                      <a:gd name="connsiteX2" fmla="*/ 470764 w 471061"/>
                      <a:gd name="connsiteY2" fmla="*/ 295031 h 313581"/>
                      <a:gd name="connsiteX3" fmla="*/ 0 w 471061"/>
                      <a:gd name="connsiteY3" fmla="*/ 0 h 313581"/>
                      <a:gd name="connsiteX0" fmla="*/ 0 w 471061"/>
                      <a:gd name="connsiteY0" fmla="*/ 0 h 313581"/>
                      <a:gd name="connsiteX1" fmla="*/ 70226 w 471061"/>
                      <a:gd name="connsiteY1" fmla="*/ 252047 h 313581"/>
                      <a:gd name="connsiteX2" fmla="*/ 470764 w 471061"/>
                      <a:gd name="connsiteY2" fmla="*/ 295031 h 313581"/>
                      <a:gd name="connsiteX3" fmla="*/ 0 w 471061"/>
                      <a:gd name="connsiteY3" fmla="*/ 0 h 313581"/>
                      <a:gd name="connsiteX0" fmla="*/ 0 w 471466"/>
                      <a:gd name="connsiteY0" fmla="*/ 0 h 340271"/>
                      <a:gd name="connsiteX1" fmla="*/ 104078 w 471466"/>
                      <a:gd name="connsiteY1" fmla="*/ 308844 h 340271"/>
                      <a:gd name="connsiteX2" fmla="*/ 470764 w 471466"/>
                      <a:gd name="connsiteY2" fmla="*/ 295031 h 340271"/>
                      <a:gd name="connsiteX3" fmla="*/ 0 w 471466"/>
                      <a:gd name="connsiteY3" fmla="*/ 0 h 340271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8663"/>
                      <a:gd name="connsiteY0" fmla="*/ 0 h 327038"/>
                      <a:gd name="connsiteX1" fmla="*/ 116550 w 478663"/>
                      <a:gd name="connsiteY1" fmla="*/ 295135 h 327038"/>
                      <a:gd name="connsiteX2" fmla="*/ 470764 w 478663"/>
                      <a:gd name="connsiteY2" fmla="*/ 295031 h 327038"/>
                      <a:gd name="connsiteX3" fmla="*/ 0 w 478663"/>
                      <a:gd name="connsiteY3" fmla="*/ 0 h 327038"/>
                      <a:gd name="connsiteX0" fmla="*/ 0 w 478663"/>
                      <a:gd name="connsiteY0" fmla="*/ 0 h 327038"/>
                      <a:gd name="connsiteX1" fmla="*/ 116550 w 478663"/>
                      <a:gd name="connsiteY1" fmla="*/ 295135 h 327038"/>
                      <a:gd name="connsiteX2" fmla="*/ 470764 w 478663"/>
                      <a:gd name="connsiteY2" fmla="*/ 295031 h 327038"/>
                      <a:gd name="connsiteX3" fmla="*/ 0 w 478663"/>
                      <a:gd name="connsiteY3" fmla="*/ 0 h 327038"/>
                      <a:gd name="connsiteX0" fmla="*/ 0 w 470764"/>
                      <a:gd name="connsiteY0" fmla="*/ 0 h 319868"/>
                      <a:gd name="connsiteX1" fmla="*/ 116550 w 470764"/>
                      <a:gd name="connsiteY1" fmla="*/ 295135 h 319868"/>
                      <a:gd name="connsiteX2" fmla="*/ 470764 w 470764"/>
                      <a:gd name="connsiteY2" fmla="*/ 295031 h 319868"/>
                      <a:gd name="connsiteX3" fmla="*/ 0 w 470764"/>
                      <a:gd name="connsiteY3" fmla="*/ 0 h 319868"/>
                      <a:gd name="connsiteX0" fmla="*/ 0 w 497489"/>
                      <a:gd name="connsiteY0" fmla="*/ 0 h 325903"/>
                      <a:gd name="connsiteX1" fmla="*/ 116550 w 497489"/>
                      <a:gd name="connsiteY1" fmla="*/ 295135 h 325903"/>
                      <a:gd name="connsiteX2" fmla="*/ 497489 w 497489"/>
                      <a:gd name="connsiteY2" fmla="*/ 310699 h 325903"/>
                      <a:gd name="connsiteX3" fmla="*/ 0 w 497489"/>
                      <a:gd name="connsiteY3" fmla="*/ 0 h 325903"/>
                      <a:gd name="connsiteX0" fmla="*/ 0 w 497489"/>
                      <a:gd name="connsiteY0" fmla="*/ 0 h 339670"/>
                      <a:gd name="connsiteX1" fmla="*/ 136149 w 497489"/>
                      <a:gd name="connsiteY1" fmla="*/ 316679 h 339670"/>
                      <a:gd name="connsiteX2" fmla="*/ 497489 w 497489"/>
                      <a:gd name="connsiteY2" fmla="*/ 310699 h 339670"/>
                      <a:gd name="connsiteX3" fmla="*/ 0 w 497489"/>
                      <a:gd name="connsiteY3" fmla="*/ 0 h 339670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1411"/>
                      <a:gd name="connsiteX1" fmla="*/ 118332 w 493926"/>
                      <a:gd name="connsiteY1" fmla="*/ 316679 h 341411"/>
                      <a:gd name="connsiteX2" fmla="*/ 493926 w 493926"/>
                      <a:gd name="connsiteY2" fmla="*/ 316574 h 341411"/>
                      <a:gd name="connsiteX3" fmla="*/ 0 w 493926"/>
                      <a:gd name="connsiteY3" fmla="*/ 0 h 341411"/>
                      <a:gd name="connsiteX0" fmla="*/ 0 w 493926"/>
                      <a:gd name="connsiteY0" fmla="*/ 0 h 332849"/>
                      <a:gd name="connsiteX1" fmla="*/ 111205 w 493926"/>
                      <a:gd name="connsiteY1" fmla="*/ 302969 h 332849"/>
                      <a:gd name="connsiteX2" fmla="*/ 493926 w 493926"/>
                      <a:gd name="connsiteY2" fmla="*/ 316574 h 332849"/>
                      <a:gd name="connsiteX3" fmla="*/ 0 w 493926"/>
                      <a:gd name="connsiteY3" fmla="*/ 0 h 332849"/>
                      <a:gd name="connsiteX0" fmla="*/ 0 w 493926"/>
                      <a:gd name="connsiteY0" fmla="*/ 0 h 332849"/>
                      <a:gd name="connsiteX1" fmla="*/ 111205 w 493926"/>
                      <a:gd name="connsiteY1" fmla="*/ 302969 h 332849"/>
                      <a:gd name="connsiteX2" fmla="*/ 493926 w 493926"/>
                      <a:gd name="connsiteY2" fmla="*/ 316574 h 332849"/>
                      <a:gd name="connsiteX3" fmla="*/ 0 w 493926"/>
                      <a:gd name="connsiteY3" fmla="*/ 0 h 3328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93926" h="332849">
                        <a:moveTo>
                          <a:pt x="0" y="0"/>
                        </a:moveTo>
                        <a:cubicBezTo>
                          <a:pt x="33018" y="122097"/>
                          <a:pt x="36308" y="253797"/>
                          <a:pt x="111205" y="302969"/>
                        </a:cubicBezTo>
                        <a:cubicBezTo>
                          <a:pt x="186102" y="352141"/>
                          <a:pt x="304899" y="328551"/>
                          <a:pt x="493926" y="316574"/>
                        </a:cubicBezTo>
                        <a:cubicBezTo>
                          <a:pt x="365821" y="243884"/>
                          <a:pt x="109514" y="6787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DAE3F3"/>
                  </a:solidFill>
                  <a:ln w="28575" cap="flat" cmpd="sng" algn="ctr">
                    <a:solidFill>
                      <a:srgbClr val="4472C4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215" name="Gruppieren 11">
                  <a:extLst>
                    <a:ext uri="{FF2B5EF4-FFF2-40B4-BE49-F238E27FC236}">
                      <a16:creationId xmlns:a16="http://schemas.microsoft.com/office/drawing/2014/main" id="{7B40B480-177D-1C9E-E1E8-3E4B8F836817}"/>
                    </a:ext>
                  </a:extLst>
                </p:cNvPr>
                <p:cNvGrpSpPr/>
                <p:nvPr/>
              </p:nvGrpSpPr>
              <p:grpSpPr>
                <a:xfrm>
                  <a:off x="4746412" y="2568688"/>
                  <a:ext cx="2223682" cy="1337292"/>
                  <a:chOff x="5163808" y="3066707"/>
                  <a:chExt cx="2223682" cy="1337292"/>
                </a:xfrm>
              </p:grpSpPr>
              <p:sp>
                <p:nvSpPr>
                  <p:cNvPr id="4216" name="Freihandform: Form 12">
                    <a:extLst>
                      <a:ext uri="{FF2B5EF4-FFF2-40B4-BE49-F238E27FC236}">
                        <a16:creationId xmlns:a16="http://schemas.microsoft.com/office/drawing/2014/main" id="{2A11A100-1D5A-1664-58F2-8B296E5C020B}"/>
                      </a:ext>
                    </a:extLst>
                  </p:cNvPr>
                  <p:cNvSpPr/>
                  <p:nvPr/>
                </p:nvSpPr>
                <p:spPr>
                  <a:xfrm>
                    <a:off x="5163808" y="3066707"/>
                    <a:ext cx="2223682" cy="1337292"/>
                  </a:xfrm>
                  <a:custGeom>
                    <a:avLst/>
                    <a:gdLst>
                      <a:gd name="connsiteX0" fmla="*/ 494098 w 2321175"/>
                      <a:gd name="connsiteY0" fmla="*/ 116655 h 1298953"/>
                      <a:gd name="connsiteX1" fmla="*/ 100723 w 2321175"/>
                      <a:gd name="connsiteY1" fmla="*/ 1111814 h 1298953"/>
                      <a:gd name="connsiteX2" fmla="*/ 197113 w 2321175"/>
                      <a:gd name="connsiteY2" fmla="*/ 1268122 h 1298953"/>
                      <a:gd name="connsiteX3" fmla="*/ 2150959 w 2321175"/>
                      <a:gd name="connsiteY3" fmla="*/ 1273332 h 1298953"/>
                      <a:gd name="connsiteX4" fmla="*/ 2195246 w 2321175"/>
                      <a:gd name="connsiteY4" fmla="*/ 994583 h 1298953"/>
                      <a:gd name="connsiteX5" fmla="*/ 1929523 w 2321175"/>
                      <a:gd name="connsiteY5" fmla="*/ 299014 h 1298953"/>
                      <a:gd name="connsiteX6" fmla="*/ 1457995 w 2321175"/>
                      <a:gd name="connsiteY6" fmla="*/ 33291 h 1298953"/>
                      <a:gd name="connsiteX7" fmla="*/ 611328 w 2321175"/>
                      <a:gd name="connsiteY7" fmla="*/ 12450 h 1298953"/>
                      <a:gd name="connsiteX8" fmla="*/ 494098 w 2321175"/>
                      <a:gd name="connsiteY8" fmla="*/ 116655 h 1298953"/>
                      <a:gd name="connsiteX0" fmla="*/ 487928 w 2315005"/>
                      <a:gd name="connsiteY0" fmla="*/ 116655 h 1300402"/>
                      <a:gd name="connsiteX1" fmla="*/ 107578 w 2315005"/>
                      <a:gd name="connsiteY1" fmla="*/ 1083157 h 1300402"/>
                      <a:gd name="connsiteX2" fmla="*/ 190943 w 2315005"/>
                      <a:gd name="connsiteY2" fmla="*/ 1268122 h 1300402"/>
                      <a:gd name="connsiteX3" fmla="*/ 2144789 w 2315005"/>
                      <a:gd name="connsiteY3" fmla="*/ 1273332 h 1300402"/>
                      <a:gd name="connsiteX4" fmla="*/ 2189076 w 2315005"/>
                      <a:gd name="connsiteY4" fmla="*/ 994583 h 1300402"/>
                      <a:gd name="connsiteX5" fmla="*/ 1923353 w 2315005"/>
                      <a:gd name="connsiteY5" fmla="*/ 299014 h 1300402"/>
                      <a:gd name="connsiteX6" fmla="*/ 1451825 w 2315005"/>
                      <a:gd name="connsiteY6" fmla="*/ 33291 h 1300402"/>
                      <a:gd name="connsiteX7" fmla="*/ 605158 w 2315005"/>
                      <a:gd name="connsiteY7" fmla="*/ 12450 h 1300402"/>
                      <a:gd name="connsiteX8" fmla="*/ 487928 w 2315005"/>
                      <a:gd name="connsiteY8" fmla="*/ 116655 h 1300402"/>
                      <a:gd name="connsiteX0" fmla="*/ 494634 w 2321711"/>
                      <a:gd name="connsiteY0" fmla="*/ 116655 h 1300402"/>
                      <a:gd name="connsiteX1" fmla="*/ 114284 w 2321711"/>
                      <a:gd name="connsiteY1" fmla="*/ 1083157 h 1300402"/>
                      <a:gd name="connsiteX2" fmla="*/ 197649 w 2321711"/>
                      <a:gd name="connsiteY2" fmla="*/ 1268122 h 1300402"/>
                      <a:gd name="connsiteX3" fmla="*/ 2151495 w 2321711"/>
                      <a:gd name="connsiteY3" fmla="*/ 1273332 h 1300402"/>
                      <a:gd name="connsiteX4" fmla="*/ 2195782 w 2321711"/>
                      <a:gd name="connsiteY4" fmla="*/ 994583 h 1300402"/>
                      <a:gd name="connsiteX5" fmla="*/ 1930059 w 2321711"/>
                      <a:gd name="connsiteY5" fmla="*/ 299014 h 1300402"/>
                      <a:gd name="connsiteX6" fmla="*/ 1458531 w 2321711"/>
                      <a:gd name="connsiteY6" fmla="*/ 33291 h 1300402"/>
                      <a:gd name="connsiteX7" fmla="*/ 611864 w 2321711"/>
                      <a:gd name="connsiteY7" fmla="*/ 12450 h 1300402"/>
                      <a:gd name="connsiteX8" fmla="*/ 494634 w 2321711"/>
                      <a:gd name="connsiteY8" fmla="*/ 116655 h 1300402"/>
                      <a:gd name="connsiteX0" fmla="*/ 448058 w 2275135"/>
                      <a:gd name="connsiteY0" fmla="*/ 116655 h 1316444"/>
                      <a:gd name="connsiteX1" fmla="*/ 179728 w 2275135"/>
                      <a:gd name="connsiteY1" fmla="*/ 820039 h 1316444"/>
                      <a:gd name="connsiteX2" fmla="*/ 151073 w 2275135"/>
                      <a:gd name="connsiteY2" fmla="*/ 1268122 h 1316444"/>
                      <a:gd name="connsiteX3" fmla="*/ 2104919 w 2275135"/>
                      <a:gd name="connsiteY3" fmla="*/ 1273332 h 1316444"/>
                      <a:gd name="connsiteX4" fmla="*/ 2149206 w 2275135"/>
                      <a:gd name="connsiteY4" fmla="*/ 994583 h 1316444"/>
                      <a:gd name="connsiteX5" fmla="*/ 1883483 w 2275135"/>
                      <a:gd name="connsiteY5" fmla="*/ 299014 h 1316444"/>
                      <a:gd name="connsiteX6" fmla="*/ 1411955 w 2275135"/>
                      <a:gd name="connsiteY6" fmla="*/ 33291 h 1316444"/>
                      <a:gd name="connsiteX7" fmla="*/ 565288 w 2275135"/>
                      <a:gd name="connsiteY7" fmla="*/ 12450 h 1316444"/>
                      <a:gd name="connsiteX8" fmla="*/ 448058 w 2275135"/>
                      <a:gd name="connsiteY8" fmla="*/ 116655 h 1316444"/>
                      <a:gd name="connsiteX0" fmla="*/ 448058 w 2275135"/>
                      <a:gd name="connsiteY0" fmla="*/ 116655 h 1316444"/>
                      <a:gd name="connsiteX1" fmla="*/ 179728 w 2275135"/>
                      <a:gd name="connsiteY1" fmla="*/ 820039 h 1316444"/>
                      <a:gd name="connsiteX2" fmla="*/ 151073 w 2275135"/>
                      <a:gd name="connsiteY2" fmla="*/ 1268122 h 1316444"/>
                      <a:gd name="connsiteX3" fmla="*/ 2104919 w 2275135"/>
                      <a:gd name="connsiteY3" fmla="*/ 1273332 h 1316444"/>
                      <a:gd name="connsiteX4" fmla="*/ 2149206 w 2275135"/>
                      <a:gd name="connsiteY4" fmla="*/ 994583 h 1316444"/>
                      <a:gd name="connsiteX5" fmla="*/ 1883483 w 2275135"/>
                      <a:gd name="connsiteY5" fmla="*/ 299014 h 1316444"/>
                      <a:gd name="connsiteX6" fmla="*/ 1411955 w 2275135"/>
                      <a:gd name="connsiteY6" fmla="*/ 33291 h 1316444"/>
                      <a:gd name="connsiteX7" fmla="*/ 565288 w 2275135"/>
                      <a:gd name="connsiteY7" fmla="*/ 12450 h 1316444"/>
                      <a:gd name="connsiteX8" fmla="*/ 448058 w 2275135"/>
                      <a:gd name="connsiteY8" fmla="*/ 116655 h 1316444"/>
                      <a:gd name="connsiteX0" fmla="*/ 461910 w 2288987"/>
                      <a:gd name="connsiteY0" fmla="*/ 116655 h 1316444"/>
                      <a:gd name="connsiteX1" fmla="*/ 193580 w 2288987"/>
                      <a:gd name="connsiteY1" fmla="*/ 820039 h 1316444"/>
                      <a:gd name="connsiteX2" fmla="*/ 164925 w 2288987"/>
                      <a:gd name="connsiteY2" fmla="*/ 1268122 h 1316444"/>
                      <a:gd name="connsiteX3" fmla="*/ 2118771 w 2288987"/>
                      <a:gd name="connsiteY3" fmla="*/ 1273332 h 1316444"/>
                      <a:gd name="connsiteX4" fmla="*/ 2163058 w 2288987"/>
                      <a:gd name="connsiteY4" fmla="*/ 994583 h 1316444"/>
                      <a:gd name="connsiteX5" fmla="*/ 1897335 w 2288987"/>
                      <a:gd name="connsiteY5" fmla="*/ 299014 h 1316444"/>
                      <a:gd name="connsiteX6" fmla="*/ 1425807 w 2288987"/>
                      <a:gd name="connsiteY6" fmla="*/ 33291 h 1316444"/>
                      <a:gd name="connsiteX7" fmla="*/ 579140 w 2288987"/>
                      <a:gd name="connsiteY7" fmla="*/ 12450 h 1316444"/>
                      <a:gd name="connsiteX8" fmla="*/ 461910 w 2288987"/>
                      <a:gd name="connsiteY8" fmla="*/ 116655 h 1316444"/>
                      <a:gd name="connsiteX0" fmla="*/ 488771 w 2315848"/>
                      <a:gd name="connsiteY0" fmla="*/ 116655 h 1310140"/>
                      <a:gd name="connsiteX1" fmla="*/ 157918 w 2315848"/>
                      <a:gd name="connsiteY1" fmla="*/ 916429 h 1310140"/>
                      <a:gd name="connsiteX2" fmla="*/ 191786 w 2315848"/>
                      <a:gd name="connsiteY2" fmla="*/ 1268122 h 1310140"/>
                      <a:gd name="connsiteX3" fmla="*/ 2145632 w 2315848"/>
                      <a:gd name="connsiteY3" fmla="*/ 1273332 h 1310140"/>
                      <a:gd name="connsiteX4" fmla="*/ 2189919 w 2315848"/>
                      <a:gd name="connsiteY4" fmla="*/ 994583 h 1310140"/>
                      <a:gd name="connsiteX5" fmla="*/ 1924196 w 2315848"/>
                      <a:gd name="connsiteY5" fmla="*/ 299014 h 1310140"/>
                      <a:gd name="connsiteX6" fmla="*/ 1452668 w 2315848"/>
                      <a:gd name="connsiteY6" fmla="*/ 33291 h 1310140"/>
                      <a:gd name="connsiteX7" fmla="*/ 606001 w 2315848"/>
                      <a:gd name="connsiteY7" fmla="*/ 12450 h 1310140"/>
                      <a:gd name="connsiteX8" fmla="*/ 488771 w 2315848"/>
                      <a:gd name="connsiteY8" fmla="*/ 116655 h 1310140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88771 w 2315848"/>
                      <a:gd name="connsiteY0" fmla="*/ 131681 h 1325166"/>
                      <a:gd name="connsiteX1" fmla="*/ 157918 w 2315848"/>
                      <a:gd name="connsiteY1" fmla="*/ 931455 h 1325166"/>
                      <a:gd name="connsiteX2" fmla="*/ 191786 w 2315848"/>
                      <a:gd name="connsiteY2" fmla="*/ 1283148 h 1325166"/>
                      <a:gd name="connsiteX3" fmla="*/ 2145632 w 2315848"/>
                      <a:gd name="connsiteY3" fmla="*/ 1288358 h 1325166"/>
                      <a:gd name="connsiteX4" fmla="*/ 2189919 w 2315848"/>
                      <a:gd name="connsiteY4" fmla="*/ 1009609 h 1325166"/>
                      <a:gd name="connsiteX5" fmla="*/ 1924196 w 2315848"/>
                      <a:gd name="connsiteY5" fmla="*/ 314040 h 1325166"/>
                      <a:gd name="connsiteX6" fmla="*/ 1463088 w 2315848"/>
                      <a:gd name="connsiteY6" fmla="*/ 24871 h 1325166"/>
                      <a:gd name="connsiteX7" fmla="*/ 606001 w 2315848"/>
                      <a:gd name="connsiteY7" fmla="*/ 27476 h 1325166"/>
                      <a:gd name="connsiteX8" fmla="*/ 488771 w 2315848"/>
                      <a:gd name="connsiteY8" fmla="*/ 131681 h 1325166"/>
                      <a:gd name="connsiteX0" fmla="*/ 451807 w 2278884"/>
                      <a:gd name="connsiteY0" fmla="*/ 131681 h 1340810"/>
                      <a:gd name="connsiteX1" fmla="*/ 209930 w 2278884"/>
                      <a:gd name="connsiteY1" fmla="*/ 698748 h 1340810"/>
                      <a:gd name="connsiteX2" fmla="*/ 154822 w 2278884"/>
                      <a:gd name="connsiteY2" fmla="*/ 1283148 h 1340810"/>
                      <a:gd name="connsiteX3" fmla="*/ 2108668 w 2278884"/>
                      <a:gd name="connsiteY3" fmla="*/ 1288358 h 1340810"/>
                      <a:gd name="connsiteX4" fmla="*/ 2152955 w 2278884"/>
                      <a:gd name="connsiteY4" fmla="*/ 1009609 h 1340810"/>
                      <a:gd name="connsiteX5" fmla="*/ 1887232 w 2278884"/>
                      <a:gd name="connsiteY5" fmla="*/ 314040 h 1340810"/>
                      <a:gd name="connsiteX6" fmla="*/ 1426124 w 2278884"/>
                      <a:gd name="connsiteY6" fmla="*/ 24871 h 1340810"/>
                      <a:gd name="connsiteX7" fmla="*/ 569037 w 2278884"/>
                      <a:gd name="connsiteY7" fmla="*/ 27476 h 1340810"/>
                      <a:gd name="connsiteX8" fmla="*/ 451807 w 2278884"/>
                      <a:gd name="connsiteY8" fmla="*/ 131681 h 1340810"/>
                      <a:gd name="connsiteX0" fmla="*/ 484365 w 2311442"/>
                      <a:gd name="connsiteY0" fmla="*/ 131681 h 1328616"/>
                      <a:gd name="connsiteX1" fmla="*/ 163094 w 2311442"/>
                      <a:gd name="connsiteY1" fmla="*/ 878069 h 1328616"/>
                      <a:gd name="connsiteX2" fmla="*/ 187380 w 2311442"/>
                      <a:gd name="connsiteY2" fmla="*/ 1283148 h 1328616"/>
                      <a:gd name="connsiteX3" fmla="*/ 2141226 w 2311442"/>
                      <a:gd name="connsiteY3" fmla="*/ 1288358 h 1328616"/>
                      <a:gd name="connsiteX4" fmla="*/ 2185513 w 2311442"/>
                      <a:gd name="connsiteY4" fmla="*/ 1009609 h 1328616"/>
                      <a:gd name="connsiteX5" fmla="*/ 1919790 w 2311442"/>
                      <a:gd name="connsiteY5" fmla="*/ 314040 h 1328616"/>
                      <a:gd name="connsiteX6" fmla="*/ 1458682 w 2311442"/>
                      <a:gd name="connsiteY6" fmla="*/ 24871 h 1328616"/>
                      <a:gd name="connsiteX7" fmla="*/ 601595 w 2311442"/>
                      <a:gd name="connsiteY7" fmla="*/ 27476 h 1328616"/>
                      <a:gd name="connsiteX8" fmla="*/ 484365 w 2311442"/>
                      <a:gd name="connsiteY8" fmla="*/ 131681 h 1328616"/>
                      <a:gd name="connsiteX0" fmla="*/ 459792 w 2286869"/>
                      <a:gd name="connsiteY0" fmla="*/ 131681 h 1328616"/>
                      <a:gd name="connsiteX1" fmla="*/ 138521 w 2286869"/>
                      <a:gd name="connsiteY1" fmla="*/ 878069 h 1328616"/>
                      <a:gd name="connsiteX2" fmla="*/ 162807 w 2286869"/>
                      <a:gd name="connsiteY2" fmla="*/ 1283148 h 1328616"/>
                      <a:gd name="connsiteX3" fmla="*/ 2116653 w 2286869"/>
                      <a:gd name="connsiteY3" fmla="*/ 1288358 h 1328616"/>
                      <a:gd name="connsiteX4" fmla="*/ 2160940 w 2286869"/>
                      <a:gd name="connsiteY4" fmla="*/ 1009609 h 1328616"/>
                      <a:gd name="connsiteX5" fmla="*/ 1895217 w 2286869"/>
                      <a:gd name="connsiteY5" fmla="*/ 314040 h 1328616"/>
                      <a:gd name="connsiteX6" fmla="*/ 1434109 w 2286869"/>
                      <a:gd name="connsiteY6" fmla="*/ 24871 h 1328616"/>
                      <a:gd name="connsiteX7" fmla="*/ 577022 w 2286869"/>
                      <a:gd name="connsiteY7" fmla="*/ 27476 h 1328616"/>
                      <a:gd name="connsiteX8" fmla="*/ 459792 w 2286869"/>
                      <a:gd name="connsiteY8" fmla="*/ 131681 h 1328616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643 h 1331192"/>
                      <a:gd name="connsiteX1" fmla="*/ 138521 w 2286869"/>
                      <a:gd name="connsiteY1" fmla="*/ 880645 h 1331192"/>
                      <a:gd name="connsiteX2" fmla="*/ 162807 w 2286869"/>
                      <a:gd name="connsiteY2" fmla="*/ 1285724 h 1331192"/>
                      <a:gd name="connsiteX3" fmla="*/ 2116653 w 2286869"/>
                      <a:gd name="connsiteY3" fmla="*/ 1290934 h 1331192"/>
                      <a:gd name="connsiteX4" fmla="*/ 2160940 w 2286869"/>
                      <a:gd name="connsiteY4" fmla="*/ 1012185 h 1331192"/>
                      <a:gd name="connsiteX5" fmla="*/ 1895217 w 2286869"/>
                      <a:gd name="connsiteY5" fmla="*/ 316616 h 1331192"/>
                      <a:gd name="connsiteX6" fmla="*/ 1434109 w 2286869"/>
                      <a:gd name="connsiteY6" fmla="*/ 27447 h 1331192"/>
                      <a:gd name="connsiteX7" fmla="*/ 577022 w 2286869"/>
                      <a:gd name="connsiteY7" fmla="*/ 30052 h 1331192"/>
                      <a:gd name="connsiteX8" fmla="*/ 429677 w 2286869"/>
                      <a:gd name="connsiteY8" fmla="*/ 187643 h 1331192"/>
                      <a:gd name="connsiteX0" fmla="*/ 429677 w 2286869"/>
                      <a:gd name="connsiteY0" fmla="*/ 187283 h 1330832"/>
                      <a:gd name="connsiteX1" fmla="*/ 138521 w 2286869"/>
                      <a:gd name="connsiteY1" fmla="*/ 880285 h 1330832"/>
                      <a:gd name="connsiteX2" fmla="*/ 162807 w 2286869"/>
                      <a:gd name="connsiteY2" fmla="*/ 1285364 h 1330832"/>
                      <a:gd name="connsiteX3" fmla="*/ 2116653 w 2286869"/>
                      <a:gd name="connsiteY3" fmla="*/ 1290574 h 1330832"/>
                      <a:gd name="connsiteX4" fmla="*/ 2160940 w 2286869"/>
                      <a:gd name="connsiteY4" fmla="*/ 1011825 h 1330832"/>
                      <a:gd name="connsiteX5" fmla="*/ 1895217 w 2286869"/>
                      <a:gd name="connsiteY5" fmla="*/ 316256 h 1330832"/>
                      <a:gd name="connsiteX6" fmla="*/ 1434109 w 2286869"/>
                      <a:gd name="connsiteY6" fmla="*/ 27087 h 1330832"/>
                      <a:gd name="connsiteX7" fmla="*/ 577022 w 2286869"/>
                      <a:gd name="connsiteY7" fmla="*/ 29692 h 1330832"/>
                      <a:gd name="connsiteX8" fmla="*/ 429677 w 2286869"/>
                      <a:gd name="connsiteY8" fmla="*/ 187283 h 1330832"/>
                      <a:gd name="connsiteX0" fmla="*/ 429677 w 2286869"/>
                      <a:gd name="connsiteY0" fmla="*/ 184507 h 1328056"/>
                      <a:gd name="connsiteX1" fmla="*/ 138521 w 2286869"/>
                      <a:gd name="connsiteY1" fmla="*/ 877509 h 1328056"/>
                      <a:gd name="connsiteX2" fmla="*/ 162807 w 2286869"/>
                      <a:gd name="connsiteY2" fmla="*/ 1282588 h 1328056"/>
                      <a:gd name="connsiteX3" fmla="*/ 2116653 w 2286869"/>
                      <a:gd name="connsiteY3" fmla="*/ 1287798 h 1328056"/>
                      <a:gd name="connsiteX4" fmla="*/ 2160940 w 2286869"/>
                      <a:gd name="connsiteY4" fmla="*/ 1009049 h 1328056"/>
                      <a:gd name="connsiteX5" fmla="*/ 1895217 w 2286869"/>
                      <a:gd name="connsiteY5" fmla="*/ 313480 h 1328056"/>
                      <a:gd name="connsiteX6" fmla="*/ 1434109 w 2286869"/>
                      <a:gd name="connsiteY6" fmla="*/ 24311 h 1328056"/>
                      <a:gd name="connsiteX7" fmla="*/ 577022 w 2286869"/>
                      <a:gd name="connsiteY7" fmla="*/ 26916 h 1328056"/>
                      <a:gd name="connsiteX8" fmla="*/ 429677 w 2286869"/>
                      <a:gd name="connsiteY8" fmla="*/ 184507 h 1328056"/>
                      <a:gd name="connsiteX0" fmla="*/ 429677 w 2286869"/>
                      <a:gd name="connsiteY0" fmla="*/ 184507 h 1328056"/>
                      <a:gd name="connsiteX1" fmla="*/ 138521 w 2286869"/>
                      <a:gd name="connsiteY1" fmla="*/ 877509 h 1328056"/>
                      <a:gd name="connsiteX2" fmla="*/ 162807 w 2286869"/>
                      <a:gd name="connsiteY2" fmla="*/ 1282588 h 1328056"/>
                      <a:gd name="connsiteX3" fmla="*/ 2116653 w 2286869"/>
                      <a:gd name="connsiteY3" fmla="*/ 1287798 h 1328056"/>
                      <a:gd name="connsiteX4" fmla="*/ 2160940 w 2286869"/>
                      <a:gd name="connsiteY4" fmla="*/ 1009049 h 1328056"/>
                      <a:gd name="connsiteX5" fmla="*/ 1895217 w 2286869"/>
                      <a:gd name="connsiteY5" fmla="*/ 313480 h 1328056"/>
                      <a:gd name="connsiteX6" fmla="*/ 1434109 w 2286869"/>
                      <a:gd name="connsiteY6" fmla="*/ 24311 h 1328056"/>
                      <a:gd name="connsiteX7" fmla="*/ 577022 w 2286869"/>
                      <a:gd name="connsiteY7" fmla="*/ 26916 h 1328056"/>
                      <a:gd name="connsiteX8" fmla="*/ 429677 w 2286869"/>
                      <a:gd name="connsiteY8" fmla="*/ 184507 h 1328056"/>
                      <a:gd name="connsiteX0" fmla="*/ 442395 w 2299587"/>
                      <a:gd name="connsiteY0" fmla="*/ 184507 h 1328056"/>
                      <a:gd name="connsiteX1" fmla="*/ 151239 w 2299587"/>
                      <a:gd name="connsiteY1" fmla="*/ 877509 h 1328056"/>
                      <a:gd name="connsiteX2" fmla="*/ 175525 w 2299587"/>
                      <a:gd name="connsiteY2" fmla="*/ 1282588 h 1328056"/>
                      <a:gd name="connsiteX3" fmla="*/ 2129371 w 2299587"/>
                      <a:gd name="connsiteY3" fmla="*/ 1287798 h 1328056"/>
                      <a:gd name="connsiteX4" fmla="*/ 2173658 w 2299587"/>
                      <a:gd name="connsiteY4" fmla="*/ 1009049 h 1328056"/>
                      <a:gd name="connsiteX5" fmla="*/ 1907935 w 2299587"/>
                      <a:gd name="connsiteY5" fmla="*/ 313480 h 1328056"/>
                      <a:gd name="connsiteX6" fmla="*/ 1446827 w 2299587"/>
                      <a:gd name="connsiteY6" fmla="*/ 24311 h 1328056"/>
                      <a:gd name="connsiteX7" fmla="*/ 589740 w 2299587"/>
                      <a:gd name="connsiteY7" fmla="*/ 26916 h 1328056"/>
                      <a:gd name="connsiteX8" fmla="*/ 442395 w 2299587"/>
                      <a:gd name="connsiteY8" fmla="*/ 184507 h 1328056"/>
                      <a:gd name="connsiteX0" fmla="*/ 442395 w 2299587"/>
                      <a:gd name="connsiteY0" fmla="*/ 184507 h 1328056"/>
                      <a:gd name="connsiteX1" fmla="*/ 151239 w 2299587"/>
                      <a:gd name="connsiteY1" fmla="*/ 877509 h 1328056"/>
                      <a:gd name="connsiteX2" fmla="*/ 175525 w 2299587"/>
                      <a:gd name="connsiteY2" fmla="*/ 1282588 h 1328056"/>
                      <a:gd name="connsiteX3" fmla="*/ 2129371 w 2299587"/>
                      <a:gd name="connsiteY3" fmla="*/ 1287798 h 1328056"/>
                      <a:gd name="connsiteX4" fmla="*/ 2173658 w 2299587"/>
                      <a:gd name="connsiteY4" fmla="*/ 1009049 h 1328056"/>
                      <a:gd name="connsiteX5" fmla="*/ 1907935 w 2299587"/>
                      <a:gd name="connsiteY5" fmla="*/ 313480 h 1328056"/>
                      <a:gd name="connsiteX6" fmla="*/ 1446827 w 2299587"/>
                      <a:gd name="connsiteY6" fmla="*/ 24311 h 1328056"/>
                      <a:gd name="connsiteX7" fmla="*/ 589740 w 2299587"/>
                      <a:gd name="connsiteY7" fmla="*/ 26916 h 1328056"/>
                      <a:gd name="connsiteX8" fmla="*/ 442395 w 2299587"/>
                      <a:gd name="connsiteY8" fmla="*/ 184507 h 1328056"/>
                      <a:gd name="connsiteX0" fmla="*/ 443080 w 2300272"/>
                      <a:gd name="connsiteY0" fmla="*/ 184507 h 1328056"/>
                      <a:gd name="connsiteX1" fmla="*/ 151924 w 2300272"/>
                      <a:gd name="connsiteY1" fmla="*/ 877509 h 1328056"/>
                      <a:gd name="connsiteX2" fmla="*/ 176210 w 2300272"/>
                      <a:gd name="connsiteY2" fmla="*/ 1282588 h 1328056"/>
                      <a:gd name="connsiteX3" fmla="*/ 2130056 w 2300272"/>
                      <a:gd name="connsiteY3" fmla="*/ 1287798 h 1328056"/>
                      <a:gd name="connsiteX4" fmla="*/ 2174343 w 2300272"/>
                      <a:gd name="connsiteY4" fmla="*/ 1009049 h 1328056"/>
                      <a:gd name="connsiteX5" fmla="*/ 1908620 w 2300272"/>
                      <a:gd name="connsiteY5" fmla="*/ 313480 h 1328056"/>
                      <a:gd name="connsiteX6" fmla="*/ 1447512 w 2300272"/>
                      <a:gd name="connsiteY6" fmla="*/ 24311 h 1328056"/>
                      <a:gd name="connsiteX7" fmla="*/ 590425 w 2300272"/>
                      <a:gd name="connsiteY7" fmla="*/ 26916 h 1328056"/>
                      <a:gd name="connsiteX8" fmla="*/ 443080 w 2300272"/>
                      <a:gd name="connsiteY8" fmla="*/ 184507 h 1328056"/>
                      <a:gd name="connsiteX0" fmla="*/ 506913 w 2364105"/>
                      <a:gd name="connsiteY0" fmla="*/ 184507 h 1310717"/>
                      <a:gd name="connsiteX1" fmla="*/ 215757 w 2364105"/>
                      <a:gd name="connsiteY1" fmla="*/ 877509 h 1310717"/>
                      <a:gd name="connsiteX2" fmla="*/ 240043 w 2364105"/>
                      <a:gd name="connsiteY2" fmla="*/ 1282588 h 1310717"/>
                      <a:gd name="connsiteX3" fmla="*/ 2193889 w 2364105"/>
                      <a:gd name="connsiteY3" fmla="*/ 1287798 h 1310717"/>
                      <a:gd name="connsiteX4" fmla="*/ 2238176 w 2364105"/>
                      <a:gd name="connsiteY4" fmla="*/ 1009049 h 1310717"/>
                      <a:gd name="connsiteX5" fmla="*/ 1972453 w 2364105"/>
                      <a:gd name="connsiteY5" fmla="*/ 313480 h 1310717"/>
                      <a:gd name="connsiteX6" fmla="*/ 1511345 w 2364105"/>
                      <a:gd name="connsiteY6" fmla="*/ 24311 h 1310717"/>
                      <a:gd name="connsiteX7" fmla="*/ 654258 w 2364105"/>
                      <a:gd name="connsiteY7" fmla="*/ 26916 h 1310717"/>
                      <a:gd name="connsiteX8" fmla="*/ 506913 w 2364105"/>
                      <a:gd name="connsiteY8" fmla="*/ 184507 h 1310717"/>
                      <a:gd name="connsiteX0" fmla="*/ 477746 w 2334938"/>
                      <a:gd name="connsiteY0" fmla="*/ 184507 h 1318654"/>
                      <a:gd name="connsiteX1" fmla="*/ 112771 w 2334938"/>
                      <a:gd name="connsiteY1" fmla="*/ 1028719 h 1318654"/>
                      <a:gd name="connsiteX2" fmla="*/ 210876 w 2334938"/>
                      <a:gd name="connsiteY2" fmla="*/ 1282588 h 1318654"/>
                      <a:gd name="connsiteX3" fmla="*/ 2164722 w 2334938"/>
                      <a:gd name="connsiteY3" fmla="*/ 1287798 h 1318654"/>
                      <a:gd name="connsiteX4" fmla="*/ 2209009 w 2334938"/>
                      <a:gd name="connsiteY4" fmla="*/ 1009049 h 1318654"/>
                      <a:gd name="connsiteX5" fmla="*/ 1943286 w 2334938"/>
                      <a:gd name="connsiteY5" fmla="*/ 313480 h 1318654"/>
                      <a:gd name="connsiteX6" fmla="*/ 1482178 w 2334938"/>
                      <a:gd name="connsiteY6" fmla="*/ 24311 h 1318654"/>
                      <a:gd name="connsiteX7" fmla="*/ 625091 w 2334938"/>
                      <a:gd name="connsiteY7" fmla="*/ 26916 h 1318654"/>
                      <a:gd name="connsiteX8" fmla="*/ 477746 w 2334938"/>
                      <a:gd name="connsiteY8" fmla="*/ 184507 h 1318654"/>
                      <a:gd name="connsiteX0" fmla="*/ 445937 w 2303129"/>
                      <a:gd name="connsiteY0" fmla="*/ 184507 h 1318654"/>
                      <a:gd name="connsiteX1" fmla="*/ 80962 w 2303129"/>
                      <a:gd name="connsiteY1" fmla="*/ 1028719 h 1318654"/>
                      <a:gd name="connsiteX2" fmla="*/ 179067 w 2303129"/>
                      <a:gd name="connsiteY2" fmla="*/ 1282588 h 1318654"/>
                      <a:gd name="connsiteX3" fmla="*/ 2132913 w 2303129"/>
                      <a:gd name="connsiteY3" fmla="*/ 1287798 h 1318654"/>
                      <a:gd name="connsiteX4" fmla="*/ 2177200 w 2303129"/>
                      <a:gd name="connsiteY4" fmla="*/ 1009049 h 1318654"/>
                      <a:gd name="connsiteX5" fmla="*/ 1911477 w 2303129"/>
                      <a:gd name="connsiteY5" fmla="*/ 313480 h 1318654"/>
                      <a:gd name="connsiteX6" fmla="*/ 1450369 w 2303129"/>
                      <a:gd name="connsiteY6" fmla="*/ 24311 h 1318654"/>
                      <a:gd name="connsiteX7" fmla="*/ 593282 w 2303129"/>
                      <a:gd name="connsiteY7" fmla="*/ 26916 h 1318654"/>
                      <a:gd name="connsiteX8" fmla="*/ 445937 w 2303129"/>
                      <a:gd name="connsiteY8" fmla="*/ 184507 h 1318654"/>
                      <a:gd name="connsiteX0" fmla="*/ 460480 w 2317672"/>
                      <a:gd name="connsiteY0" fmla="*/ 184507 h 1316642"/>
                      <a:gd name="connsiteX1" fmla="*/ 63358 w 2317672"/>
                      <a:gd name="connsiteY1" fmla="*/ 1064438 h 1316642"/>
                      <a:gd name="connsiteX2" fmla="*/ 193610 w 2317672"/>
                      <a:gd name="connsiteY2" fmla="*/ 1282588 h 1316642"/>
                      <a:gd name="connsiteX3" fmla="*/ 2147456 w 2317672"/>
                      <a:gd name="connsiteY3" fmla="*/ 1287798 h 1316642"/>
                      <a:gd name="connsiteX4" fmla="*/ 2191743 w 2317672"/>
                      <a:gd name="connsiteY4" fmla="*/ 1009049 h 1316642"/>
                      <a:gd name="connsiteX5" fmla="*/ 1926020 w 2317672"/>
                      <a:gd name="connsiteY5" fmla="*/ 313480 h 1316642"/>
                      <a:gd name="connsiteX6" fmla="*/ 1464912 w 2317672"/>
                      <a:gd name="connsiteY6" fmla="*/ 24311 h 1316642"/>
                      <a:gd name="connsiteX7" fmla="*/ 607825 w 2317672"/>
                      <a:gd name="connsiteY7" fmla="*/ 26916 h 1316642"/>
                      <a:gd name="connsiteX8" fmla="*/ 460480 w 2317672"/>
                      <a:gd name="connsiteY8" fmla="*/ 184507 h 1316642"/>
                      <a:gd name="connsiteX0" fmla="*/ 416336 w 2267215"/>
                      <a:gd name="connsiteY0" fmla="*/ 184507 h 1317226"/>
                      <a:gd name="connsiteX1" fmla="*/ 19214 w 2267215"/>
                      <a:gd name="connsiteY1" fmla="*/ 1064438 h 1317226"/>
                      <a:gd name="connsiteX2" fmla="*/ 236382 w 2267215"/>
                      <a:gd name="connsiteY2" fmla="*/ 1283779 h 1317226"/>
                      <a:gd name="connsiteX3" fmla="*/ 2103312 w 2267215"/>
                      <a:gd name="connsiteY3" fmla="*/ 1287798 h 1317226"/>
                      <a:gd name="connsiteX4" fmla="*/ 2147599 w 2267215"/>
                      <a:gd name="connsiteY4" fmla="*/ 1009049 h 1317226"/>
                      <a:gd name="connsiteX5" fmla="*/ 1881876 w 2267215"/>
                      <a:gd name="connsiteY5" fmla="*/ 313480 h 1317226"/>
                      <a:gd name="connsiteX6" fmla="*/ 1420768 w 2267215"/>
                      <a:gd name="connsiteY6" fmla="*/ 24311 h 1317226"/>
                      <a:gd name="connsiteX7" fmla="*/ 563681 w 2267215"/>
                      <a:gd name="connsiteY7" fmla="*/ 26916 h 1317226"/>
                      <a:gd name="connsiteX8" fmla="*/ 416336 w 2267215"/>
                      <a:gd name="connsiteY8" fmla="*/ 184507 h 1317226"/>
                      <a:gd name="connsiteX0" fmla="*/ 426325 w 2277204"/>
                      <a:gd name="connsiteY0" fmla="*/ 184507 h 1309615"/>
                      <a:gd name="connsiteX1" fmla="*/ 29203 w 2277204"/>
                      <a:gd name="connsiteY1" fmla="*/ 1064438 h 1309615"/>
                      <a:gd name="connsiteX2" fmla="*/ 246371 w 2277204"/>
                      <a:gd name="connsiteY2" fmla="*/ 1283779 h 1309615"/>
                      <a:gd name="connsiteX3" fmla="*/ 2113301 w 2277204"/>
                      <a:gd name="connsiteY3" fmla="*/ 1287798 h 1309615"/>
                      <a:gd name="connsiteX4" fmla="*/ 2157588 w 2277204"/>
                      <a:gd name="connsiteY4" fmla="*/ 1009049 h 1309615"/>
                      <a:gd name="connsiteX5" fmla="*/ 1891865 w 2277204"/>
                      <a:gd name="connsiteY5" fmla="*/ 313480 h 1309615"/>
                      <a:gd name="connsiteX6" fmla="*/ 1430757 w 2277204"/>
                      <a:gd name="connsiteY6" fmla="*/ 24311 h 1309615"/>
                      <a:gd name="connsiteX7" fmla="*/ 573670 w 2277204"/>
                      <a:gd name="connsiteY7" fmla="*/ 26916 h 1309615"/>
                      <a:gd name="connsiteX8" fmla="*/ 426325 w 2277204"/>
                      <a:gd name="connsiteY8" fmla="*/ 184507 h 1309615"/>
                      <a:gd name="connsiteX0" fmla="*/ 409313 w 2175703"/>
                      <a:gd name="connsiteY0" fmla="*/ 184507 h 1325177"/>
                      <a:gd name="connsiteX1" fmla="*/ 12191 w 2175703"/>
                      <a:gd name="connsiteY1" fmla="*/ 1064438 h 1325177"/>
                      <a:gd name="connsiteX2" fmla="*/ 229359 w 2175703"/>
                      <a:gd name="connsiteY2" fmla="*/ 1283779 h 1325177"/>
                      <a:gd name="connsiteX3" fmla="*/ 1959368 w 2175703"/>
                      <a:gd name="connsiteY3" fmla="*/ 1299704 h 1325177"/>
                      <a:gd name="connsiteX4" fmla="*/ 2140576 w 2175703"/>
                      <a:gd name="connsiteY4" fmla="*/ 1009049 h 1325177"/>
                      <a:gd name="connsiteX5" fmla="*/ 1874853 w 2175703"/>
                      <a:gd name="connsiteY5" fmla="*/ 313480 h 1325177"/>
                      <a:gd name="connsiteX6" fmla="*/ 1413745 w 2175703"/>
                      <a:gd name="connsiteY6" fmla="*/ 24311 h 1325177"/>
                      <a:gd name="connsiteX7" fmla="*/ 556658 w 2175703"/>
                      <a:gd name="connsiteY7" fmla="*/ 26916 h 1325177"/>
                      <a:gd name="connsiteX8" fmla="*/ 409313 w 2175703"/>
                      <a:gd name="connsiteY8" fmla="*/ 184507 h 1325177"/>
                      <a:gd name="connsiteX0" fmla="*/ 409313 w 2176104"/>
                      <a:gd name="connsiteY0" fmla="*/ 184507 h 1309779"/>
                      <a:gd name="connsiteX1" fmla="*/ 12191 w 2176104"/>
                      <a:gd name="connsiteY1" fmla="*/ 1064438 h 1309779"/>
                      <a:gd name="connsiteX2" fmla="*/ 229359 w 2176104"/>
                      <a:gd name="connsiteY2" fmla="*/ 1283779 h 1309779"/>
                      <a:gd name="connsiteX3" fmla="*/ 1959368 w 2176104"/>
                      <a:gd name="connsiteY3" fmla="*/ 1299704 h 1309779"/>
                      <a:gd name="connsiteX4" fmla="*/ 2140576 w 2176104"/>
                      <a:gd name="connsiteY4" fmla="*/ 1009049 h 1309779"/>
                      <a:gd name="connsiteX5" fmla="*/ 1874853 w 2176104"/>
                      <a:gd name="connsiteY5" fmla="*/ 313480 h 1309779"/>
                      <a:gd name="connsiteX6" fmla="*/ 1413745 w 2176104"/>
                      <a:gd name="connsiteY6" fmla="*/ 24311 h 1309779"/>
                      <a:gd name="connsiteX7" fmla="*/ 556658 w 2176104"/>
                      <a:gd name="connsiteY7" fmla="*/ 26916 h 1309779"/>
                      <a:gd name="connsiteX8" fmla="*/ 409313 w 2176104"/>
                      <a:gd name="connsiteY8" fmla="*/ 184507 h 1309779"/>
                      <a:gd name="connsiteX0" fmla="*/ 409313 w 2176911"/>
                      <a:gd name="connsiteY0" fmla="*/ 184507 h 1304807"/>
                      <a:gd name="connsiteX1" fmla="*/ 12191 w 2176911"/>
                      <a:gd name="connsiteY1" fmla="*/ 1064438 h 1304807"/>
                      <a:gd name="connsiteX2" fmla="*/ 229359 w 2176911"/>
                      <a:gd name="connsiteY2" fmla="*/ 1283779 h 1304807"/>
                      <a:gd name="connsiteX3" fmla="*/ 1959368 w 2176911"/>
                      <a:gd name="connsiteY3" fmla="*/ 1299704 h 1304807"/>
                      <a:gd name="connsiteX4" fmla="*/ 2140576 w 2176911"/>
                      <a:gd name="connsiteY4" fmla="*/ 1009049 h 1304807"/>
                      <a:gd name="connsiteX5" fmla="*/ 1874853 w 2176911"/>
                      <a:gd name="connsiteY5" fmla="*/ 313480 h 1304807"/>
                      <a:gd name="connsiteX6" fmla="*/ 1413745 w 2176911"/>
                      <a:gd name="connsiteY6" fmla="*/ 24311 h 1304807"/>
                      <a:gd name="connsiteX7" fmla="*/ 556658 w 2176911"/>
                      <a:gd name="connsiteY7" fmla="*/ 26916 h 1304807"/>
                      <a:gd name="connsiteX8" fmla="*/ 409313 w 2176911"/>
                      <a:gd name="connsiteY8" fmla="*/ 184507 h 1304807"/>
                      <a:gd name="connsiteX0" fmla="*/ 409313 w 2179359"/>
                      <a:gd name="connsiteY0" fmla="*/ 184507 h 1303397"/>
                      <a:gd name="connsiteX1" fmla="*/ 12191 w 2179359"/>
                      <a:gd name="connsiteY1" fmla="*/ 1064438 h 1303397"/>
                      <a:gd name="connsiteX2" fmla="*/ 229359 w 2179359"/>
                      <a:gd name="connsiteY2" fmla="*/ 1283779 h 1303397"/>
                      <a:gd name="connsiteX3" fmla="*/ 1959368 w 2179359"/>
                      <a:gd name="connsiteY3" fmla="*/ 1299704 h 1303397"/>
                      <a:gd name="connsiteX4" fmla="*/ 2140576 w 2179359"/>
                      <a:gd name="connsiteY4" fmla="*/ 1009049 h 1303397"/>
                      <a:gd name="connsiteX5" fmla="*/ 1874853 w 2179359"/>
                      <a:gd name="connsiteY5" fmla="*/ 313480 h 1303397"/>
                      <a:gd name="connsiteX6" fmla="*/ 1413745 w 2179359"/>
                      <a:gd name="connsiteY6" fmla="*/ 24311 h 1303397"/>
                      <a:gd name="connsiteX7" fmla="*/ 556658 w 2179359"/>
                      <a:gd name="connsiteY7" fmla="*/ 26916 h 1303397"/>
                      <a:gd name="connsiteX8" fmla="*/ 409313 w 2179359"/>
                      <a:gd name="connsiteY8" fmla="*/ 184507 h 1303397"/>
                      <a:gd name="connsiteX0" fmla="*/ 407937 w 2177983"/>
                      <a:gd name="connsiteY0" fmla="*/ 184507 h 1300238"/>
                      <a:gd name="connsiteX1" fmla="*/ 10815 w 2177983"/>
                      <a:gd name="connsiteY1" fmla="*/ 1064438 h 1300238"/>
                      <a:gd name="connsiteX2" fmla="*/ 227983 w 2177983"/>
                      <a:gd name="connsiteY2" fmla="*/ 1283779 h 1300238"/>
                      <a:gd name="connsiteX3" fmla="*/ 1957992 w 2177983"/>
                      <a:gd name="connsiteY3" fmla="*/ 1299704 h 1300238"/>
                      <a:gd name="connsiteX4" fmla="*/ 2139200 w 2177983"/>
                      <a:gd name="connsiteY4" fmla="*/ 1009049 h 1300238"/>
                      <a:gd name="connsiteX5" fmla="*/ 1873477 w 2177983"/>
                      <a:gd name="connsiteY5" fmla="*/ 313480 h 1300238"/>
                      <a:gd name="connsiteX6" fmla="*/ 1412369 w 2177983"/>
                      <a:gd name="connsiteY6" fmla="*/ 24311 h 1300238"/>
                      <a:gd name="connsiteX7" fmla="*/ 555282 w 2177983"/>
                      <a:gd name="connsiteY7" fmla="*/ 26916 h 1300238"/>
                      <a:gd name="connsiteX8" fmla="*/ 407937 w 2177983"/>
                      <a:gd name="connsiteY8" fmla="*/ 184507 h 1300238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84507 h 1300357"/>
                      <a:gd name="connsiteX1" fmla="*/ 10815 w 2194998"/>
                      <a:gd name="connsiteY1" fmla="*/ 1064438 h 1300357"/>
                      <a:gd name="connsiteX2" fmla="*/ 227983 w 2194998"/>
                      <a:gd name="connsiteY2" fmla="*/ 1283779 h 1300357"/>
                      <a:gd name="connsiteX3" fmla="*/ 1957992 w 2194998"/>
                      <a:gd name="connsiteY3" fmla="*/ 1299704 h 1300357"/>
                      <a:gd name="connsiteX4" fmla="*/ 2139200 w 2194998"/>
                      <a:gd name="connsiteY4" fmla="*/ 1009049 h 1300357"/>
                      <a:gd name="connsiteX5" fmla="*/ 1873477 w 2194998"/>
                      <a:gd name="connsiteY5" fmla="*/ 313480 h 1300357"/>
                      <a:gd name="connsiteX6" fmla="*/ 1412369 w 2194998"/>
                      <a:gd name="connsiteY6" fmla="*/ 24311 h 1300357"/>
                      <a:gd name="connsiteX7" fmla="*/ 555282 w 2194998"/>
                      <a:gd name="connsiteY7" fmla="*/ 26916 h 1300357"/>
                      <a:gd name="connsiteX8" fmla="*/ 407937 w 2194998"/>
                      <a:gd name="connsiteY8" fmla="*/ 184507 h 1300357"/>
                      <a:gd name="connsiteX0" fmla="*/ 407937 w 2194998"/>
                      <a:gd name="connsiteY0" fmla="*/ 166386 h 1282236"/>
                      <a:gd name="connsiteX1" fmla="*/ 10815 w 2194998"/>
                      <a:gd name="connsiteY1" fmla="*/ 1046317 h 1282236"/>
                      <a:gd name="connsiteX2" fmla="*/ 227983 w 2194998"/>
                      <a:gd name="connsiteY2" fmla="*/ 1265658 h 1282236"/>
                      <a:gd name="connsiteX3" fmla="*/ 1957992 w 2194998"/>
                      <a:gd name="connsiteY3" fmla="*/ 1281583 h 1282236"/>
                      <a:gd name="connsiteX4" fmla="*/ 2139200 w 2194998"/>
                      <a:gd name="connsiteY4" fmla="*/ 990928 h 1282236"/>
                      <a:gd name="connsiteX5" fmla="*/ 1873477 w 2194998"/>
                      <a:gd name="connsiteY5" fmla="*/ 295359 h 1282236"/>
                      <a:gd name="connsiteX6" fmla="*/ 1412369 w 2194998"/>
                      <a:gd name="connsiteY6" fmla="*/ 6190 h 1282236"/>
                      <a:gd name="connsiteX7" fmla="*/ 555282 w 2194998"/>
                      <a:gd name="connsiteY7" fmla="*/ 8795 h 1282236"/>
                      <a:gd name="connsiteX8" fmla="*/ 407937 w 2194998"/>
                      <a:gd name="connsiteY8" fmla="*/ 166386 h 1282236"/>
                      <a:gd name="connsiteX0" fmla="*/ 407937 w 2194998"/>
                      <a:gd name="connsiteY0" fmla="*/ 166386 h 1282236"/>
                      <a:gd name="connsiteX1" fmla="*/ 10815 w 2194998"/>
                      <a:gd name="connsiteY1" fmla="*/ 1046317 h 1282236"/>
                      <a:gd name="connsiteX2" fmla="*/ 227983 w 2194998"/>
                      <a:gd name="connsiteY2" fmla="*/ 1265658 h 1282236"/>
                      <a:gd name="connsiteX3" fmla="*/ 1957992 w 2194998"/>
                      <a:gd name="connsiteY3" fmla="*/ 1281583 h 1282236"/>
                      <a:gd name="connsiteX4" fmla="*/ 2139200 w 2194998"/>
                      <a:gd name="connsiteY4" fmla="*/ 990928 h 1282236"/>
                      <a:gd name="connsiteX5" fmla="*/ 1873477 w 2194998"/>
                      <a:gd name="connsiteY5" fmla="*/ 295359 h 1282236"/>
                      <a:gd name="connsiteX6" fmla="*/ 1412369 w 2194998"/>
                      <a:gd name="connsiteY6" fmla="*/ 6190 h 1282236"/>
                      <a:gd name="connsiteX7" fmla="*/ 555282 w 2194998"/>
                      <a:gd name="connsiteY7" fmla="*/ 8795 h 1282236"/>
                      <a:gd name="connsiteX8" fmla="*/ 407937 w 2194998"/>
                      <a:gd name="connsiteY8" fmla="*/ 166386 h 1282236"/>
                      <a:gd name="connsiteX0" fmla="*/ 407937 w 2194998"/>
                      <a:gd name="connsiteY0" fmla="*/ 167180 h 1283030"/>
                      <a:gd name="connsiteX1" fmla="*/ 10815 w 2194998"/>
                      <a:gd name="connsiteY1" fmla="*/ 1047111 h 1283030"/>
                      <a:gd name="connsiteX2" fmla="*/ 227983 w 2194998"/>
                      <a:gd name="connsiteY2" fmla="*/ 1266452 h 1283030"/>
                      <a:gd name="connsiteX3" fmla="*/ 1957992 w 2194998"/>
                      <a:gd name="connsiteY3" fmla="*/ 1282377 h 1283030"/>
                      <a:gd name="connsiteX4" fmla="*/ 2139200 w 2194998"/>
                      <a:gd name="connsiteY4" fmla="*/ 991722 h 1283030"/>
                      <a:gd name="connsiteX5" fmla="*/ 1873477 w 2194998"/>
                      <a:gd name="connsiteY5" fmla="*/ 296153 h 1283030"/>
                      <a:gd name="connsiteX6" fmla="*/ 1412369 w 2194998"/>
                      <a:gd name="connsiteY6" fmla="*/ 6984 h 1283030"/>
                      <a:gd name="connsiteX7" fmla="*/ 555282 w 2194998"/>
                      <a:gd name="connsiteY7" fmla="*/ 9589 h 1283030"/>
                      <a:gd name="connsiteX8" fmla="*/ 407937 w 2194998"/>
                      <a:gd name="connsiteY8" fmla="*/ 167180 h 1283030"/>
                      <a:gd name="connsiteX0" fmla="*/ 407937 w 2194998"/>
                      <a:gd name="connsiteY0" fmla="*/ 167180 h 1283030"/>
                      <a:gd name="connsiteX1" fmla="*/ 10815 w 2194998"/>
                      <a:gd name="connsiteY1" fmla="*/ 1047111 h 1283030"/>
                      <a:gd name="connsiteX2" fmla="*/ 227983 w 2194998"/>
                      <a:gd name="connsiteY2" fmla="*/ 1266452 h 1283030"/>
                      <a:gd name="connsiteX3" fmla="*/ 1957992 w 2194998"/>
                      <a:gd name="connsiteY3" fmla="*/ 1282377 h 1283030"/>
                      <a:gd name="connsiteX4" fmla="*/ 2139200 w 2194998"/>
                      <a:gd name="connsiteY4" fmla="*/ 991722 h 1283030"/>
                      <a:gd name="connsiteX5" fmla="*/ 1873477 w 2194998"/>
                      <a:gd name="connsiteY5" fmla="*/ 296153 h 1283030"/>
                      <a:gd name="connsiteX6" fmla="*/ 1412369 w 2194998"/>
                      <a:gd name="connsiteY6" fmla="*/ 6984 h 1283030"/>
                      <a:gd name="connsiteX7" fmla="*/ 592191 w 2194998"/>
                      <a:gd name="connsiteY7" fmla="*/ 9589 h 1283030"/>
                      <a:gd name="connsiteX8" fmla="*/ 407937 w 2194998"/>
                      <a:gd name="connsiteY8" fmla="*/ 167180 h 1283030"/>
                      <a:gd name="connsiteX0" fmla="*/ 407937 w 2194998"/>
                      <a:gd name="connsiteY0" fmla="*/ 161671 h 1277521"/>
                      <a:gd name="connsiteX1" fmla="*/ 10815 w 2194998"/>
                      <a:gd name="connsiteY1" fmla="*/ 1041602 h 1277521"/>
                      <a:gd name="connsiteX2" fmla="*/ 227983 w 2194998"/>
                      <a:gd name="connsiteY2" fmla="*/ 1260943 h 1277521"/>
                      <a:gd name="connsiteX3" fmla="*/ 1957992 w 2194998"/>
                      <a:gd name="connsiteY3" fmla="*/ 1276868 h 1277521"/>
                      <a:gd name="connsiteX4" fmla="*/ 2139200 w 2194998"/>
                      <a:gd name="connsiteY4" fmla="*/ 986213 h 1277521"/>
                      <a:gd name="connsiteX5" fmla="*/ 1873477 w 2194998"/>
                      <a:gd name="connsiteY5" fmla="*/ 290644 h 1277521"/>
                      <a:gd name="connsiteX6" fmla="*/ 1412369 w 2194998"/>
                      <a:gd name="connsiteY6" fmla="*/ 1475 h 1277521"/>
                      <a:gd name="connsiteX7" fmla="*/ 592191 w 2194998"/>
                      <a:gd name="connsiteY7" fmla="*/ 4080 h 1277521"/>
                      <a:gd name="connsiteX8" fmla="*/ 407937 w 2194998"/>
                      <a:gd name="connsiteY8" fmla="*/ 161671 h 1277521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7937 w 2194998"/>
                      <a:gd name="connsiteY0" fmla="*/ 162330 h 1278180"/>
                      <a:gd name="connsiteX1" fmla="*/ 10815 w 2194998"/>
                      <a:gd name="connsiteY1" fmla="*/ 1042261 h 1278180"/>
                      <a:gd name="connsiteX2" fmla="*/ 227983 w 2194998"/>
                      <a:gd name="connsiteY2" fmla="*/ 1261602 h 1278180"/>
                      <a:gd name="connsiteX3" fmla="*/ 1957992 w 2194998"/>
                      <a:gd name="connsiteY3" fmla="*/ 1277527 h 1278180"/>
                      <a:gd name="connsiteX4" fmla="*/ 2139200 w 2194998"/>
                      <a:gd name="connsiteY4" fmla="*/ 986872 h 1278180"/>
                      <a:gd name="connsiteX5" fmla="*/ 1873477 w 2194998"/>
                      <a:gd name="connsiteY5" fmla="*/ 291303 h 1278180"/>
                      <a:gd name="connsiteX6" fmla="*/ 1412369 w 2194998"/>
                      <a:gd name="connsiteY6" fmla="*/ 2134 h 1278180"/>
                      <a:gd name="connsiteX7" fmla="*/ 607670 w 2194998"/>
                      <a:gd name="connsiteY7" fmla="*/ 2358 h 1278180"/>
                      <a:gd name="connsiteX8" fmla="*/ 407937 w 2194998"/>
                      <a:gd name="connsiteY8" fmla="*/ 162330 h 1278180"/>
                      <a:gd name="connsiteX0" fmla="*/ 406722 w 2193783"/>
                      <a:gd name="connsiteY0" fmla="*/ 162330 h 1282395"/>
                      <a:gd name="connsiteX1" fmla="*/ 13383 w 2193783"/>
                      <a:gd name="connsiteY1" fmla="*/ 1046045 h 1282395"/>
                      <a:gd name="connsiteX2" fmla="*/ 226768 w 2193783"/>
                      <a:gd name="connsiteY2" fmla="*/ 1261602 h 1282395"/>
                      <a:gd name="connsiteX3" fmla="*/ 1956777 w 2193783"/>
                      <a:gd name="connsiteY3" fmla="*/ 1277527 h 1282395"/>
                      <a:gd name="connsiteX4" fmla="*/ 2137985 w 2193783"/>
                      <a:gd name="connsiteY4" fmla="*/ 986872 h 1282395"/>
                      <a:gd name="connsiteX5" fmla="*/ 1872262 w 2193783"/>
                      <a:gd name="connsiteY5" fmla="*/ 291303 h 1282395"/>
                      <a:gd name="connsiteX6" fmla="*/ 1411154 w 2193783"/>
                      <a:gd name="connsiteY6" fmla="*/ 2134 h 1282395"/>
                      <a:gd name="connsiteX7" fmla="*/ 606455 w 2193783"/>
                      <a:gd name="connsiteY7" fmla="*/ 2358 h 1282395"/>
                      <a:gd name="connsiteX8" fmla="*/ 406722 w 2193783"/>
                      <a:gd name="connsiteY8" fmla="*/ 162330 h 1282395"/>
                      <a:gd name="connsiteX0" fmla="*/ 406722 w 2190370"/>
                      <a:gd name="connsiteY0" fmla="*/ 162330 h 1302822"/>
                      <a:gd name="connsiteX1" fmla="*/ 13383 w 2190370"/>
                      <a:gd name="connsiteY1" fmla="*/ 1046045 h 1302822"/>
                      <a:gd name="connsiteX2" fmla="*/ 226768 w 2190370"/>
                      <a:gd name="connsiteY2" fmla="*/ 1261602 h 1302822"/>
                      <a:gd name="connsiteX3" fmla="*/ 1956777 w 2190370"/>
                      <a:gd name="connsiteY3" fmla="*/ 1277527 h 1302822"/>
                      <a:gd name="connsiteX4" fmla="*/ 2137985 w 2190370"/>
                      <a:gd name="connsiteY4" fmla="*/ 986872 h 1302822"/>
                      <a:gd name="connsiteX5" fmla="*/ 1872262 w 2190370"/>
                      <a:gd name="connsiteY5" fmla="*/ 291303 h 1302822"/>
                      <a:gd name="connsiteX6" fmla="*/ 1411154 w 2190370"/>
                      <a:gd name="connsiteY6" fmla="*/ 2134 h 1302822"/>
                      <a:gd name="connsiteX7" fmla="*/ 606455 w 2190370"/>
                      <a:gd name="connsiteY7" fmla="*/ 2358 h 1302822"/>
                      <a:gd name="connsiteX8" fmla="*/ 406722 w 2190370"/>
                      <a:gd name="connsiteY8" fmla="*/ 162330 h 1302822"/>
                      <a:gd name="connsiteX0" fmla="*/ 417622 w 2202664"/>
                      <a:gd name="connsiteY0" fmla="*/ 162330 h 1302822"/>
                      <a:gd name="connsiteX1" fmla="*/ 24283 w 2202664"/>
                      <a:gd name="connsiteY1" fmla="*/ 1046045 h 1302822"/>
                      <a:gd name="connsiteX2" fmla="*/ 211182 w 2202664"/>
                      <a:gd name="connsiteY2" fmla="*/ 1261602 h 1302822"/>
                      <a:gd name="connsiteX3" fmla="*/ 1967677 w 2202664"/>
                      <a:gd name="connsiteY3" fmla="*/ 1277527 h 1302822"/>
                      <a:gd name="connsiteX4" fmla="*/ 2148885 w 2202664"/>
                      <a:gd name="connsiteY4" fmla="*/ 986872 h 1302822"/>
                      <a:gd name="connsiteX5" fmla="*/ 1883162 w 2202664"/>
                      <a:gd name="connsiteY5" fmla="*/ 291303 h 1302822"/>
                      <a:gd name="connsiteX6" fmla="*/ 1422054 w 2202664"/>
                      <a:gd name="connsiteY6" fmla="*/ 2134 h 1302822"/>
                      <a:gd name="connsiteX7" fmla="*/ 617355 w 2202664"/>
                      <a:gd name="connsiteY7" fmla="*/ 2358 h 1302822"/>
                      <a:gd name="connsiteX8" fmla="*/ 417622 w 2202664"/>
                      <a:gd name="connsiteY8" fmla="*/ 162330 h 1302822"/>
                      <a:gd name="connsiteX0" fmla="*/ 425361 w 2211275"/>
                      <a:gd name="connsiteY0" fmla="*/ 162330 h 1303348"/>
                      <a:gd name="connsiteX1" fmla="*/ 32022 w 2211275"/>
                      <a:gd name="connsiteY1" fmla="*/ 1046045 h 1303348"/>
                      <a:gd name="connsiteX2" fmla="*/ 202524 w 2211275"/>
                      <a:gd name="connsiteY2" fmla="*/ 1262863 h 1303348"/>
                      <a:gd name="connsiteX3" fmla="*/ 1975416 w 2211275"/>
                      <a:gd name="connsiteY3" fmla="*/ 1277527 h 1303348"/>
                      <a:gd name="connsiteX4" fmla="*/ 2156624 w 2211275"/>
                      <a:gd name="connsiteY4" fmla="*/ 986872 h 1303348"/>
                      <a:gd name="connsiteX5" fmla="*/ 1890901 w 2211275"/>
                      <a:gd name="connsiteY5" fmla="*/ 291303 h 1303348"/>
                      <a:gd name="connsiteX6" fmla="*/ 1429793 w 2211275"/>
                      <a:gd name="connsiteY6" fmla="*/ 2134 h 1303348"/>
                      <a:gd name="connsiteX7" fmla="*/ 625094 w 2211275"/>
                      <a:gd name="connsiteY7" fmla="*/ 2358 h 1303348"/>
                      <a:gd name="connsiteX8" fmla="*/ 425361 w 2211275"/>
                      <a:gd name="connsiteY8" fmla="*/ 162330 h 1303348"/>
                      <a:gd name="connsiteX0" fmla="*/ 425830 w 2211744"/>
                      <a:gd name="connsiteY0" fmla="*/ 162330 h 1297198"/>
                      <a:gd name="connsiteX1" fmla="*/ 32491 w 2211744"/>
                      <a:gd name="connsiteY1" fmla="*/ 1046045 h 1297198"/>
                      <a:gd name="connsiteX2" fmla="*/ 202993 w 2211744"/>
                      <a:gd name="connsiteY2" fmla="*/ 1262863 h 1297198"/>
                      <a:gd name="connsiteX3" fmla="*/ 1975885 w 2211744"/>
                      <a:gd name="connsiteY3" fmla="*/ 1277527 h 1297198"/>
                      <a:gd name="connsiteX4" fmla="*/ 2157093 w 2211744"/>
                      <a:gd name="connsiteY4" fmla="*/ 986872 h 1297198"/>
                      <a:gd name="connsiteX5" fmla="*/ 1891370 w 2211744"/>
                      <a:gd name="connsiteY5" fmla="*/ 291303 h 1297198"/>
                      <a:gd name="connsiteX6" fmla="*/ 1430262 w 2211744"/>
                      <a:gd name="connsiteY6" fmla="*/ 2134 h 1297198"/>
                      <a:gd name="connsiteX7" fmla="*/ 625563 w 2211744"/>
                      <a:gd name="connsiteY7" fmla="*/ 2358 h 1297198"/>
                      <a:gd name="connsiteX8" fmla="*/ 425830 w 2211744"/>
                      <a:gd name="connsiteY8" fmla="*/ 162330 h 1297198"/>
                      <a:gd name="connsiteX0" fmla="*/ 425830 w 2218792"/>
                      <a:gd name="connsiteY0" fmla="*/ 162330 h 1278012"/>
                      <a:gd name="connsiteX1" fmla="*/ 32491 w 2218792"/>
                      <a:gd name="connsiteY1" fmla="*/ 1046045 h 1278012"/>
                      <a:gd name="connsiteX2" fmla="*/ 202993 w 2218792"/>
                      <a:gd name="connsiteY2" fmla="*/ 1262863 h 1278012"/>
                      <a:gd name="connsiteX3" fmla="*/ 1975885 w 2218792"/>
                      <a:gd name="connsiteY3" fmla="*/ 1277527 h 1278012"/>
                      <a:gd name="connsiteX4" fmla="*/ 2157093 w 2218792"/>
                      <a:gd name="connsiteY4" fmla="*/ 986872 h 1278012"/>
                      <a:gd name="connsiteX5" fmla="*/ 1891370 w 2218792"/>
                      <a:gd name="connsiteY5" fmla="*/ 291303 h 1278012"/>
                      <a:gd name="connsiteX6" fmla="*/ 1430262 w 2218792"/>
                      <a:gd name="connsiteY6" fmla="*/ 2134 h 1278012"/>
                      <a:gd name="connsiteX7" fmla="*/ 625563 w 2218792"/>
                      <a:gd name="connsiteY7" fmla="*/ 2358 h 1278012"/>
                      <a:gd name="connsiteX8" fmla="*/ 425830 w 2218792"/>
                      <a:gd name="connsiteY8" fmla="*/ 162330 h 1278012"/>
                      <a:gd name="connsiteX0" fmla="*/ 422416 w 2175630"/>
                      <a:gd name="connsiteY0" fmla="*/ 162330 h 1288945"/>
                      <a:gd name="connsiteX1" fmla="*/ 29077 w 2175630"/>
                      <a:gd name="connsiteY1" fmla="*/ 1046045 h 1288945"/>
                      <a:gd name="connsiteX2" fmla="*/ 199579 w 2175630"/>
                      <a:gd name="connsiteY2" fmla="*/ 1262863 h 1288945"/>
                      <a:gd name="connsiteX3" fmla="*/ 1924544 w 2175630"/>
                      <a:gd name="connsiteY3" fmla="*/ 1283833 h 1288945"/>
                      <a:gd name="connsiteX4" fmla="*/ 2153679 w 2175630"/>
                      <a:gd name="connsiteY4" fmla="*/ 986872 h 1288945"/>
                      <a:gd name="connsiteX5" fmla="*/ 1887956 w 2175630"/>
                      <a:gd name="connsiteY5" fmla="*/ 291303 h 1288945"/>
                      <a:gd name="connsiteX6" fmla="*/ 1426848 w 2175630"/>
                      <a:gd name="connsiteY6" fmla="*/ 2134 h 1288945"/>
                      <a:gd name="connsiteX7" fmla="*/ 622149 w 2175630"/>
                      <a:gd name="connsiteY7" fmla="*/ 2358 h 1288945"/>
                      <a:gd name="connsiteX8" fmla="*/ 422416 w 2175630"/>
                      <a:gd name="connsiteY8" fmla="*/ 162330 h 1288945"/>
                      <a:gd name="connsiteX0" fmla="*/ 424815 w 2196524"/>
                      <a:gd name="connsiteY0" fmla="*/ 162330 h 1293060"/>
                      <a:gd name="connsiteX1" fmla="*/ 31476 w 2196524"/>
                      <a:gd name="connsiteY1" fmla="*/ 1046045 h 1293060"/>
                      <a:gd name="connsiteX2" fmla="*/ 201978 w 2196524"/>
                      <a:gd name="connsiteY2" fmla="*/ 1262863 h 1293060"/>
                      <a:gd name="connsiteX3" fmla="*/ 1966041 w 2196524"/>
                      <a:gd name="connsiteY3" fmla="*/ 1290139 h 1293060"/>
                      <a:gd name="connsiteX4" fmla="*/ 2156078 w 2196524"/>
                      <a:gd name="connsiteY4" fmla="*/ 986872 h 1293060"/>
                      <a:gd name="connsiteX5" fmla="*/ 1890355 w 2196524"/>
                      <a:gd name="connsiteY5" fmla="*/ 291303 h 1293060"/>
                      <a:gd name="connsiteX6" fmla="*/ 1429247 w 2196524"/>
                      <a:gd name="connsiteY6" fmla="*/ 2134 h 1293060"/>
                      <a:gd name="connsiteX7" fmla="*/ 624548 w 2196524"/>
                      <a:gd name="connsiteY7" fmla="*/ 2358 h 1293060"/>
                      <a:gd name="connsiteX8" fmla="*/ 424815 w 2196524"/>
                      <a:gd name="connsiteY8" fmla="*/ 162330 h 1293060"/>
                      <a:gd name="connsiteX0" fmla="*/ 424815 w 2218667"/>
                      <a:gd name="connsiteY0" fmla="*/ 162330 h 1293060"/>
                      <a:gd name="connsiteX1" fmla="*/ 31476 w 2218667"/>
                      <a:gd name="connsiteY1" fmla="*/ 1046045 h 1293060"/>
                      <a:gd name="connsiteX2" fmla="*/ 201978 w 2218667"/>
                      <a:gd name="connsiteY2" fmla="*/ 1262863 h 1293060"/>
                      <a:gd name="connsiteX3" fmla="*/ 1966041 w 2218667"/>
                      <a:gd name="connsiteY3" fmla="*/ 1290139 h 1293060"/>
                      <a:gd name="connsiteX4" fmla="*/ 2156078 w 2218667"/>
                      <a:gd name="connsiteY4" fmla="*/ 986872 h 1293060"/>
                      <a:gd name="connsiteX5" fmla="*/ 1890355 w 2218667"/>
                      <a:gd name="connsiteY5" fmla="*/ 291303 h 1293060"/>
                      <a:gd name="connsiteX6" fmla="*/ 1429247 w 2218667"/>
                      <a:gd name="connsiteY6" fmla="*/ 2134 h 1293060"/>
                      <a:gd name="connsiteX7" fmla="*/ 624548 w 2218667"/>
                      <a:gd name="connsiteY7" fmla="*/ 2358 h 1293060"/>
                      <a:gd name="connsiteX8" fmla="*/ 424815 w 2218667"/>
                      <a:gd name="connsiteY8" fmla="*/ 162330 h 1293060"/>
                      <a:gd name="connsiteX0" fmla="*/ 424815 w 2218667"/>
                      <a:gd name="connsiteY0" fmla="*/ 162330 h 1293060"/>
                      <a:gd name="connsiteX1" fmla="*/ 31476 w 2218667"/>
                      <a:gd name="connsiteY1" fmla="*/ 1046045 h 1293060"/>
                      <a:gd name="connsiteX2" fmla="*/ 201978 w 2218667"/>
                      <a:gd name="connsiteY2" fmla="*/ 1262863 h 1293060"/>
                      <a:gd name="connsiteX3" fmla="*/ 1966041 w 2218667"/>
                      <a:gd name="connsiteY3" fmla="*/ 1290139 h 1293060"/>
                      <a:gd name="connsiteX4" fmla="*/ 2156078 w 2218667"/>
                      <a:gd name="connsiteY4" fmla="*/ 986872 h 1293060"/>
                      <a:gd name="connsiteX5" fmla="*/ 1890355 w 2218667"/>
                      <a:gd name="connsiteY5" fmla="*/ 291303 h 1293060"/>
                      <a:gd name="connsiteX6" fmla="*/ 1429247 w 2218667"/>
                      <a:gd name="connsiteY6" fmla="*/ 2134 h 1293060"/>
                      <a:gd name="connsiteX7" fmla="*/ 624548 w 2218667"/>
                      <a:gd name="connsiteY7" fmla="*/ 2358 h 1293060"/>
                      <a:gd name="connsiteX8" fmla="*/ 424815 w 2218667"/>
                      <a:gd name="connsiteY8" fmla="*/ 162330 h 1293060"/>
                      <a:gd name="connsiteX0" fmla="*/ 415052 w 2208904"/>
                      <a:gd name="connsiteY0" fmla="*/ 162330 h 1295421"/>
                      <a:gd name="connsiteX1" fmla="*/ 39371 w 2208904"/>
                      <a:gd name="connsiteY1" fmla="*/ 1000640 h 1295421"/>
                      <a:gd name="connsiteX2" fmla="*/ 192215 w 2208904"/>
                      <a:gd name="connsiteY2" fmla="*/ 1262863 h 1295421"/>
                      <a:gd name="connsiteX3" fmla="*/ 1956278 w 2208904"/>
                      <a:gd name="connsiteY3" fmla="*/ 1290139 h 1295421"/>
                      <a:gd name="connsiteX4" fmla="*/ 2146315 w 2208904"/>
                      <a:gd name="connsiteY4" fmla="*/ 986872 h 1295421"/>
                      <a:gd name="connsiteX5" fmla="*/ 1880592 w 2208904"/>
                      <a:gd name="connsiteY5" fmla="*/ 291303 h 1295421"/>
                      <a:gd name="connsiteX6" fmla="*/ 1419484 w 2208904"/>
                      <a:gd name="connsiteY6" fmla="*/ 2134 h 1295421"/>
                      <a:gd name="connsiteX7" fmla="*/ 614785 w 2208904"/>
                      <a:gd name="connsiteY7" fmla="*/ 2358 h 1295421"/>
                      <a:gd name="connsiteX8" fmla="*/ 415052 w 2208904"/>
                      <a:gd name="connsiteY8" fmla="*/ 162330 h 1295421"/>
                      <a:gd name="connsiteX0" fmla="*/ 415052 w 2208904"/>
                      <a:gd name="connsiteY0" fmla="*/ 162330 h 1290139"/>
                      <a:gd name="connsiteX1" fmla="*/ 39371 w 2208904"/>
                      <a:gd name="connsiteY1" fmla="*/ 1000640 h 1290139"/>
                      <a:gd name="connsiteX2" fmla="*/ 192215 w 2208904"/>
                      <a:gd name="connsiteY2" fmla="*/ 1262863 h 1290139"/>
                      <a:gd name="connsiteX3" fmla="*/ 1956278 w 2208904"/>
                      <a:gd name="connsiteY3" fmla="*/ 1290139 h 1290139"/>
                      <a:gd name="connsiteX4" fmla="*/ 2146315 w 2208904"/>
                      <a:gd name="connsiteY4" fmla="*/ 986872 h 1290139"/>
                      <a:gd name="connsiteX5" fmla="*/ 1880592 w 2208904"/>
                      <a:gd name="connsiteY5" fmla="*/ 291303 h 1290139"/>
                      <a:gd name="connsiteX6" fmla="*/ 1419484 w 2208904"/>
                      <a:gd name="connsiteY6" fmla="*/ 2134 h 1290139"/>
                      <a:gd name="connsiteX7" fmla="*/ 614785 w 2208904"/>
                      <a:gd name="connsiteY7" fmla="*/ 2358 h 1290139"/>
                      <a:gd name="connsiteX8" fmla="*/ 415052 w 2208904"/>
                      <a:gd name="connsiteY8" fmla="*/ 162330 h 1290139"/>
                      <a:gd name="connsiteX0" fmla="*/ 401334 w 2187110"/>
                      <a:gd name="connsiteY0" fmla="*/ 162330 h 1337291"/>
                      <a:gd name="connsiteX1" fmla="*/ 25653 w 2187110"/>
                      <a:gd name="connsiteY1" fmla="*/ 1000640 h 1337291"/>
                      <a:gd name="connsiteX2" fmla="*/ 206141 w 2187110"/>
                      <a:gd name="connsiteY2" fmla="*/ 1337291 h 1337291"/>
                      <a:gd name="connsiteX3" fmla="*/ 1942560 w 2187110"/>
                      <a:gd name="connsiteY3" fmla="*/ 1290139 h 1337291"/>
                      <a:gd name="connsiteX4" fmla="*/ 2132597 w 2187110"/>
                      <a:gd name="connsiteY4" fmla="*/ 986872 h 1337291"/>
                      <a:gd name="connsiteX5" fmla="*/ 1866874 w 2187110"/>
                      <a:gd name="connsiteY5" fmla="*/ 291303 h 1337291"/>
                      <a:gd name="connsiteX6" fmla="*/ 1405766 w 2187110"/>
                      <a:gd name="connsiteY6" fmla="*/ 2134 h 1337291"/>
                      <a:gd name="connsiteX7" fmla="*/ 601067 w 2187110"/>
                      <a:gd name="connsiteY7" fmla="*/ 2358 h 1337291"/>
                      <a:gd name="connsiteX8" fmla="*/ 401334 w 2187110"/>
                      <a:gd name="connsiteY8" fmla="*/ 162330 h 1337291"/>
                      <a:gd name="connsiteX0" fmla="*/ 414572 w 2200348"/>
                      <a:gd name="connsiteY0" fmla="*/ 162330 h 1353851"/>
                      <a:gd name="connsiteX1" fmla="*/ 17626 w 2200348"/>
                      <a:gd name="connsiteY1" fmla="*/ 1077195 h 1353851"/>
                      <a:gd name="connsiteX2" fmla="*/ 219379 w 2200348"/>
                      <a:gd name="connsiteY2" fmla="*/ 1337291 h 1353851"/>
                      <a:gd name="connsiteX3" fmla="*/ 1955798 w 2200348"/>
                      <a:gd name="connsiteY3" fmla="*/ 1290139 h 1353851"/>
                      <a:gd name="connsiteX4" fmla="*/ 2145835 w 2200348"/>
                      <a:gd name="connsiteY4" fmla="*/ 986872 h 1353851"/>
                      <a:gd name="connsiteX5" fmla="*/ 1880112 w 2200348"/>
                      <a:gd name="connsiteY5" fmla="*/ 291303 h 1353851"/>
                      <a:gd name="connsiteX6" fmla="*/ 1419004 w 2200348"/>
                      <a:gd name="connsiteY6" fmla="*/ 2134 h 1353851"/>
                      <a:gd name="connsiteX7" fmla="*/ 614305 w 2200348"/>
                      <a:gd name="connsiteY7" fmla="*/ 2358 h 1353851"/>
                      <a:gd name="connsiteX8" fmla="*/ 414572 w 2200348"/>
                      <a:gd name="connsiteY8" fmla="*/ 162330 h 1353851"/>
                      <a:gd name="connsiteX0" fmla="*/ 451177 w 2236953"/>
                      <a:gd name="connsiteY0" fmla="*/ 162727 h 1345604"/>
                      <a:gd name="connsiteX1" fmla="*/ 3195 w 2236953"/>
                      <a:gd name="connsiteY1" fmla="*/ 1194550 h 1345604"/>
                      <a:gd name="connsiteX2" fmla="*/ 255984 w 2236953"/>
                      <a:gd name="connsiteY2" fmla="*/ 1337688 h 1345604"/>
                      <a:gd name="connsiteX3" fmla="*/ 1992403 w 2236953"/>
                      <a:gd name="connsiteY3" fmla="*/ 1290536 h 1345604"/>
                      <a:gd name="connsiteX4" fmla="*/ 2182440 w 2236953"/>
                      <a:gd name="connsiteY4" fmla="*/ 987269 h 1345604"/>
                      <a:gd name="connsiteX5" fmla="*/ 1916717 w 2236953"/>
                      <a:gd name="connsiteY5" fmla="*/ 291700 h 1345604"/>
                      <a:gd name="connsiteX6" fmla="*/ 1455609 w 2236953"/>
                      <a:gd name="connsiteY6" fmla="*/ 2531 h 1345604"/>
                      <a:gd name="connsiteX7" fmla="*/ 650910 w 2236953"/>
                      <a:gd name="connsiteY7" fmla="*/ 2755 h 1345604"/>
                      <a:gd name="connsiteX8" fmla="*/ 451177 w 2236953"/>
                      <a:gd name="connsiteY8" fmla="*/ 162727 h 1345604"/>
                      <a:gd name="connsiteX0" fmla="*/ 486259 w 2272035"/>
                      <a:gd name="connsiteY0" fmla="*/ 166223 h 1341461"/>
                      <a:gd name="connsiteX1" fmla="*/ 0 w 2272035"/>
                      <a:gd name="connsiteY1" fmla="*/ 1302245 h 1341461"/>
                      <a:gd name="connsiteX2" fmla="*/ 291066 w 2272035"/>
                      <a:gd name="connsiteY2" fmla="*/ 1341184 h 1341461"/>
                      <a:gd name="connsiteX3" fmla="*/ 2027485 w 2272035"/>
                      <a:gd name="connsiteY3" fmla="*/ 1294032 h 1341461"/>
                      <a:gd name="connsiteX4" fmla="*/ 2217522 w 2272035"/>
                      <a:gd name="connsiteY4" fmla="*/ 990765 h 1341461"/>
                      <a:gd name="connsiteX5" fmla="*/ 1951799 w 2272035"/>
                      <a:gd name="connsiteY5" fmla="*/ 295196 h 1341461"/>
                      <a:gd name="connsiteX6" fmla="*/ 1490691 w 2272035"/>
                      <a:gd name="connsiteY6" fmla="*/ 6027 h 1341461"/>
                      <a:gd name="connsiteX7" fmla="*/ 685992 w 2272035"/>
                      <a:gd name="connsiteY7" fmla="*/ 6251 h 1341461"/>
                      <a:gd name="connsiteX8" fmla="*/ 486259 w 2272035"/>
                      <a:gd name="connsiteY8" fmla="*/ 166223 h 1341461"/>
                      <a:gd name="connsiteX0" fmla="*/ 415957 w 2201733"/>
                      <a:gd name="connsiteY0" fmla="*/ 162331 h 1353065"/>
                      <a:gd name="connsiteX1" fmla="*/ 16885 w 2201733"/>
                      <a:gd name="connsiteY1" fmla="*/ 1087828 h 1353065"/>
                      <a:gd name="connsiteX2" fmla="*/ 220764 w 2201733"/>
                      <a:gd name="connsiteY2" fmla="*/ 1337292 h 1353065"/>
                      <a:gd name="connsiteX3" fmla="*/ 1957183 w 2201733"/>
                      <a:gd name="connsiteY3" fmla="*/ 1290140 h 1353065"/>
                      <a:gd name="connsiteX4" fmla="*/ 2147220 w 2201733"/>
                      <a:gd name="connsiteY4" fmla="*/ 986873 h 1353065"/>
                      <a:gd name="connsiteX5" fmla="*/ 1881497 w 2201733"/>
                      <a:gd name="connsiteY5" fmla="*/ 291304 h 1353065"/>
                      <a:gd name="connsiteX6" fmla="*/ 1420389 w 2201733"/>
                      <a:gd name="connsiteY6" fmla="*/ 2135 h 1353065"/>
                      <a:gd name="connsiteX7" fmla="*/ 615690 w 2201733"/>
                      <a:gd name="connsiteY7" fmla="*/ 2359 h 1353065"/>
                      <a:gd name="connsiteX8" fmla="*/ 415957 w 2201733"/>
                      <a:gd name="connsiteY8" fmla="*/ 162331 h 1353065"/>
                      <a:gd name="connsiteX0" fmla="*/ 452870 w 2238646"/>
                      <a:gd name="connsiteY0" fmla="*/ 163547 h 1344386"/>
                      <a:gd name="connsiteX1" fmla="*/ 2762 w 2238646"/>
                      <a:gd name="connsiteY1" fmla="*/ 1223014 h 1344386"/>
                      <a:gd name="connsiteX2" fmla="*/ 257677 w 2238646"/>
                      <a:gd name="connsiteY2" fmla="*/ 1338508 h 1344386"/>
                      <a:gd name="connsiteX3" fmla="*/ 1994096 w 2238646"/>
                      <a:gd name="connsiteY3" fmla="*/ 1291356 h 1344386"/>
                      <a:gd name="connsiteX4" fmla="*/ 2184133 w 2238646"/>
                      <a:gd name="connsiteY4" fmla="*/ 988089 h 1344386"/>
                      <a:gd name="connsiteX5" fmla="*/ 1918410 w 2238646"/>
                      <a:gd name="connsiteY5" fmla="*/ 292520 h 1344386"/>
                      <a:gd name="connsiteX6" fmla="*/ 1457302 w 2238646"/>
                      <a:gd name="connsiteY6" fmla="*/ 3351 h 1344386"/>
                      <a:gd name="connsiteX7" fmla="*/ 652603 w 2238646"/>
                      <a:gd name="connsiteY7" fmla="*/ 3575 h 1344386"/>
                      <a:gd name="connsiteX8" fmla="*/ 452870 w 2238646"/>
                      <a:gd name="connsiteY8" fmla="*/ 163547 h 1344386"/>
                      <a:gd name="connsiteX0" fmla="*/ 415957 w 2201733"/>
                      <a:gd name="connsiteY0" fmla="*/ 162331 h 1356841"/>
                      <a:gd name="connsiteX1" fmla="*/ 16885 w 2201733"/>
                      <a:gd name="connsiteY1" fmla="*/ 1036792 h 1356841"/>
                      <a:gd name="connsiteX2" fmla="*/ 220764 w 2201733"/>
                      <a:gd name="connsiteY2" fmla="*/ 1337292 h 1356841"/>
                      <a:gd name="connsiteX3" fmla="*/ 1957183 w 2201733"/>
                      <a:gd name="connsiteY3" fmla="*/ 1290140 h 1356841"/>
                      <a:gd name="connsiteX4" fmla="*/ 2147220 w 2201733"/>
                      <a:gd name="connsiteY4" fmla="*/ 986873 h 1356841"/>
                      <a:gd name="connsiteX5" fmla="*/ 1881497 w 2201733"/>
                      <a:gd name="connsiteY5" fmla="*/ 291304 h 1356841"/>
                      <a:gd name="connsiteX6" fmla="*/ 1420389 w 2201733"/>
                      <a:gd name="connsiteY6" fmla="*/ 2135 h 1356841"/>
                      <a:gd name="connsiteX7" fmla="*/ 615690 w 2201733"/>
                      <a:gd name="connsiteY7" fmla="*/ 2359 h 1356841"/>
                      <a:gd name="connsiteX8" fmla="*/ 415957 w 2201733"/>
                      <a:gd name="connsiteY8" fmla="*/ 162331 h 1356841"/>
                      <a:gd name="connsiteX0" fmla="*/ 415957 w 2201733"/>
                      <a:gd name="connsiteY0" fmla="*/ 162331 h 1354009"/>
                      <a:gd name="connsiteX1" fmla="*/ 16885 w 2201733"/>
                      <a:gd name="connsiteY1" fmla="*/ 1075069 h 1354009"/>
                      <a:gd name="connsiteX2" fmla="*/ 220764 w 2201733"/>
                      <a:gd name="connsiteY2" fmla="*/ 1337292 h 1354009"/>
                      <a:gd name="connsiteX3" fmla="*/ 1957183 w 2201733"/>
                      <a:gd name="connsiteY3" fmla="*/ 1290140 h 1354009"/>
                      <a:gd name="connsiteX4" fmla="*/ 2147220 w 2201733"/>
                      <a:gd name="connsiteY4" fmla="*/ 986873 h 1354009"/>
                      <a:gd name="connsiteX5" fmla="*/ 1881497 w 2201733"/>
                      <a:gd name="connsiteY5" fmla="*/ 291304 h 1354009"/>
                      <a:gd name="connsiteX6" fmla="*/ 1420389 w 2201733"/>
                      <a:gd name="connsiteY6" fmla="*/ 2135 h 1354009"/>
                      <a:gd name="connsiteX7" fmla="*/ 615690 w 2201733"/>
                      <a:gd name="connsiteY7" fmla="*/ 2359 h 1354009"/>
                      <a:gd name="connsiteX8" fmla="*/ 415957 w 2201733"/>
                      <a:gd name="connsiteY8" fmla="*/ 162331 h 1354009"/>
                      <a:gd name="connsiteX0" fmla="*/ 415957 w 2201733"/>
                      <a:gd name="connsiteY0" fmla="*/ 162331 h 1354009"/>
                      <a:gd name="connsiteX1" fmla="*/ 16885 w 2201733"/>
                      <a:gd name="connsiteY1" fmla="*/ 1075069 h 1354009"/>
                      <a:gd name="connsiteX2" fmla="*/ 220764 w 2201733"/>
                      <a:gd name="connsiteY2" fmla="*/ 1337292 h 1354009"/>
                      <a:gd name="connsiteX3" fmla="*/ 1957183 w 2201733"/>
                      <a:gd name="connsiteY3" fmla="*/ 1290140 h 1354009"/>
                      <a:gd name="connsiteX4" fmla="*/ 2147220 w 2201733"/>
                      <a:gd name="connsiteY4" fmla="*/ 986873 h 1354009"/>
                      <a:gd name="connsiteX5" fmla="*/ 1881497 w 2201733"/>
                      <a:gd name="connsiteY5" fmla="*/ 291304 h 1354009"/>
                      <a:gd name="connsiteX6" fmla="*/ 1420389 w 2201733"/>
                      <a:gd name="connsiteY6" fmla="*/ 2135 h 1354009"/>
                      <a:gd name="connsiteX7" fmla="*/ 615690 w 2201733"/>
                      <a:gd name="connsiteY7" fmla="*/ 2359 h 1354009"/>
                      <a:gd name="connsiteX8" fmla="*/ 415957 w 2201733"/>
                      <a:gd name="connsiteY8" fmla="*/ 162331 h 1354009"/>
                      <a:gd name="connsiteX0" fmla="*/ 418815 w 2210171"/>
                      <a:gd name="connsiteY0" fmla="*/ 162331 h 1371171"/>
                      <a:gd name="connsiteX1" fmla="*/ 19743 w 2210171"/>
                      <a:gd name="connsiteY1" fmla="*/ 1075069 h 1371171"/>
                      <a:gd name="connsiteX2" fmla="*/ 223622 w 2210171"/>
                      <a:gd name="connsiteY2" fmla="*/ 1337292 h 1371171"/>
                      <a:gd name="connsiteX3" fmla="*/ 2013025 w 2210171"/>
                      <a:gd name="connsiteY3" fmla="*/ 1329451 h 1371171"/>
                      <a:gd name="connsiteX4" fmla="*/ 2150078 w 2210171"/>
                      <a:gd name="connsiteY4" fmla="*/ 986873 h 1371171"/>
                      <a:gd name="connsiteX5" fmla="*/ 1884355 w 2210171"/>
                      <a:gd name="connsiteY5" fmla="*/ 291304 h 1371171"/>
                      <a:gd name="connsiteX6" fmla="*/ 1423247 w 2210171"/>
                      <a:gd name="connsiteY6" fmla="*/ 2135 h 1371171"/>
                      <a:gd name="connsiteX7" fmla="*/ 618548 w 2210171"/>
                      <a:gd name="connsiteY7" fmla="*/ 2359 h 1371171"/>
                      <a:gd name="connsiteX8" fmla="*/ 418815 w 2210171"/>
                      <a:gd name="connsiteY8" fmla="*/ 162331 h 1371171"/>
                      <a:gd name="connsiteX0" fmla="*/ 421564 w 2243923"/>
                      <a:gd name="connsiteY0" fmla="*/ 162331 h 1375167"/>
                      <a:gd name="connsiteX1" fmla="*/ 22492 w 2243923"/>
                      <a:gd name="connsiteY1" fmla="*/ 1075069 h 1375167"/>
                      <a:gd name="connsiteX2" fmla="*/ 226371 w 2243923"/>
                      <a:gd name="connsiteY2" fmla="*/ 1337292 h 1375167"/>
                      <a:gd name="connsiteX3" fmla="*/ 2065340 w 2243923"/>
                      <a:gd name="connsiteY3" fmla="*/ 1336288 h 1375167"/>
                      <a:gd name="connsiteX4" fmla="*/ 2152827 w 2243923"/>
                      <a:gd name="connsiteY4" fmla="*/ 986873 h 1375167"/>
                      <a:gd name="connsiteX5" fmla="*/ 1887104 w 2243923"/>
                      <a:gd name="connsiteY5" fmla="*/ 291304 h 1375167"/>
                      <a:gd name="connsiteX6" fmla="*/ 1425996 w 2243923"/>
                      <a:gd name="connsiteY6" fmla="*/ 2135 h 1375167"/>
                      <a:gd name="connsiteX7" fmla="*/ 621297 w 2243923"/>
                      <a:gd name="connsiteY7" fmla="*/ 2359 h 1375167"/>
                      <a:gd name="connsiteX8" fmla="*/ 421564 w 2243923"/>
                      <a:gd name="connsiteY8" fmla="*/ 162331 h 1375167"/>
                      <a:gd name="connsiteX0" fmla="*/ 421564 w 2241053"/>
                      <a:gd name="connsiteY0" fmla="*/ 162331 h 1357617"/>
                      <a:gd name="connsiteX1" fmla="*/ 22492 w 2241053"/>
                      <a:gd name="connsiteY1" fmla="*/ 1075069 h 1357617"/>
                      <a:gd name="connsiteX2" fmla="*/ 226371 w 2241053"/>
                      <a:gd name="connsiteY2" fmla="*/ 1337292 h 1357617"/>
                      <a:gd name="connsiteX3" fmla="*/ 2065340 w 2241053"/>
                      <a:gd name="connsiteY3" fmla="*/ 1336288 h 1357617"/>
                      <a:gd name="connsiteX4" fmla="*/ 2152827 w 2241053"/>
                      <a:gd name="connsiteY4" fmla="*/ 986873 h 1357617"/>
                      <a:gd name="connsiteX5" fmla="*/ 1887104 w 2241053"/>
                      <a:gd name="connsiteY5" fmla="*/ 291304 h 1357617"/>
                      <a:gd name="connsiteX6" fmla="*/ 1425996 w 2241053"/>
                      <a:gd name="connsiteY6" fmla="*/ 2135 h 1357617"/>
                      <a:gd name="connsiteX7" fmla="*/ 621297 w 2241053"/>
                      <a:gd name="connsiteY7" fmla="*/ 2359 h 1357617"/>
                      <a:gd name="connsiteX8" fmla="*/ 421564 w 2241053"/>
                      <a:gd name="connsiteY8" fmla="*/ 162331 h 1357617"/>
                      <a:gd name="connsiteX0" fmla="*/ 419285 w 2238774"/>
                      <a:gd name="connsiteY0" fmla="*/ 162331 h 1344021"/>
                      <a:gd name="connsiteX1" fmla="*/ 20213 w 2238774"/>
                      <a:gd name="connsiteY1" fmla="*/ 1075069 h 1344021"/>
                      <a:gd name="connsiteX2" fmla="*/ 224092 w 2238774"/>
                      <a:gd name="connsiteY2" fmla="*/ 1337292 h 1344021"/>
                      <a:gd name="connsiteX3" fmla="*/ 2063061 w 2238774"/>
                      <a:gd name="connsiteY3" fmla="*/ 1336288 h 1344021"/>
                      <a:gd name="connsiteX4" fmla="*/ 2150548 w 2238774"/>
                      <a:gd name="connsiteY4" fmla="*/ 986873 h 1344021"/>
                      <a:gd name="connsiteX5" fmla="*/ 1884825 w 2238774"/>
                      <a:gd name="connsiteY5" fmla="*/ 291304 h 1344021"/>
                      <a:gd name="connsiteX6" fmla="*/ 1423717 w 2238774"/>
                      <a:gd name="connsiteY6" fmla="*/ 2135 h 1344021"/>
                      <a:gd name="connsiteX7" fmla="*/ 619018 w 2238774"/>
                      <a:gd name="connsiteY7" fmla="*/ 2359 h 1344021"/>
                      <a:gd name="connsiteX8" fmla="*/ 419285 w 2238774"/>
                      <a:gd name="connsiteY8" fmla="*/ 162331 h 1344021"/>
                      <a:gd name="connsiteX0" fmla="*/ 405897 w 2225386"/>
                      <a:gd name="connsiteY0" fmla="*/ 162331 h 1342541"/>
                      <a:gd name="connsiteX1" fmla="*/ 6825 w 2225386"/>
                      <a:gd name="connsiteY1" fmla="*/ 1075069 h 1342541"/>
                      <a:gd name="connsiteX2" fmla="*/ 210704 w 2225386"/>
                      <a:gd name="connsiteY2" fmla="*/ 1337292 h 1342541"/>
                      <a:gd name="connsiteX3" fmla="*/ 2049673 w 2225386"/>
                      <a:gd name="connsiteY3" fmla="*/ 1336288 h 1342541"/>
                      <a:gd name="connsiteX4" fmla="*/ 2137160 w 2225386"/>
                      <a:gd name="connsiteY4" fmla="*/ 986873 h 1342541"/>
                      <a:gd name="connsiteX5" fmla="*/ 1871437 w 2225386"/>
                      <a:gd name="connsiteY5" fmla="*/ 291304 h 1342541"/>
                      <a:gd name="connsiteX6" fmla="*/ 1410329 w 2225386"/>
                      <a:gd name="connsiteY6" fmla="*/ 2135 h 1342541"/>
                      <a:gd name="connsiteX7" fmla="*/ 605630 w 2225386"/>
                      <a:gd name="connsiteY7" fmla="*/ 2359 h 1342541"/>
                      <a:gd name="connsiteX8" fmla="*/ 405897 w 2225386"/>
                      <a:gd name="connsiteY8" fmla="*/ 162331 h 1342541"/>
                      <a:gd name="connsiteX0" fmla="*/ 405897 w 2225386"/>
                      <a:gd name="connsiteY0" fmla="*/ 162331 h 1341812"/>
                      <a:gd name="connsiteX1" fmla="*/ 6825 w 2225386"/>
                      <a:gd name="connsiteY1" fmla="*/ 1075069 h 1341812"/>
                      <a:gd name="connsiteX2" fmla="*/ 210704 w 2225386"/>
                      <a:gd name="connsiteY2" fmla="*/ 1337292 h 1341812"/>
                      <a:gd name="connsiteX3" fmla="*/ 2049673 w 2225386"/>
                      <a:gd name="connsiteY3" fmla="*/ 1336288 h 1341812"/>
                      <a:gd name="connsiteX4" fmla="*/ 2137160 w 2225386"/>
                      <a:gd name="connsiteY4" fmla="*/ 986873 h 1341812"/>
                      <a:gd name="connsiteX5" fmla="*/ 1871437 w 2225386"/>
                      <a:gd name="connsiteY5" fmla="*/ 291304 h 1341812"/>
                      <a:gd name="connsiteX6" fmla="*/ 1410329 w 2225386"/>
                      <a:gd name="connsiteY6" fmla="*/ 2135 h 1341812"/>
                      <a:gd name="connsiteX7" fmla="*/ 605630 w 2225386"/>
                      <a:gd name="connsiteY7" fmla="*/ 2359 h 1341812"/>
                      <a:gd name="connsiteX8" fmla="*/ 405897 w 2225386"/>
                      <a:gd name="connsiteY8" fmla="*/ 162331 h 1341812"/>
                      <a:gd name="connsiteX0" fmla="*/ 405897 w 2225386"/>
                      <a:gd name="connsiteY0" fmla="*/ 162331 h 1339920"/>
                      <a:gd name="connsiteX1" fmla="*/ 6825 w 2225386"/>
                      <a:gd name="connsiteY1" fmla="*/ 1075069 h 1339920"/>
                      <a:gd name="connsiteX2" fmla="*/ 210704 w 2225386"/>
                      <a:gd name="connsiteY2" fmla="*/ 1337292 h 1339920"/>
                      <a:gd name="connsiteX3" fmla="*/ 2049673 w 2225386"/>
                      <a:gd name="connsiteY3" fmla="*/ 1336288 h 1339920"/>
                      <a:gd name="connsiteX4" fmla="*/ 2137160 w 2225386"/>
                      <a:gd name="connsiteY4" fmla="*/ 986873 h 1339920"/>
                      <a:gd name="connsiteX5" fmla="*/ 1871437 w 2225386"/>
                      <a:gd name="connsiteY5" fmla="*/ 291304 h 1339920"/>
                      <a:gd name="connsiteX6" fmla="*/ 1410329 w 2225386"/>
                      <a:gd name="connsiteY6" fmla="*/ 2135 h 1339920"/>
                      <a:gd name="connsiteX7" fmla="*/ 605630 w 2225386"/>
                      <a:gd name="connsiteY7" fmla="*/ 2359 h 1339920"/>
                      <a:gd name="connsiteX8" fmla="*/ 405897 w 2225386"/>
                      <a:gd name="connsiteY8" fmla="*/ 162331 h 1339920"/>
                      <a:gd name="connsiteX0" fmla="*/ 405897 w 2234837"/>
                      <a:gd name="connsiteY0" fmla="*/ 162331 h 1339920"/>
                      <a:gd name="connsiteX1" fmla="*/ 6825 w 2234837"/>
                      <a:gd name="connsiteY1" fmla="*/ 1075069 h 1339920"/>
                      <a:gd name="connsiteX2" fmla="*/ 210704 w 2234837"/>
                      <a:gd name="connsiteY2" fmla="*/ 1337292 h 1339920"/>
                      <a:gd name="connsiteX3" fmla="*/ 2049673 w 2234837"/>
                      <a:gd name="connsiteY3" fmla="*/ 1336288 h 1339920"/>
                      <a:gd name="connsiteX4" fmla="*/ 2137160 w 2234837"/>
                      <a:gd name="connsiteY4" fmla="*/ 986873 h 1339920"/>
                      <a:gd name="connsiteX5" fmla="*/ 1871437 w 2234837"/>
                      <a:gd name="connsiteY5" fmla="*/ 291304 h 1339920"/>
                      <a:gd name="connsiteX6" fmla="*/ 1410329 w 2234837"/>
                      <a:gd name="connsiteY6" fmla="*/ 2135 h 1339920"/>
                      <a:gd name="connsiteX7" fmla="*/ 605630 w 2234837"/>
                      <a:gd name="connsiteY7" fmla="*/ 2359 h 1339920"/>
                      <a:gd name="connsiteX8" fmla="*/ 405897 w 2234837"/>
                      <a:gd name="connsiteY8" fmla="*/ 162331 h 1339920"/>
                      <a:gd name="connsiteX0" fmla="*/ 405897 w 2238295"/>
                      <a:gd name="connsiteY0" fmla="*/ 162331 h 1339920"/>
                      <a:gd name="connsiteX1" fmla="*/ 6825 w 2238295"/>
                      <a:gd name="connsiteY1" fmla="*/ 1075069 h 1339920"/>
                      <a:gd name="connsiteX2" fmla="*/ 210704 w 2238295"/>
                      <a:gd name="connsiteY2" fmla="*/ 1337292 h 1339920"/>
                      <a:gd name="connsiteX3" fmla="*/ 2049673 w 2238295"/>
                      <a:gd name="connsiteY3" fmla="*/ 1336288 h 1339920"/>
                      <a:gd name="connsiteX4" fmla="*/ 2137160 w 2238295"/>
                      <a:gd name="connsiteY4" fmla="*/ 986873 h 1339920"/>
                      <a:gd name="connsiteX5" fmla="*/ 1871437 w 2238295"/>
                      <a:gd name="connsiteY5" fmla="*/ 291304 h 1339920"/>
                      <a:gd name="connsiteX6" fmla="*/ 1410329 w 2238295"/>
                      <a:gd name="connsiteY6" fmla="*/ 2135 h 1339920"/>
                      <a:gd name="connsiteX7" fmla="*/ 605630 w 2238295"/>
                      <a:gd name="connsiteY7" fmla="*/ 2359 h 1339920"/>
                      <a:gd name="connsiteX8" fmla="*/ 405897 w 2238295"/>
                      <a:gd name="connsiteY8" fmla="*/ 162331 h 1339920"/>
                      <a:gd name="connsiteX0" fmla="*/ 405897 w 2235983"/>
                      <a:gd name="connsiteY0" fmla="*/ 162331 h 1339920"/>
                      <a:gd name="connsiteX1" fmla="*/ 6825 w 2235983"/>
                      <a:gd name="connsiteY1" fmla="*/ 1075069 h 1339920"/>
                      <a:gd name="connsiteX2" fmla="*/ 210704 w 2235983"/>
                      <a:gd name="connsiteY2" fmla="*/ 1337292 h 1339920"/>
                      <a:gd name="connsiteX3" fmla="*/ 2049673 w 2235983"/>
                      <a:gd name="connsiteY3" fmla="*/ 1336288 h 1339920"/>
                      <a:gd name="connsiteX4" fmla="*/ 2137160 w 2235983"/>
                      <a:gd name="connsiteY4" fmla="*/ 986873 h 1339920"/>
                      <a:gd name="connsiteX5" fmla="*/ 1871437 w 2235983"/>
                      <a:gd name="connsiteY5" fmla="*/ 291304 h 1339920"/>
                      <a:gd name="connsiteX6" fmla="*/ 1410329 w 2235983"/>
                      <a:gd name="connsiteY6" fmla="*/ 2135 h 1339920"/>
                      <a:gd name="connsiteX7" fmla="*/ 605630 w 2235983"/>
                      <a:gd name="connsiteY7" fmla="*/ 2359 h 1339920"/>
                      <a:gd name="connsiteX8" fmla="*/ 405897 w 2235983"/>
                      <a:gd name="connsiteY8" fmla="*/ 162331 h 1339920"/>
                      <a:gd name="connsiteX0" fmla="*/ 405897 w 2235409"/>
                      <a:gd name="connsiteY0" fmla="*/ 162331 h 1339920"/>
                      <a:gd name="connsiteX1" fmla="*/ 6825 w 2235409"/>
                      <a:gd name="connsiteY1" fmla="*/ 1075069 h 1339920"/>
                      <a:gd name="connsiteX2" fmla="*/ 210704 w 2235409"/>
                      <a:gd name="connsiteY2" fmla="*/ 1337292 h 1339920"/>
                      <a:gd name="connsiteX3" fmla="*/ 2049673 w 2235409"/>
                      <a:gd name="connsiteY3" fmla="*/ 1336288 h 1339920"/>
                      <a:gd name="connsiteX4" fmla="*/ 2137160 w 2235409"/>
                      <a:gd name="connsiteY4" fmla="*/ 986873 h 1339920"/>
                      <a:gd name="connsiteX5" fmla="*/ 1871437 w 2235409"/>
                      <a:gd name="connsiteY5" fmla="*/ 291304 h 1339920"/>
                      <a:gd name="connsiteX6" fmla="*/ 1410329 w 2235409"/>
                      <a:gd name="connsiteY6" fmla="*/ 2135 h 1339920"/>
                      <a:gd name="connsiteX7" fmla="*/ 605630 w 2235409"/>
                      <a:gd name="connsiteY7" fmla="*/ 2359 h 1339920"/>
                      <a:gd name="connsiteX8" fmla="*/ 405897 w 2235409"/>
                      <a:gd name="connsiteY8" fmla="*/ 162331 h 1339920"/>
                      <a:gd name="connsiteX0" fmla="*/ 405897 w 2232567"/>
                      <a:gd name="connsiteY0" fmla="*/ 162331 h 1339920"/>
                      <a:gd name="connsiteX1" fmla="*/ 6825 w 2232567"/>
                      <a:gd name="connsiteY1" fmla="*/ 1075069 h 1339920"/>
                      <a:gd name="connsiteX2" fmla="*/ 210704 w 2232567"/>
                      <a:gd name="connsiteY2" fmla="*/ 1337292 h 1339920"/>
                      <a:gd name="connsiteX3" fmla="*/ 2049673 w 2232567"/>
                      <a:gd name="connsiteY3" fmla="*/ 1336288 h 1339920"/>
                      <a:gd name="connsiteX4" fmla="*/ 2137160 w 2232567"/>
                      <a:gd name="connsiteY4" fmla="*/ 986873 h 1339920"/>
                      <a:gd name="connsiteX5" fmla="*/ 1871437 w 2232567"/>
                      <a:gd name="connsiteY5" fmla="*/ 291304 h 1339920"/>
                      <a:gd name="connsiteX6" fmla="*/ 1410329 w 2232567"/>
                      <a:gd name="connsiteY6" fmla="*/ 2135 h 1339920"/>
                      <a:gd name="connsiteX7" fmla="*/ 605630 w 2232567"/>
                      <a:gd name="connsiteY7" fmla="*/ 2359 h 1339920"/>
                      <a:gd name="connsiteX8" fmla="*/ 405897 w 2232567"/>
                      <a:gd name="connsiteY8" fmla="*/ 162331 h 1339920"/>
                      <a:gd name="connsiteX0" fmla="*/ 405897 w 2232567"/>
                      <a:gd name="connsiteY0" fmla="*/ 162331 h 1339920"/>
                      <a:gd name="connsiteX1" fmla="*/ 6825 w 2232567"/>
                      <a:gd name="connsiteY1" fmla="*/ 1075069 h 1339920"/>
                      <a:gd name="connsiteX2" fmla="*/ 210704 w 2232567"/>
                      <a:gd name="connsiteY2" fmla="*/ 1337292 h 1339920"/>
                      <a:gd name="connsiteX3" fmla="*/ 2049673 w 2232567"/>
                      <a:gd name="connsiteY3" fmla="*/ 1336288 h 1339920"/>
                      <a:gd name="connsiteX4" fmla="*/ 2137160 w 2232567"/>
                      <a:gd name="connsiteY4" fmla="*/ 986873 h 1339920"/>
                      <a:gd name="connsiteX5" fmla="*/ 1871437 w 2232567"/>
                      <a:gd name="connsiteY5" fmla="*/ 291304 h 1339920"/>
                      <a:gd name="connsiteX6" fmla="*/ 1410329 w 2232567"/>
                      <a:gd name="connsiteY6" fmla="*/ 2135 h 1339920"/>
                      <a:gd name="connsiteX7" fmla="*/ 605630 w 2232567"/>
                      <a:gd name="connsiteY7" fmla="*/ 2359 h 1339920"/>
                      <a:gd name="connsiteX8" fmla="*/ 405897 w 2232567"/>
                      <a:gd name="connsiteY8" fmla="*/ 162331 h 1339920"/>
                      <a:gd name="connsiteX0" fmla="*/ 411178 w 2237848"/>
                      <a:gd name="connsiteY0" fmla="*/ 162331 h 1357872"/>
                      <a:gd name="connsiteX1" fmla="*/ 29197 w 2237848"/>
                      <a:gd name="connsiteY1" fmla="*/ 1046013 h 1357872"/>
                      <a:gd name="connsiteX2" fmla="*/ 215985 w 2237848"/>
                      <a:gd name="connsiteY2" fmla="*/ 1337292 h 1357872"/>
                      <a:gd name="connsiteX3" fmla="*/ 2054954 w 2237848"/>
                      <a:gd name="connsiteY3" fmla="*/ 1336288 h 1357872"/>
                      <a:gd name="connsiteX4" fmla="*/ 2142441 w 2237848"/>
                      <a:gd name="connsiteY4" fmla="*/ 986873 h 1357872"/>
                      <a:gd name="connsiteX5" fmla="*/ 1876718 w 2237848"/>
                      <a:gd name="connsiteY5" fmla="*/ 291304 h 1357872"/>
                      <a:gd name="connsiteX6" fmla="*/ 1415610 w 2237848"/>
                      <a:gd name="connsiteY6" fmla="*/ 2135 h 1357872"/>
                      <a:gd name="connsiteX7" fmla="*/ 610911 w 2237848"/>
                      <a:gd name="connsiteY7" fmla="*/ 2359 h 1357872"/>
                      <a:gd name="connsiteX8" fmla="*/ 411178 w 2237848"/>
                      <a:gd name="connsiteY8" fmla="*/ 162331 h 1357872"/>
                      <a:gd name="connsiteX0" fmla="*/ 400745 w 2227415"/>
                      <a:gd name="connsiteY0" fmla="*/ 162331 h 1357872"/>
                      <a:gd name="connsiteX1" fmla="*/ 18764 w 2227415"/>
                      <a:gd name="connsiteY1" fmla="*/ 1046013 h 1357872"/>
                      <a:gd name="connsiteX2" fmla="*/ 205552 w 2227415"/>
                      <a:gd name="connsiteY2" fmla="*/ 1337292 h 1357872"/>
                      <a:gd name="connsiteX3" fmla="*/ 2044521 w 2227415"/>
                      <a:gd name="connsiteY3" fmla="*/ 1336288 h 1357872"/>
                      <a:gd name="connsiteX4" fmla="*/ 2132008 w 2227415"/>
                      <a:gd name="connsiteY4" fmla="*/ 986873 h 1357872"/>
                      <a:gd name="connsiteX5" fmla="*/ 1866285 w 2227415"/>
                      <a:gd name="connsiteY5" fmla="*/ 291304 h 1357872"/>
                      <a:gd name="connsiteX6" fmla="*/ 1405177 w 2227415"/>
                      <a:gd name="connsiteY6" fmla="*/ 2135 h 1357872"/>
                      <a:gd name="connsiteX7" fmla="*/ 600478 w 2227415"/>
                      <a:gd name="connsiteY7" fmla="*/ 2359 h 1357872"/>
                      <a:gd name="connsiteX8" fmla="*/ 400745 w 2227415"/>
                      <a:gd name="connsiteY8" fmla="*/ 162331 h 1357872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401704 w 2228374"/>
                      <a:gd name="connsiteY0" fmla="*/ 162331 h 1356734"/>
                      <a:gd name="connsiteX1" fmla="*/ 18014 w 2228374"/>
                      <a:gd name="connsiteY1" fmla="*/ 1061395 h 1356734"/>
                      <a:gd name="connsiteX2" fmla="*/ 206511 w 2228374"/>
                      <a:gd name="connsiteY2" fmla="*/ 1337292 h 1356734"/>
                      <a:gd name="connsiteX3" fmla="*/ 2045480 w 2228374"/>
                      <a:gd name="connsiteY3" fmla="*/ 1336288 h 1356734"/>
                      <a:gd name="connsiteX4" fmla="*/ 2132967 w 2228374"/>
                      <a:gd name="connsiteY4" fmla="*/ 986873 h 1356734"/>
                      <a:gd name="connsiteX5" fmla="*/ 1867244 w 2228374"/>
                      <a:gd name="connsiteY5" fmla="*/ 291304 h 1356734"/>
                      <a:gd name="connsiteX6" fmla="*/ 1406136 w 2228374"/>
                      <a:gd name="connsiteY6" fmla="*/ 2135 h 1356734"/>
                      <a:gd name="connsiteX7" fmla="*/ 601437 w 2228374"/>
                      <a:gd name="connsiteY7" fmla="*/ 2359 h 1356734"/>
                      <a:gd name="connsiteX8" fmla="*/ 401704 w 2228374"/>
                      <a:gd name="connsiteY8" fmla="*/ 162331 h 1356734"/>
                      <a:gd name="connsiteX0" fmla="*/ 396081 w 2222751"/>
                      <a:gd name="connsiteY0" fmla="*/ 162331 h 1351040"/>
                      <a:gd name="connsiteX1" fmla="*/ 22567 w 2222751"/>
                      <a:gd name="connsiteY1" fmla="*/ 1138443 h 1351040"/>
                      <a:gd name="connsiteX2" fmla="*/ 200888 w 2222751"/>
                      <a:gd name="connsiteY2" fmla="*/ 1337292 h 1351040"/>
                      <a:gd name="connsiteX3" fmla="*/ 2039857 w 2222751"/>
                      <a:gd name="connsiteY3" fmla="*/ 1336288 h 1351040"/>
                      <a:gd name="connsiteX4" fmla="*/ 2127344 w 2222751"/>
                      <a:gd name="connsiteY4" fmla="*/ 986873 h 1351040"/>
                      <a:gd name="connsiteX5" fmla="*/ 1861621 w 2222751"/>
                      <a:gd name="connsiteY5" fmla="*/ 291304 h 1351040"/>
                      <a:gd name="connsiteX6" fmla="*/ 1400513 w 2222751"/>
                      <a:gd name="connsiteY6" fmla="*/ 2135 h 1351040"/>
                      <a:gd name="connsiteX7" fmla="*/ 595814 w 2222751"/>
                      <a:gd name="connsiteY7" fmla="*/ 2359 h 1351040"/>
                      <a:gd name="connsiteX8" fmla="*/ 396081 w 2222751"/>
                      <a:gd name="connsiteY8" fmla="*/ 162331 h 1351040"/>
                      <a:gd name="connsiteX0" fmla="*/ 392191 w 2218861"/>
                      <a:gd name="connsiteY0" fmla="*/ 162331 h 1355981"/>
                      <a:gd name="connsiteX1" fmla="*/ 25946 w 2218861"/>
                      <a:gd name="connsiteY1" fmla="*/ 1071571 h 1355981"/>
                      <a:gd name="connsiteX2" fmla="*/ 196998 w 2218861"/>
                      <a:gd name="connsiteY2" fmla="*/ 1337292 h 1355981"/>
                      <a:gd name="connsiteX3" fmla="*/ 2035967 w 2218861"/>
                      <a:gd name="connsiteY3" fmla="*/ 1336288 h 1355981"/>
                      <a:gd name="connsiteX4" fmla="*/ 2123454 w 2218861"/>
                      <a:gd name="connsiteY4" fmla="*/ 986873 h 1355981"/>
                      <a:gd name="connsiteX5" fmla="*/ 1857731 w 2218861"/>
                      <a:gd name="connsiteY5" fmla="*/ 291304 h 1355981"/>
                      <a:gd name="connsiteX6" fmla="*/ 1396623 w 2218861"/>
                      <a:gd name="connsiteY6" fmla="*/ 2135 h 1355981"/>
                      <a:gd name="connsiteX7" fmla="*/ 591924 w 2218861"/>
                      <a:gd name="connsiteY7" fmla="*/ 2359 h 1355981"/>
                      <a:gd name="connsiteX8" fmla="*/ 392191 w 2218861"/>
                      <a:gd name="connsiteY8" fmla="*/ 162331 h 1355981"/>
                      <a:gd name="connsiteX0" fmla="*/ 430669 w 2257339"/>
                      <a:gd name="connsiteY0" fmla="*/ 162331 h 1355981"/>
                      <a:gd name="connsiteX1" fmla="*/ 64424 w 2257339"/>
                      <a:gd name="connsiteY1" fmla="*/ 1071571 h 1355981"/>
                      <a:gd name="connsiteX2" fmla="*/ 235476 w 2257339"/>
                      <a:gd name="connsiteY2" fmla="*/ 1337292 h 1355981"/>
                      <a:gd name="connsiteX3" fmla="*/ 2074445 w 2257339"/>
                      <a:gd name="connsiteY3" fmla="*/ 1336288 h 1355981"/>
                      <a:gd name="connsiteX4" fmla="*/ 2161932 w 2257339"/>
                      <a:gd name="connsiteY4" fmla="*/ 986873 h 1355981"/>
                      <a:gd name="connsiteX5" fmla="*/ 1896209 w 2257339"/>
                      <a:gd name="connsiteY5" fmla="*/ 291304 h 1355981"/>
                      <a:gd name="connsiteX6" fmla="*/ 1435101 w 2257339"/>
                      <a:gd name="connsiteY6" fmla="*/ 2135 h 1355981"/>
                      <a:gd name="connsiteX7" fmla="*/ 630402 w 2257339"/>
                      <a:gd name="connsiteY7" fmla="*/ 2359 h 1355981"/>
                      <a:gd name="connsiteX8" fmla="*/ 430669 w 2257339"/>
                      <a:gd name="connsiteY8" fmla="*/ 162331 h 1355981"/>
                      <a:gd name="connsiteX0" fmla="*/ 409065 w 2235735"/>
                      <a:gd name="connsiteY0" fmla="*/ 162331 h 1363832"/>
                      <a:gd name="connsiteX1" fmla="*/ 79164 w 2235735"/>
                      <a:gd name="connsiteY1" fmla="*/ 965449 h 1363832"/>
                      <a:gd name="connsiteX2" fmla="*/ 213872 w 2235735"/>
                      <a:gd name="connsiteY2" fmla="*/ 1337292 h 1363832"/>
                      <a:gd name="connsiteX3" fmla="*/ 2052841 w 2235735"/>
                      <a:gd name="connsiteY3" fmla="*/ 1336288 h 1363832"/>
                      <a:gd name="connsiteX4" fmla="*/ 2140328 w 2235735"/>
                      <a:gd name="connsiteY4" fmla="*/ 986873 h 1363832"/>
                      <a:gd name="connsiteX5" fmla="*/ 1874605 w 2235735"/>
                      <a:gd name="connsiteY5" fmla="*/ 291304 h 1363832"/>
                      <a:gd name="connsiteX6" fmla="*/ 1413497 w 2235735"/>
                      <a:gd name="connsiteY6" fmla="*/ 2135 h 1363832"/>
                      <a:gd name="connsiteX7" fmla="*/ 608798 w 2235735"/>
                      <a:gd name="connsiteY7" fmla="*/ 2359 h 1363832"/>
                      <a:gd name="connsiteX8" fmla="*/ 409065 w 2235735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5450 w 2232120"/>
                      <a:gd name="connsiteY0" fmla="*/ 162331 h 1363832"/>
                      <a:gd name="connsiteX1" fmla="*/ 75549 w 2232120"/>
                      <a:gd name="connsiteY1" fmla="*/ 965449 h 1363832"/>
                      <a:gd name="connsiteX2" fmla="*/ 210257 w 2232120"/>
                      <a:gd name="connsiteY2" fmla="*/ 1337292 h 1363832"/>
                      <a:gd name="connsiteX3" fmla="*/ 2049226 w 2232120"/>
                      <a:gd name="connsiteY3" fmla="*/ 1336288 h 1363832"/>
                      <a:gd name="connsiteX4" fmla="*/ 2136713 w 2232120"/>
                      <a:gd name="connsiteY4" fmla="*/ 986873 h 1363832"/>
                      <a:gd name="connsiteX5" fmla="*/ 1870990 w 2232120"/>
                      <a:gd name="connsiteY5" fmla="*/ 291304 h 1363832"/>
                      <a:gd name="connsiteX6" fmla="*/ 1409882 w 2232120"/>
                      <a:gd name="connsiteY6" fmla="*/ 2135 h 1363832"/>
                      <a:gd name="connsiteX7" fmla="*/ 605183 w 2232120"/>
                      <a:gd name="connsiteY7" fmla="*/ 2359 h 1363832"/>
                      <a:gd name="connsiteX8" fmla="*/ 405450 w 2232120"/>
                      <a:gd name="connsiteY8" fmla="*/ 162331 h 1363832"/>
                      <a:gd name="connsiteX0" fmla="*/ 407104 w 2233774"/>
                      <a:gd name="connsiteY0" fmla="*/ 162331 h 1337293"/>
                      <a:gd name="connsiteX1" fmla="*/ 77203 w 2233774"/>
                      <a:gd name="connsiteY1" fmla="*/ 965449 h 1337293"/>
                      <a:gd name="connsiteX2" fmla="*/ 211911 w 2233774"/>
                      <a:gd name="connsiteY2" fmla="*/ 1337292 h 1337293"/>
                      <a:gd name="connsiteX3" fmla="*/ 2050880 w 2233774"/>
                      <a:gd name="connsiteY3" fmla="*/ 1336288 h 1337293"/>
                      <a:gd name="connsiteX4" fmla="*/ 2138367 w 2233774"/>
                      <a:gd name="connsiteY4" fmla="*/ 986873 h 1337293"/>
                      <a:gd name="connsiteX5" fmla="*/ 1872644 w 2233774"/>
                      <a:gd name="connsiteY5" fmla="*/ 291304 h 1337293"/>
                      <a:gd name="connsiteX6" fmla="*/ 1411536 w 2233774"/>
                      <a:gd name="connsiteY6" fmla="*/ 2135 h 1337293"/>
                      <a:gd name="connsiteX7" fmla="*/ 606837 w 2233774"/>
                      <a:gd name="connsiteY7" fmla="*/ 2359 h 1337293"/>
                      <a:gd name="connsiteX8" fmla="*/ 407104 w 2233774"/>
                      <a:gd name="connsiteY8" fmla="*/ 162331 h 1337293"/>
                      <a:gd name="connsiteX0" fmla="*/ 407104 w 2233295"/>
                      <a:gd name="connsiteY0" fmla="*/ 162331 h 1337293"/>
                      <a:gd name="connsiteX1" fmla="*/ 77203 w 2233295"/>
                      <a:gd name="connsiteY1" fmla="*/ 965449 h 1337293"/>
                      <a:gd name="connsiteX2" fmla="*/ 211911 w 2233295"/>
                      <a:gd name="connsiteY2" fmla="*/ 1337292 h 1337293"/>
                      <a:gd name="connsiteX3" fmla="*/ 2050880 w 2233295"/>
                      <a:gd name="connsiteY3" fmla="*/ 1336288 h 1337293"/>
                      <a:gd name="connsiteX4" fmla="*/ 2138367 w 2233295"/>
                      <a:gd name="connsiteY4" fmla="*/ 986873 h 1337293"/>
                      <a:gd name="connsiteX5" fmla="*/ 1872644 w 2233295"/>
                      <a:gd name="connsiteY5" fmla="*/ 291304 h 1337293"/>
                      <a:gd name="connsiteX6" fmla="*/ 1411536 w 2233295"/>
                      <a:gd name="connsiteY6" fmla="*/ 2135 h 1337293"/>
                      <a:gd name="connsiteX7" fmla="*/ 606837 w 2233295"/>
                      <a:gd name="connsiteY7" fmla="*/ 2359 h 1337293"/>
                      <a:gd name="connsiteX8" fmla="*/ 407104 w 2233295"/>
                      <a:gd name="connsiteY8" fmla="*/ 162331 h 1337293"/>
                      <a:gd name="connsiteX0" fmla="*/ 407104 w 2226606"/>
                      <a:gd name="connsiteY0" fmla="*/ 162331 h 1365877"/>
                      <a:gd name="connsiteX1" fmla="*/ 77203 w 2226606"/>
                      <a:gd name="connsiteY1" fmla="*/ 965449 h 1365877"/>
                      <a:gd name="connsiteX2" fmla="*/ 211911 w 2226606"/>
                      <a:gd name="connsiteY2" fmla="*/ 1337292 h 1365877"/>
                      <a:gd name="connsiteX3" fmla="*/ 2050880 w 2226606"/>
                      <a:gd name="connsiteY3" fmla="*/ 1336288 h 1365877"/>
                      <a:gd name="connsiteX4" fmla="*/ 2118015 w 2226606"/>
                      <a:gd name="connsiteY4" fmla="*/ 940354 h 1365877"/>
                      <a:gd name="connsiteX5" fmla="*/ 1872644 w 2226606"/>
                      <a:gd name="connsiteY5" fmla="*/ 291304 h 1365877"/>
                      <a:gd name="connsiteX6" fmla="*/ 1411536 w 2226606"/>
                      <a:gd name="connsiteY6" fmla="*/ 2135 h 1365877"/>
                      <a:gd name="connsiteX7" fmla="*/ 606837 w 2226606"/>
                      <a:gd name="connsiteY7" fmla="*/ 2359 h 1365877"/>
                      <a:gd name="connsiteX8" fmla="*/ 407104 w 2226606"/>
                      <a:gd name="connsiteY8" fmla="*/ 162331 h 1365877"/>
                      <a:gd name="connsiteX0" fmla="*/ 407104 w 2229771"/>
                      <a:gd name="connsiteY0" fmla="*/ 162331 h 1365877"/>
                      <a:gd name="connsiteX1" fmla="*/ 77203 w 2229771"/>
                      <a:gd name="connsiteY1" fmla="*/ 965449 h 1365877"/>
                      <a:gd name="connsiteX2" fmla="*/ 211911 w 2229771"/>
                      <a:gd name="connsiteY2" fmla="*/ 1337292 h 1365877"/>
                      <a:gd name="connsiteX3" fmla="*/ 2050880 w 2229771"/>
                      <a:gd name="connsiteY3" fmla="*/ 1336288 h 1365877"/>
                      <a:gd name="connsiteX4" fmla="*/ 2118015 w 2229771"/>
                      <a:gd name="connsiteY4" fmla="*/ 940354 h 1365877"/>
                      <a:gd name="connsiteX5" fmla="*/ 1872644 w 2229771"/>
                      <a:gd name="connsiteY5" fmla="*/ 291304 h 1365877"/>
                      <a:gd name="connsiteX6" fmla="*/ 1411536 w 2229771"/>
                      <a:gd name="connsiteY6" fmla="*/ 2135 h 1365877"/>
                      <a:gd name="connsiteX7" fmla="*/ 606837 w 2229771"/>
                      <a:gd name="connsiteY7" fmla="*/ 2359 h 1365877"/>
                      <a:gd name="connsiteX8" fmla="*/ 407104 w 2229771"/>
                      <a:gd name="connsiteY8" fmla="*/ 162331 h 1365877"/>
                      <a:gd name="connsiteX0" fmla="*/ 407104 w 2223680"/>
                      <a:gd name="connsiteY0" fmla="*/ 162331 h 1337293"/>
                      <a:gd name="connsiteX1" fmla="*/ 77203 w 2223680"/>
                      <a:gd name="connsiteY1" fmla="*/ 965449 h 1337293"/>
                      <a:gd name="connsiteX2" fmla="*/ 211911 w 2223680"/>
                      <a:gd name="connsiteY2" fmla="*/ 1337292 h 1337293"/>
                      <a:gd name="connsiteX3" fmla="*/ 2050880 w 2223680"/>
                      <a:gd name="connsiteY3" fmla="*/ 1336288 h 1337293"/>
                      <a:gd name="connsiteX4" fmla="*/ 2118015 w 2223680"/>
                      <a:gd name="connsiteY4" fmla="*/ 940354 h 1337293"/>
                      <a:gd name="connsiteX5" fmla="*/ 1872644 w 2223680"/>
                      <a:gd name="connsiteY5" fmla="*/ 291304 h 1337293"/>
                      <a:gd name="connsiteX6" fmla="*/ 1411536 w 2223680"/>
                      <a:gd name="connsiteY6" fmla="*/ 2135 h 1337293"/>
                      <a:gd name="connsiteX7" fmla="*/ 606837 w 2223680"/>
                      <a:gd name="connsiteY7" fmla="*/ 2359 h 1337293"/>
                      <a:gd name="connsiteX8" fmla="*/ 407104 w 2223680"/>
                      <a:gd name="connsiteY8" fmla="*/ 162331 h 13372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223680" h="1337293">
                        <a:moveTo>
                          <a:pt x="407104" y="162331"/>
                        </a:moveTo>
                        <a:cubicBezTo>
                          <a:pt x="343209" y="334012"/>
                          <a:pt x="116105" y="865861"/>
                          <a:pt x="77203" y="965449"/>
                        </a:cubicBezTo>
                        <a:cubicBezTo>
                          <a:pt x="25112" y="1098800"/>
                          <a:pt x="-121396" y="1337996"/>
                          <a:pt x="211911" y="1337292"/>
                        </a:cubicBezTo>
                        <a:lnTo>
                          <a:pt x="2050880" y="1336288"/>
                        </a:lnTo>
                        <a:cubicBezTo>
                          <a:pt x="2354026" y="1344272"/>
                          <a:pt x="2178662" y="1081278"/>
                          <a:pt x="2118015" y="940354"/>
                        </a:cubicBezTo>
                        <a:cubicBezTo>
                          <a:pt x="2057368" y="799430"/>
                          <a:pt x="1964017" y="567346"/>
                          <a:pt x="1872644" y="291304"/>
                        </a:cubicBezTo>
                        <a:cubicBezTo>
                          <a:pt x="1659827" y="156946"/>
                          <a:pt x="1607423" y="133240"/>
                          <a:pt x="1411536" y="2135"/>
                        </a:cubicBezTo>
                        <a:cubicBezTo>
                          <a:pt x="1188265" y="-1573"/>
                          <a:pt x="1034197" y="247"/>
                          <a:pt x="606837" y="2359"/>
                        </a:cubicBezTo>
                        <a:cubicBezTo>
                          <a:pt x="476801" y="3002"/>
                          <a:pt x="466302" y="3269"/>
                          <a:pt x="407104" y="162331"/>
                        </a:cubicBezTo>
                        <a:close/>
                      </a:path>
                    </a:pathLst>
                  </a:custGeom>
                  <a:solidFill>
                    <a:sysClr val="window" lastClr="FFFFFF"/>
                  </a:solidFill>
                  <a:ln w="19050" cap="flat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217" name="Straight Connector 3">
                    <a:extLst>
                      <a:ext uri="{FF2B5EF4-FFF2-40B4-BE49-F238E27FC236}">
                        <a16:creationId xmlns:a16="http://schemas.microsoft.com/office/drawing/2014/main" id="{1947B17D-0616-9621-58A3-1E9C5F601B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30277" y="3322091"/>
                    <a:ext cx="737826" cy="0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18" name="Straight Connector 5">
                    <a:extLst>
                      <a:ext uri="{FF2B5EF4-FFF2-40B4-BE49-F238E27FC236}">
                        <a16:creationId xmlns:a16="http://schemas.microsoft.com/office/drawing/2014/main" id="{68D4EEAA-0A1F-0B55-E9D0-25E28D1A1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71498" y="3528810"/>
                    <a:ext cx="1260000" cy="0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19" name="Straight Connector 8">
                    <a:extLst>
                      <a:ext uri="{FF2B5EF4-FFF2-40B4-BE49-F238E27FC236}">
                        <a16:creationId xmlns:a16="http://schemas.microsoft.com/office/drawing/2014/main" id="{DA017374-F877-C645-C91D-1142943965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53940" y="3781246"/>
                    <a:ext cx="1003649" cy="0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220" name="Straight Connector 10">
                    <a:extLst>
                      <a:ext uri="{FF2B5EF4-FFF2-40B4-BE49-F238E27FC236}">
                        <a16:creationId xmlns:a16="http://schemas.microsoft.com/office/drawing/2014/main" id="{DF15C57C-4E66-2030-5FA0-09C9E58480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36382" y="4079398"/>
                    <a:ext cx="1332000" cy="0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4221" name="Freihandform: Form 17">
                    <a:extLst>
                      <a:ext uri="{FF2B5EF4-FFF2-40B4-BE49-F238E27FC236}">
                        <a16:creationId xmlns:a16="http://schemas.microsoft.com/office/drawing/2014/main" id="{E432368C-A590-3B1C-3B09-B1B9DA118B03}"/>
                      </a:ext>
                    </a:extLst>
                  </p:cNvPr>
                  <p:cNvSpPr/>
                  <p:nvPr/>
                </p:nvSpPr>
                <p:spPr>
                  <a:xfrm>
                    <a:off x="6594468" y="3112306"/>
                    <a:ext cx="337029" cy="239433"/>
                  </a:xfrm>
                  <a:custGeom>
                    <a:avLst/>
                    <a:gdLst>
                      <a:gd name="connsiteX0" fmla="*/ 33745 w 483169"/>
                      <a:gd name="connsiteY0" fmla="*/ 178 h 312894"/>
                      <a:gd name="connsiteX1" fmla="*/ 82591 w 483169"/>
                      <a:gd name="connsiteY1" fmla="*/ 252225 h 312894"/>
                      <a:gd name="connsiteX2" fmla="*/ 483129 w 483169"/>
                      <a:gd name="connsiteY2" fmla="*/ 295209 h 312894"/>
                      <a:gd name="connsiteX3" fmla="*/ 33745 w 483169"/>
                      <a:gd name="connsiteY3" fmla="*/ 178 h 312894"/>
                      <a:gd name="connsiteX0" fmla="*/ 40856 w 490280"/>
                      <a:gd name="connsiteY0" fmla="*/ 4904 h 317620"/>
                      <a:gd name="connsiteX1" fmla="*/ 89702 w 490280"/>
                      <a:gd name="connsiteY1" fmla="*/ 256951 h 317620"/>
                      <a:gd name="connsiteX2" fmla="*/ 490240 w 490280"/>
                      <a:gd name="connsiteY2" fmla="*/ 299935 h 317620"/>
                      <a:gd name="connsiteX3" fmla="*/ 40856 w 490280"/>
                      <a:gd name="connsiteY3" fmla="*/ 4904 h 317620"/>
                      <a:gd name="connsiteX0" fmla="*/ 40856 w 490280"/>
                      <a:gd name="connsiteY0" fmla="*/ 4904 h 317620"/>
                      <a:gd name="connsiteX1" fmla="*/ 89702 w 490280"/>
                      <a:gd name="connsiteY1" fmla="*/ 256951 h 317620"/>
                      <a:gd name="connsiteX2" fmla="*/ 490240 w 490280"/>
                      <a:gd name="connsiteY2" fmla="*/ 299935 h 317620"/>
                      <a:gd name="connsiteX3" fmla="*/ 40856 w 490280"/>
                      <a:gd name="connsiteY3" fmla="*/ 4904 h 317620"/>
                      <a:gd name="connsiteX0" fmla="*/ 0 w 449424"/>
                      <a:gd name="connsiteY0" fmla="*/ 0 h 312716"/>
                      <a:gd name="connsiteX1" fmla="*/ 48846 w 449424"/>
                      <a:gd name="connsiteY1" fmla="*/ 252047 h 312716"/>
                      <a:gd name="connsiteX2" fmla="*/ 449384 w 449424"/>
                      <a:gd name="connsiteY2" fmla="*/ 295031 h 312716"/>
                      <a:gd name="connsiteX3" fmla="*/ 0 w 449424"/>
                      <a:gd name="connsiteY3" fmla="*/ 0 h 312716"/>
                      <a:gd name="connsiteX0" fmla="*/ 0 w 471061"/>
                      <a:gd name="connsiteY0" fmla="*/ 0 h 313581"/>
                      <a:gd name="connsiteX1" fmla="*/ 70226 w 471061"/>
                      <a:gd name="connsiteY1" fmla="*/ 252047 h 313581"/>
                      <a:gd name="connsiteX2" fmla="*/ 470764 w 471061"/>
                      <a:gd name="connsiteY2" fmla="*/ 295031 h 313581"/>
                      <a:gd name="connsiteX3" fmla="*/ 0 w 471061"/>
                      <a:gd name="connsiteY3" fmla="*/ 0 h 313581"/>
                      <a:gd name="connsiteX0" fmla="*/ 0 w 471061"/>
                      <a:gd name="connsiteY0" fmla="*/ 0 h 313581"/>
                      <a:gd name="connsiteX1" fmla="*/ 70226 w 471061"/>
                      <a:gd name="connsiteY1" fmla="*/ 252047 h 313581"/>
                      <a:gd name="connsiteX2" fmla="*/ 470764 w 471061"/>
                      <a:gd name="connsiteY2" fmla="*/ 295031 h 313581"/>
                      <a:gd name="connsiteX3" fmla="*/ 0 w 471061"/>
                      <a:gd name="connsiteY3" fmla="*/ 0 h 313581"/>
                      <a:gd name="connsiteX0" fmla="*/ 0 w 471466"/>
                      <a:gd name="connsiteY0" fmla="*/ 0 h 340271"/>
                      <a:gd name="connsiteX1" fmla="*/ 104078 w 471466"/>
                      <a:gd name="connsiteY1" fmla="*/ 308844 h 340271"/>
                      <a:gd name="connsiteX2" fmla="*/ 470764 w 471466"/>
                      <a:gd name="connsiteY2" fmla="*/ 295031 h 340271"/>
                      <a:gd name="connsiteX3" fmla="*/ 0 w 471466"/>
                      <a:gd name="connsiteY3" fmla="*/ 0 h 340271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1669"/>
                      <a:gd name="connsiteY0" fmla="*/ 0 h 331968"/>
                      <a:gd name="connsiteX1" fmla="*/ 116550 w 471669"/>
                      <a:gd name="connsiteY1" fmla="*/ 295135 h 331968"/>
                      <a:gd name="connsiteX2" fmla="*/ 470764 w 471669"/>
                      <a:gd name="connsiteY2" fmla="*/ 295031 h 331968"/>
                      <a:gd name="connsiteX3" fmla="*/ 0 w 471669"/>
                      <a:gd name="connsiteY3" fmla="*/ 0 h 331968"/>
                      <a:gd name="connsiteX0" fmla="*/ 0 w 478663"/>
                      <a:gd name="connsiteY0" fmla="*/ 0 h 327038"/>
                      <a:gd name="connsiteX1" fmla="*/ 116550 w 478663"/>
                      <a:gd name="connsiteY1" fmla="*/ 295135 h 327038"/>
                      <a:gd name="connsiteX2" fmla="*/ 470764 w 478663"/>
                      <a:gd name="connsiteY2" fmla="*/ 295031 h 327038"/>
                      <a:gd name="connsiteX3" fmla="*/ 0 w 478663"/>
                      <a:gd name="connsiteY3" fmla="*/ 0 h 327038"/>
                      <a:gd name="connsiteX0" fmla="*/ 0 w 478663"/>
                      <a:gd name="connsiteY0" fmla="*/ 0 h 327038"/>
                      <a:gd name="connsiteX1" fmla="*/ 116550 w 478663"/>
                      <a:gd name="connsiteY1" fmla="*/ 295135 h 327038"/>
                      <a:gd name="connsiteX2" fmla="*/ 470764 w 478663"/>
                      <a:gd name="connsiteY2" fmla="*/ 295031 h 327038"/>
                      <a:gd name="connsiteX3" fmla="*/ 0 w 478663"/>
                      <a:gd name="connsiteY3" fmla="*/ 0 h 327038"/>
                      <a:gd name="connsiteX0" fmla="*/ 0 w 470764"/>
                      <a:gd name="connsiteY0" fmla="*/ 0 h 319868"/>
                      <a:gd name="connsiteX1" fmla="*/ 116550 w 470764"/>
                      <a:gd name="connsiteY1" fmla="*/ 295135 h 319868"/>
                      <a:gd name="connsiteX2" fmla="*/ 470764 w 470764"/>
                      <a:gd name="connsiteY2" fmla="*/ 295031 h 319868"/>
                      <a:gd name="connsiteX3" fmla="*/ 0 w 470764"/>
                      <a:gd name="connsiteY3" fmla="*/ 0 h 319868"/>
                      <a:gd name="connsiteX0" fmla="*/ 0 w 497489"/>
                      <a:gd name="connsiteY0" fmla="*/ 0 h 325903"/>
                      <a:gd name="connsiteX1" fmla="*/ 116550 w 497489"/>
                      <a:gd name="connsiteY1" fmla="*/ 295135 h 325903"/>
                      <a:gd name="connsiteX2" fmla="*/ 497489 w 497489"/>
                      <a:gd name="connsiteY2" fmla="*/ 310699 h 325903"/>
                      <a:gd name="connsiteX3" fmla="*/ 0 w 497489"/>
                      <a:gd name="connsiteY3" fmla="*/ 0 h 325903"/>
                      <a:gd name="connsiteX0" fmla="*/ 0 w 497489"/>
                      <a:gd name="connsiteY0" fmla="*/ 0 h 339670"/>
                      <a:gd name="connsiteX1" fmla="*/ 136149 w 497489"/>
                      <a:gd name="connsiteY1" fmla="*/ 316679 h 339670"/>
                      <a:gd name="connsiteX2" fmla="*/ 497489 w 497489"/>
                      <a:gd name="connsiteY2" fmla="*/ 310699 h 339670"/>
                      <a:gd name="connsiteX3" fmla="*/ 0 w 497489"/>
                      <a:gd name="connsiteY3" fmla="*/ 0 h 339670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5545"/>
                      <a:gd name="connsiteX1" fmla="*/ 132586 w 493926"/>
                      <a:gd name="connsiteY1" fmla="*/ 322554 h 345545"/>
                      <a:gd name="connsiteX2" fmla="*/ 493926 w 493926"/>
                      <a:gd name="connsiteY2" fmla="*/ 316574 h 345545"/>
                      <a:gd name="connsiteX3" fmla="*/ 0 w 493926"/>
                      <a:gd name="connsiteY3" fmla="*/ 0 h 345545"/>
                      <a:gd name="connsiteX0" fmla="*/ 0 w 493926"/>
                      <a:gd name="connsiteY0" fmla="*/ 0 h 341411"/>
                      <a:gd name="connsiteX1" fmla="*/ 118332 w 493926"/>
                      <a:gd name="connsiteY1" fmla="*/ 316679 h 341411"/>
                      <a:gd name="connsiteX2" fmla="*/ 493926 w 493926"/>
                      <a:gd name="connsiteY2" fmla="*/ 316574 h 341411"/>
                      <a:gd name="connsiteX3" fmla="*/ 0 w 493926"/>
                      <a:gd name="connsiteY3" fmla="*/ 0 h 341411"/>
                      <a:gd name="connsiteX0" fmla="*/ 0 w 493926"/>
                      <a:gd name="connsiteY0" fmla="*/ 0 h 332849"/>
                      <a:gd name="connsiteX1" fmla="*/ 111205 w 493926"/>
                      <a:gd name="connsiteY1" fmla="*/ 302969 h 332849"/>
                      <a:gd name="connsiteX2" fmla="*/ 493926 w 493926"/>
                      <a:gd name="connsiteY2" fmla="*/ 316574 h 332849"/>
                      <a:gd name="connsiteX3" fmla="*/ 0 w 493926"/>
                      <a:gd name="connsiteY3" fmla="*/ 0 h 332849"/>
                      <a:gd name="connsiteX0" fmla="*/ 0 w 493926"/>
                      <a:gd name="connsiteY0" fmla="*/ 0 h 332849"/>
                      <a:gd name="connsiteX1" fmla="*/ 111205 w 493926"/>
                      <a:gd name="connsiteY1" fmla="*/ 302969 h 332849"/>
                      <a:gd name="connsiteX2" fmla="*/ 493926 w 493926"/>
                      <a:gd name="connsiteY2" fmla="*/ 316574 h 332849"/>
                      <a:gd name="connsiteX3" fmla="*/ 0 w 493926"/>
                      <a:gd name="connsiteY3" fmla="*/ 0 h 3328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493926" h="332849">
                        <a:moveTo>
                          <a:pt x="0" y="0"/>
                        </a:moveTo>
                        <a:cubicBezTo>
                          <a:pt x="33018" y="122097"/>
                          <a:pt x="36308" y="253797"/>
                          <a:pt x="111205" y="302969"/>
                        </a:cubicBezTo>
                        <a:cubicBezTo>
                          <a:pt x="186102" y="352141"/>
                          <a:pt x="304899" y="328551"/>
                          <a:pt x="493926" y="316574"/>
                        </a:cubicBezTo>
                        <a:cubicBezTo>
                          <a:pt x="365821" y="243884"/>
                          <a:pt x="109514" y="67877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0BB5DD">
                      <a:lumMod val="20000"/>
                      <a:lumOff val="80000"/>
                    </a:srgbClr>
                  </a:solidFill>
                  <a:ln w="19050" cap="flat" cmpd="sng" algn="ctr">
                    <a:solidFill>
                      <a:schemeClr val="accent1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de-DE" sz="105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4163" name="Group 4162">
              <a:extLst>
                <a:ext uri="{FF2B5EF4-FFF2-40B4-BE49-F238E27FC236}">
                  <a16:creationId xmlns:a16="http://schemas.microsoft.com/office/drawing/2014/main" id="{B46CBE29-090D-E6B9-D29D-5316BE987C27}"/>
                </a:ext>
              </a:extLst>
            </p:cNvPr>
            <p:cNvGrpSpPr/>
            <p:nvPr/>
          </p:nvGrpSpPr>
          <p:grpSpPr>
            <a:xfrm>
              <a:off x="260224" y="1130600"/>
              <a:ext cx="2517687" cy="1787318"/>
              <a:chOff x="1496573" y="2634088"/>
              <a:chExt cx="2517687" cy="1787318"/>
            </a:xfrm>
          </p:grpSpPr>
          <p:grpSp>
            <p:nvGrpSpPr>
              <p:cNvPr id="4164" name="Group 4163">
                <a:extLst>
                  <a:ext uri="{FF2B5EF4-FFF2-40B4-BE49-F238E27FC236}">
                    <a16:creationId xmlns:a16="http://schemas.microsoft.com/office/drawing/2014/main" id="{947AE6C3-DE3E-66AC-D6FC-B6FF1064A62C}"/>
                  </a:ext>
                </a:extLst>
              </p:cNvPr>
              <p:cNvGrpSpPr/>
              <p:nvPr/>
            </p:nvGrpSpPr>
            <p:grpSpPr>
              <a:xfrm>
                <a:off x="1496573" y="3273578"/>
                <a:ext cx="1183460" cy="1147828"/>
                <a:chOff x="2990957" y="388638"/>
                <a:chExt cx="5751376" cy="4789864"/>
              </a:xfrm>
            </p:grpSpPr>
            <p:sp>
              <p:nvSpPr>
                <p:cNvPr id="4181" name="Rechteck 44">
                  <a:extLst>
                    <a:ext uri="{FF2B5EF4-FFF2-40B4-BE49-F238E27FC236}">
                      <a16:creationId xmlns:a16="http://schemas.microsoft.com/office/drawing/2014/main" id="{175D00E1-7B14-33EE-A710-D195EC251825}"/>
                    </a:ext>
                  </a:extLst>
                </p:cNvPr>
                <p:cNvSpPr/>
                <p:nvPr/>
              </p:nvSpPr>
              <p:spPr>
                <a:xfrm>
                  <a:off x="2990957" y="388638"/>
                  <a:ext cx="5751376" cy="478834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82" name="Rechteck 45">
                  <a:extLst>
                    <a:ext uri="{FF2B5EF4-FFF2-40B4-BE49-F238E27FC236}">
                      <a16:creationId xmlns:a16="http://schemas.microsoft.com/office/drawing/2014/main" id="{41B65DCF-19A7-20D4-E046-7074CE2AD52E}"/>
                    </a:ext>
                  </a:extLst>
                </p:cNvPr>
                <p:cNvSpPr/>
                <p:nvPr/>
              </p:nvSpPr>
              <p:spPr>
                <a:xfrm>
                  <a:off x="2990957" y="4749432"/>
                  <a:ext cx="867119" cy="429070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GB" sz="500">
                      <a:solidFill>
                        <a:srgbClr val="595449"/>
                      </a:solidFill>
                    </a:rPr>
                    <a:t>A</a:t>
                  </a:r>
                  <a:endParaRPr lang="en-US" sz="5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83" name="Rechteck 47">
                  <a:extLst>
                    <a:ext uri="{FF2B5EF4-FFF2-40B4-BE49-F238E27FC236}">
                      <a16:creationId xmlns:a16="http://schemas.microsoft.com/office/drawing/2014/main" id="{9F2167AB-AC85-DCF9-BD19-77DCFE8AC6B6}"/>
                    </a:ext>
                  </a:extLst>
                </p:cNvPr>
                <p:cNvSpPr/>
                <p:nvPr/>
              </p:nvSpPr>
              <p:spPr>
                <a:xfrm>
                  <a:off x="3858076" y="4749424"/>
                  <a:ext cx="867119" cy="42907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GB" sz="500">
                      <a:solidFill>
                        <a:srgbClr val="595449"/>
                      </a:solidFill>
                    </a:rPr>
                    <a:t>B</a:t>
                  </a:r>
                  <a:endParaRPr lang="en-US" sz="5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84" name="Rechteck 51">
                  <a:extLst>
                    <a:ext uri="{FF2B5EF4-FFF2-40B4-BE49-F238E27FC236}">
                      <a16:creationId xmlns:a16="http://schemas.microsoft.com/office/drawing/2014/main" id="{5C22DC5C-E3C6-DE30-BE83-F5D4BD4AECC7}"/>
                    </a:ext>
                  </a:extLst>
                </p:cNvPr>
                <p:cNvSpPr/>
                <p:nvPr/>
              </p:nvSpPr>
              <p:spPr>
                <a:xfrm>
                  <a:off x="4725200" y="4749424"/>
                  <a:ext cx="867119" cy="42907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GB" sz="500">
                      <a:solidFill>
                        <a:srgbClr val="595449"/>
                      </a:solidFill>
                    </a:rPr>
                    <a:t>C</a:t>
                  </a:r>
                  <a:endParaRPr lang="en-US" sz="5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85" name="Rechteck: abgerundete Ecken 81">
                  <a:extLst>
                    <a:ext uri="{FF2B5EF4-FFF2-40B4-BE49-F238E27FC236}">
                      <a16:creationId xmlns:a16="http://schemas.microsoft.com/office/drawing/2014/main" id="{E15A81D3-FC26-680B-979D-78F174B11FBB}"/>
                    </a:ext>
                  </a:extLst>
                </p:cNvPr>
                <p:cNvSpPr/>
                <p:nvPr/>
              </p:nvSpPr>
              <p:spPr>
                <a:xfrm>
                  <a:off x="3210675" y="2010045"/>
                  <a:ext cx="1061048" cy="32777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86" name="Rechteck: abgerundete Ecken 84">
                  <a:extLst>
                    <a:ext uri="{FF2B5EF4-FFF2-40B4-BE49-F238E27FC236}">
                      <a16:creationId xmlns:a16="http://schemas.microsoft.com/office/drawing/2014/main" id="{973A1F4B-E34E-A543-3FF2-E147357B6E82}"/>
                    </a:ext>
                  </a:extLst>
                </p:cNvPr>
                <p:cNvSpPr/>
                <p:nvPr/>
              </p:nvSpPr>
              <p:spPr>
                <a:xfrm>
                  <a:off x="7376867" y="2010045"/>
                  <a:ext cx="1061048" cy="32777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87" name="Rechteck: abgerundete Ecken 77">
                  <a:extLst>
                    <a:ext uri="{FF2B5EF4-FFF2-40B4-BE49-F238E27FC236}">
                      <a16:creationId xmlns:a16="http://schemas.microsoft.com/office/drawing/2014/main" id="{52216FFD-FC8F-0AEE-A393-293D2EFE205A}"/>
                    </a:ext>
                  </a:extLst>
                </p:cNvPr>
                <p:cNvSpPr/>
                <p:nvPr/>
              </p:nvSpPr>
              <p:spPr>
                <a:xfrm>
                  <a:off x="3210675" y="2454105"/>
                  <a:ext cx="1061048" cy="32777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88" name="Rechteck: abgerundete Ecken 80">
                  <a:extLst>
                    <a:ext uri="{FF2B5EF4-FFF2-40B4-BE49-F238E27FC236}">
                      <a16:creationId xmlns:a16="http://schemas.microsoft.com/office/drawing/2014/main" id="{BC8D23F5-0903-17FC-9779-C956367AA60D}"/>
                    </a:ext>
                  </a:extLst>
                </p:cNvPr>
                <p:cNvSpPr/>
                <p:nvPr/>
              </p:nvSpPr>
              <p:spPr>
                <a:xfrm>
                  <a:off x="7376867" y="2454105"/>
                  <a:ext cx="1061048" cy="32777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89" name="Rechteck 91">
                  <a:extLst>
                    <a:ext uri="{FF2B5EF4-FFF2-40B4-BE49-F238E27FC236}">
                      <a16:creationId xmlns:a16="http://schemas.microsoft.com/office/drawing/2014/main" id="{7AC4DBE9-19D2-68F7-2294-F4A2C291B557}"/>
                    </a:ext>
                  </a:extLst>
                </p:cNvPr>
                <p:cNvSpPr/>
                <p:nvPr/>
              </p:nvSpPr>
              <p:spPr>
                <a:xfrm>
                  <a:off x="5592319" y="4749424"/>
                  <a:ext cx="867119" cy="42907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GB" sz="500">
                      <a:solidFill>
                        <a:srgbClr val="595449"/>
                      </a:solidFill>
                    </a:rPr>
                    <a:t>D</a:t>
                  </a:r>
                  <a:endParaRPr lang="en-US" sz="5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90" name="Rechteck: abgerundete Ecken 85">
                  <a:extLst>
                    <a:ext uri="{FF2B5EF4-FFF2-40B4-BE49-F238E27FC236}">
                      <a16:creationId xmlns:a16="http://schemas.microsoft.com/office/drawing/2014/main" id="{D1929382-CF69-8D6F-C9C0-1A90DB606391}"/>
                    </a:ext>
                  </a:extLst>
                </p:cNvPr>
                <p:cNvSpPr/>
                <p:nvPr/>
              </p:nvSpPr>
              <p:spPr>
                <a:xfrm>
                  <a:off x="3210675" y="2906253"/>
                  <a:ext cx="1061048" cy="32777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91" name="Rechteck: abgerundete Ecken 88">
                  <a:extLst>
                    <a:ext uri="{FF2B5EF4-FFF2-40B4-BE49-F238E27FC236}">
                      <a16:creationId xmlns:a16="http://schemas.microsoft.com/office/drawing/2014/main" id="{2A1123AF-4AE6-FADD-D46B-5946883F9E4B}"/>
                    </a:ext>
                  </a:extLst>
                </p:cNvPr>
                <p:cNvSpPr/>
                <p:nvPr/>
              </p:nvSpPr>
              <p:spPr>
                <a:xfrm>
                  <a:off x="7376867" y="2906253"/>
                  <a:ext cx="1061048" cy="32777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92" name="Rechteck: abgerundete Ecken 81">
                  <a:extLst>
                    <a:ext uri="{FF2B5EF4-FFF2-40B4-BE49-F238E27FC236}">
                      <a16:creationId xmlns:a16="http://schemas.microsoft.com/office/drawing/2014/main" id="{E2F43BFD-64C6-260F-7EE0-6008D254D643}"/>
                    </a:ext>
                  </a:extLst>
                </p:cNvPr>
                <p:cNvSpPr/>
                <p:nvPr/>
              </p:nvSpPr>
              <p:spPr>
                <a:xfrm>
                  <a:off x="3210675" y="3350313"/>
                  <a:ext cx="1061048" cy="32777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93" name="Rechteck: abgerundete Ecken 84">
                  <a:extLst>
                    <a:ext uri="{FF2B5EF4-FFF2-40B4-BE49-F238E27FC236}">
                      <a16:creationId xmlns:a16="http://schemas.microsoft.com/office/drawing/2014/main" id="{F609BB7C-0C86-647D-C15F-8FCB620F7A84}"/>
                    </a:ext>
                  </a:extLst>
                </p:cNvPr>
                <p:cNvSpPr/>
                <p:nvPr/>
              </p:nvSpPr>
              <p:spPr>
                <a:xfrm>
                  <a:off x="7376867" y="3350313"/>
                  <a:ext cx="1061048" cy="32777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94" name="Rechteck: abgerundete Ecken 77">
                  <a:extLst>
                    <a:ext uri="{FF2B5EF4-FFF2-40B4-BE49-F238E27FC236}">
                      <a16:creationId xmlns:a16="http://schemas.microsoft.com/office/drawing/2014/main" id="{9EC3199A-446C-D225-73E2-9DD5F279B83F}"/>
                    </a:ext>
                  </a:extLst>
                </p:cNvPr>
                <p:cNvSpPr/>
                <p:nvPr/>
              </p:nvSpPr>
              <p:spPr>
                <a:xfrm>
                  <a:off x="3210675" y="3794373"/>
                  <a:ext cx="1061048" cy="32777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95" name="Rechteck: abgerundete Ecken 83">
                  <a:extLst>
                    <a:ext uri="{FF2B5EF4-FFF2-40B4-BE49-F238E27FC236}">
                      <a16:creationId xmlns:a16="http://schemas.microsoft.com/office/drawing/2014/main" id="{FE3B3B9F-6A9A-70A4-4D7C-6225FC8A84B6}"/>
                    </a:ext>
                  </a:extLst>
                </p:cNvPr>
                <p:cNvSpPr/>
                <p:nvPr/>
              </p:nvSpPr>
              <p:spPr>
                <a:xfrm>
                  <a:off x="4328580" y="2010045"/>
                  <a:ext cx="2956218" cy="32247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96" name="Rechteck: abgerundete Ecken 79">
                  <a:extLst>
                    <a:ext uri="{FF2B5EF4-FFF2-40B4-BE49-F238E27FC236}">
                      <a16:creationId xmlns:a16="http://schemas.microsoft.com/office/drawing/2014/main" id="{CBE98DA6-7351-BA4E-81DF-F3754D8EA237}"/>
                    </a:ext>
                  </a:extLst>
                </p:cNvPr>
                <p:cNvSpPr/>
                <p:nvPr/>
              </p:nvSpPr>
              <p:spPr>
                <a:xfrm>
                  <a:off x="4328580" y="2454105"/>
                  <a:ext cx="2956218" cy="32247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97" name="Rechteck: abgerundete Ecken 87">
                  <a:extLst>
                    <a:ext uri="{FF2B5EF4-FFF2-40B4-BE49-F238E27FC236}">
                      <a16:creationId xmlns:a16="http://schemas.microsoft.com/office/drawing/2014/main" id="{6C035005-C226-4337-B12C-BDC5AF5E4640}"/>
                    </a:ext>
                  </a:extLst>
                </p:cNvPr>
                <p:cNvSpPr/>
                <p:nvPr/>
              </p:nvSpPr>
              <p:spPr>
                <a:xfrm>
                  <a:off x="4328580" y="2906253"/>
                  <a:ext cx="2956218" cy="32247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98" name="Rechteck: abgerundete Ecken 83">
                  <a:extLst>
                    <a:ext uri="{FF2B5EF4-FFF2-40B4-BE49-F238E27FC236}">
                      <a16:creationId xmlns:a16="http://schemas.microsoft.com/office/drawing/2014/main" id="{30788859-AEF4-46D8-3772-8FED6A89026F}"/>
                    </a:ext>
                  </a:extLst>
                </p:cNvPr>
                <p:cNvSpPr/>
                <p:nvPr/>
              </p:nvSpPr>
              <p:spPr>
                <a:xfrm>
                  <a:off x="4328580" y="3350313"/>
                  <a:ext cx="2956218" cy="32247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199" name="Rechteck: abgerundete Ecken 79">
                  <a:extLst>
                    <a:ext uri="{FF2B5EF4-FFF2-40B4-BE49-F238E27FC236}">
                      <a16:creationId xmlns:a16="http://schemas.microsoft.com/office/drawing/2014/main" id="{02868EE3-FD81-C739-49AE-64411633E98B}"/>
                    </a:ext>
                  </a:extLst>
                </p:cNvPr>
                <p:cNvSpPr/>
                <p:nvPr/>
              </p:nvSpPr>
              <p:spPr>
                <a:xfrm>
                  <a:off x="4328580" y="3794373"/>
                  <a:ext cx="2956218" cy="322473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200" name="Rechteck: abgerundete Ecken 80">
                  <a:extLst>
                    <a:ext uri="{FF2B5EF4-FFF2-40B4-BE49-F238E27FC236}">
                      <a16:creationId xmlns:a16="http://schemas.microsoft.com/office/drawing/2014/main" id="{8BEC0ED4-5711-FC85-271B-7284F871F680}"/>
                    </a:ext>
                  </a:extLst>
                </p:cNvPr>
                <p:cNvSpPr/>
                <p:nvPr/>
              </p:nvSpPr>
              <p:spPr>
                <a:xfrm>
                  <a:off x="7376867" y="3794373"/>
                  <a:ext cx="1061048" cy="327770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201" name="Rechteck: abgerundete Ecken 85">
                  <a:extLst>
                    <a:ext uri="{FF2B5EF4-FFF2-40B4-BE49-F238E27FC236}">
                      <a16:creationId xmlns:a16="http://schemas.microsoft.com/office/drawing/2014/main" id="{CBDDCECD-D83B-9703-6AA6-7C8D180170D2}"/>
                    </a:ext>
                  </a:extLst>
                </p:cNvPr>
                <p:cNvSpPr/>
                <p:nvPr/>
              </p:nvSpPr>
              <p:spPr>
                <a:xfrm>
                  <a:off x="3210673" y="582794"/>
                  <a:ext cx="1061049" cy="32777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202" name="Rechteck: abgerundete Ecken 88">
                  <a:extLst>
                    <a:ext uri="{FF2B5EF4-FFF2-40B4-BE49-F238E27FC236}">
                      <a16:creationId xmlns:a16="http://schemas.microsoft.com/office/drawing/2014/main" id="{8B954B92-EF7B-CD97-EF9D-55238E642C93}"/>
                    </a:ext>
                  </a:extLst>
                </p:cNvPr>
                <p:cNvSpPr/>
                <p:nvPr/>
              </p:nvSpPr>
              <p:spPr>
                <a:xfrm>
                  <a:off x="7376866" y="582794"/>
                  <a:ext cx="1061049" cy="32777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203" name="Rechteck: abgerundete Ecken 87">
                  <a:extLst>
                    <a:ext uri="{FF2B5EF4-FFF2-40B4-BE49-F238E27FC236}">
                      <a16:creationId xmlns:a16="http://schemas.microsoft.com/office/drawing/2014/main" id="{C1A7C376-2BB0-AEE4-70F2-C7BC262FBB00}"/>
                    </a:ext>
                  </a:extLst>
                </p:cNvPr>
                <p:cNvSpPr/>
                <p:nvPr/>
              </p:nvSpPr>
              <p:spPr>
                <a:xfrm>
                  <a:off x="4328582" y="582794"/>
                  <a:ext cx="2956220" cy="322471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204" name="Rechteck: abgerundete Ecken 81">
                  <a:extLst>
                    <a:ext uri="{FF2B5EF4-FFF2-40B4-BE49-F238E27FC236}">
                      <a16:creationId xmlns:a16="http://schemas.microsoft.com/office/drawing/2014/main" id="{3875F386-1712-53DC-9986-BD1938EC104B}"/>
                    </a:ext>
                  </a:extLst>
                </p:cNvPr>
                <p:cNvSpPr/>
                <p:nvPr/>
              </p:nvSpPr>
              <p:spPr>
                <a:xfrm>
                  <a:off x="3210673" y="1568623"/>
                  <a:ext cx="1061049" cy="327771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205" name="Rechteck: abgerundete Ecken 84">
                  <a:extLst>
                    <a:ext uri="{FF2B5EF4-FFF2-40B4-BE49-F238E27FC236}">
                      <a16:creationId xmlns:a16="http://schemas.microsoft.com/office/drawing/2014/main" id="{0D0956BD-BF48-61A5-7FA5-9819C9560D49}"/>
                    </a:ext>
                  </a:extLst>
                </p:cNvPr>
                <p:cNvSpPr/>
                <p:nvPr/>
              </p:nvSpPr>
              <p:spPr>
                <a:xfrm>
                  <a:off x="7376866" y="1568623"/>
                  <a:ext cx="1061049" cy="327771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206" name="Rechteck: abgerundete Ecken 83">
                  <a:extLst>
                    <a:ext uri="{FF2B5EF4-FFF2-40B4-BE49-F238E27FC236}">
                      <a16:creationId xmlns:a16="http://schemas.microsoft.com/office/drawing/2014/main" id="{A091DCA1-5BF0-3739-0509-200070135598}"/>
                    </a:ext>
                  </a:extLst>
                </p:cNvPr>
                <p:cNvSpPr/>
                <p:nvPr/>
              </p:nvSpPr>
              <p:spPr>
                <a:xfrm>
                  <a:off x="4328582" y="1568623"/>
                  <a:ext cx="2956220" cy="322471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207" name="Rechteck: abgerundete Ecken 81">
                  <a:extLst>
                    <a:ext uri="{FF2B5EF4-FFF2-40B4-BE49-F238E27FC236}">
                      <a16:creationId xmlns:a16="http://schemas.microsoft.com/office/drawing/2014/main" id="{148597E4-295D-5C28-ACD8-5E2019655FAE}"/>
                    </a:ext>
                  </a:extLst>
                </p:cNvPr>
                <p:cNvSpPr/>
                <p:nvPr/>
              </p:nvSpPr>
              <p:spPr>
                <a:xfrm>
                  <a:off x="3210673" y="1127869"/>
                  <a:ext cx="1061049" cy="327771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208" name="Rechteck: abgerundete Ecken 84">
                  <a:extLst>
                    <a:ext uri="{FF2B5EF4-FFF2-40B4-BE49-F238E27FC236}">
                      <a16:creationId xmlns:a16="http://schemas.microsoft.com/office/drawing/2014/main" id="{CE8DA4E0-763F-7D52-2BE6-373E0C814304}"/>
                    </a:ext>
                  </a:extLst>
                </p:cNvPr>
                <p:cNvSpPr/>
                <p:nvPr/>
              </p:nvSpPr>
              <p:spPr>
                <a:xfrm>
                  <a:off x="7376866" y="1127869"/>
                  <a:ext cx="1061049" cy="327771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  <p:sp>
              <p:nvSpPr>
                <p:cNvPr id="4209" name="Rechteck: abgerundete Ecken 83">
                  <a:extLst>
                    <a:ext uri="{FF2B5EF4-FFF2-40B4-BE49-F238E27FC236}">
                      <a16:creationId xmlns:a16="http://schemas.microsoft.com/office/drawing/2014/main" id="{68AB5F7E-153A-2DAE-791E-6B119D2B423D}"/>
                    </a:ext>
                  </a:extLst>
                </p:cNvPr>
                <p:cNvSpPr/>
                <p:nvPr/>
              </p:nvSpPr>
              <p:spPr>
                <a:xfrm>
                  <a:off x="4328582" y="1127869"/>
                  <a:ext cx="2956220" cy="322471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endParaRPr lang="en-US" sz="800">
                    <a:solidFill>
                      <a:srgbClr val="595449"/>
                    </a:solidFill>
                    <a:ea typeface="Calibri"/>
                    <a:cs typeface="Calibri"/>
                  </a:endParaRPr>
                </a:p>
              </p:txBody>
            </p:sp>
          </p:grpSp>
          <p:grpSp>
            <p:nvGrpSpPr>
              <p:cNvPr id="4165" name="Group 4164">
                <a:extLst>
                  <a:ext uri="{FF2B5EF4-FFF2-40B4-BE49-F238E27FC236}">
                    <a16:creationId xmlns:a16="http://schemas.microsoft.com/office/drawing/2014/main" id="{1E4BA916-39A1-AFEF-CB6F-317A852811D3}"/>
                  </a:ext>
                </a:extLst>
              </p:cNvPr>
              <p:cNvGrpSpPr/>
              <p:nvPr/>
            </p:nvGrpSpPr>
            <p:grpSpPr>
              <a:xfrm>
                <a:off x="2185551" y="2634088"/>
                <a:ext cx="1828709" cy="776944"/>
                <a:chOff x="4177969" y="1070236"/>
                <a:chExt cx="2408250" cy="1023165"/>
              </a:xfrm>
            </p:grpSpPr>
            <p:pic>
              <p:nvPicPr>
                <p:cNvPr id="4166" name="Graphic 4165" descr="Folder">
                  <a:extLst>
                    <a:ext uri="{FF2B5EF4-FFF2-40B4-BE49-F238E27FC236}">
                      <a16:creationId xmlns:a16="http://schemas.microsoft.com/office/drawing/2014/main" id="{9D5BD527-3503-836E-0039-7ABD00601A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23990" y="1070236"/>
                  <a:ext cx="507603" cy="441242"/>
                </a:xfrm>
                <a:prstGeom prst="rect">
                  <a:avLst/>
                </a:prstGeom>
              </p:spPr>
            </p:pic>
            <p:cxnSp>
              <p:nvCxnSpPr>
                <p:cNvPr id="4167" name="Straight Connector 4166">
                  <a:extLst>
                    <a:ext uri="{FF2B5EF4-FFF2-40B4-BE49-F238E27FC236}">
                      <a16:creationId xmlns:a16="http://schemas.microsoft.com/office/drawing/2014/main" id="{F57B0A18-04A4-F6D5-5086-7E0D6106A3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05934" y="1073418"/>
                  <a:ext cx="0" cy="244007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cxnSp>
              <p:nvCxnSpPr>
                <p:cNvPr id="4168" name="Straight Connector 4167">
                  <a:extLst>
                    <a:ext uri="{FF2B5EF4-FFF2-40B4-BE49-F238E27FC236}">
                      <a16:creationId xmlns:a16="http://schemas.microsoft.com/office/drawing/2014/main" id="{00C3C6E9-CEE0-6704-7A15-B7B555CC8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9275" y="1580745"/>
                  <a:ext cx="215013" cy="0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pic>
              <p:nvPicPr>
                <p:cNvPr id="4169" name="Graphic 4168" descr="Folder">
                  <a:extLst>
                    <a:ext uri="{FF2B5EF4-FFF2-40B4-BE49-F238E27FC236}">
                      <a16:creationId xmlns:a16="http://schemas.microsoft.com/office/drawing/2014/main" id="{78E92D86-4611-C2C4-D0A0-F5F508E6A4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77969" y="1283321"/>
                  <a:ext cx="626802" cy="544857"/>
                </a:xfrm>
                <a:prstGeom prst="rect">
                  <a:avLst/>
                </a:prstGeom>
              </p:spPr>
            </p:pic>
            <p:sp>
              <p:nvSpPr>
                <p:cNvPr id="4170" name="TextBox 4169">
                  <a:extLst>
                    <a:ext uri="{FF2B5EF4-FFF2-40B4-BE49-F238E27FC236}">
                      <a16:creationId xmlns:a16="http://schemas.microsoft.com/office/drawing/2014/main" id="{CA3A5B4F-69F3-BF59-C5A4-6E9ED23A3680}"/>
                    </a:ext>
                  </a:extLst>
                </p:cNvPr>
                <p:cNvSpPr txBox="1"/>
                <p:nvPr/>
              </p:nvSpPr>
              <p:spPr>
                <a:xfrm>
                  <a:off x="5155707" y="1672500"/>
                  <a:ext cx="504830" cy="420901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 rtlCol="0" anchor="t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1" i="0" u="none" strike="noStrike" kern="0" cap="none" spc="0" normalizeH="0" baseline="0" noProof="0">
                      <a:ln>
                        <a:noFill/>
                      </a:ln>
                      <a:solidFill>
                        <a:schemeClr val="accent1"/>
                      </a:solidFill>
                      <a:effectLst/>
                      <a:uLnTx/>
                      <a:uFillTx/>
                    </a:rPr>
                    <a:t>…</a:t>
                  </a:r>
                  <a:endParaRPr lang="en-US" sz="800" b="1" i="0" u="none" strike="noStrike" kern="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ea typeface="Calibri"/>
                    <a:cs typeface="Calibri"/>
                  </a:endParaRPr>
                </a:p>
              </p:txBody>
            </p:sp>
            <p:pic>
              <p:nvPicPr>
                <p:cNvPr id="4171" name="Graphic 4170" descr="Folder">
                  <a:extLst>
                    <a:ext uri="{FF2B5EF4-FFF2-40B4-BE49-F238E27FC236}">
                      <a16:creationId xmlns:a16="http://schemas.microsoft.com/office/drawing/2014/main" id="{35FF113E-A6A7-7696-B9C2-BE82C2C14E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37119" y="1141910"/>
                  <a:ext cx="338936" cy="294626"/>
                </a:xfrm>
                <a:prstGeom prst="rect">
                  <a:avLst/>
                </a:prstGeom>
              </p:spPr>
            </p:pic>
            <p:cxnSp>
              <p:nvCxnSpPr>
                <p:cNvPr id="4172" name="Straight Connector 4171">
                  <a:extLst>
                    <a:ext uri="{FF2B5EF4-FFF2-40B4-BE49-F238E27FC236}">
                      <a16:creationId xmlns:a16="http://schemas.microsoft.com/office/drawing/2014/main" id="{10804A28-A11D-63E5-FD37-0B12D31AA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7203" y="1296653"/>
                  <a:ext cx="377247" cy="0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cxnSp>
              <p:nvCxnSpPr>
                <p:cNvPr id="4173" name="Straight Connector 4172">
                  <a:extLst>
                    <a:ext uri="{FF2B5EF4-FFF2-40B4-BE49-F238E27FC236}">
                      <a16:creationId xmlns:a16="http://schemas.microsoft.com/office/drawing/2014/main" id="{FBF94529-7BDF-84C6-8618-F29EDAE8A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885130" y="1475688"/>
                  <a:ext cx="220466" cy="0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cxnSp>
              <p:nvCxnSpPr>
                <p:cNvPr id="4174" name="Straight Connector 4173">
                  <a:extLst>
                    <a:ext uri="{FF2B5EF4-FFF2-40B4-BE49-F238E27FC236}">
                      <a16:creationId xmlns:a16="http://schemas.microsoft.com/office/drawing/2014/main" id="{4B0143DB-8CEE-14FF-E025-F9526C461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5892931" y="1860091"/>
                  <a:ext cx="220467" cy="0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cxnSp>
              <p:nvCxnSpPr>
                <p:cNvPr id="4175" name="Straight Connector 4174">
                  <a:extLst>
                    <a:ext uri="{FF2B5EF4-FFF2-40B4-BE49-F238E27FC236}">
                      <a16:creationId xmlns:a16="http://schemas.microsoft.com/office/drawing/2014/main" id="{3D2F3B0D-96AD-4960-3CCB-4F5286D25003}"/>
                    </a:ext>
                  </a:extLst>
                </p:cNvPr>
                <p:cNvCxnSpPr/>
                <p:nvPr/>
              </p:nvCxnSpPr>
              <p:spPr>
                <a:xfrm>
                  <a:off x="5995363" y="1663861"/>
                  <a:ext cx="189087" cy="0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pic>
              <p:nvPicPr>
                <p:cNvPr id="4176" name="Graphic 4175" descr="Folder">
                  <a:extLst>
                    <a:ext uri="{FF2B5EF4-FFF2-40B4-BE49-F238E27FC236}">
                      <a16:creationId xmlns:a16="http://schemas.microsoft.com/office/drawing/2014/main" id="{78FD166B-85E8-2530-5FDB-880DFB2303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47283" y="1500211"/>
                  <a:ext cx="338936" cy="294626"/>
                </a:xfrm>
                <a:prstGeom prst="rect">
                  <a:avLst/>
                </a:prstGeom>
              </p:spPr>
            </p:pic>
            <p:cxnSp>
              <p:nvCxnSpPr>
                <p:cNvPr id="4177" name="Straight Connector 4176">
                  <a:extLst>
                    <a:ext uri="{FF2B5EF4-FFF2-40B4-BE49-F238E27FC236}">
                      <a16:creationId xmlns:a16="http://schemas.microsoft.com/office/drawing/2014/main" id="{B0E93DAC-9615-5A2B-6D89-72F07E366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14288" y="1336454"/>
                  <a:ext cx="0" cy="560787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cxnSp>
              <p:nvCxnSpPr>
                <p:cNvPr id="4178" name="Straight Connector 4177">
                  <a:extLst>
                    <a:ext uri="{FF2B5EF4-FFF2-40B4-BE49-F238E27FC236}">
                      <a16:creationId xmlns:a16="http://schemas.microsoft.com/office/drawing/2014/main" id="{E2913DE1-5F77-7455-C6E7-5AF38C474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5404" y="1307495"/>
                  <a:ext cx="123132" cy="0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cxnSp>
              <p:nvCxnSpPr>
                <p:cNvPr id="4179" name="Straight Connector 4178">
                  <a:extLst>
                    <a:ext uri="{FF2B5EF4-FFF2-40B4-BE49-F238E27FC236}">
                      <a16:creationId xmlns:a16="http://schemas.microsoft.com/office/drawing/2014/main" id="{A0A922EF-4798-0A1D-460F-6103EFFD98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5404" y="1920905"/>
                  <a:ext cx="123132" cy="0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  <p:cxnSp>
              <p:nvCxnSpPr>
                <p:cNvPr id="4180" name="Straight Connector 4179">
                  <a:extLst>
                    <a:ext uri="{FF2B5EF4-FFF2-40B4-BE49-F238E27FC236}">
                      <a16:creationId xmlns:a16="http://schemas.microsoft.com/office/drawing/2014/main" id="{1BE9969E-B643-6EB3-87DB-A62EF0164C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05934" y="1768344"/>
                  <a:ext cx="0" cy="91748"/>
                </a:xfrm>
                <a:prstGeom prst="line">
                  <a:avLst/>
                </a:prstGeom>
                <a:noFill/>
                <a:ln w="19050" cap="rnd" cmpd="sng" algn="ctr">
                  <a:solidFill>
                    <a:schemeClr val="accent1"/>
                  </a:solidFill>
                  <a:prstDash val="solid"/>
                </a:ln>
                <a:effectLst/>
              </p:spPr>
            </p:cxnSp>
          </p:grpSp>
        </p:grpSp>
      </p:grpSp>
      <p:sp>
        <p:nvSpPr>
          <p:cNvPr id="4238" name="TextBox 4237">
            <a:extLst>
              <a:ext uri="{FF2B5EF4-FFF2-40B4-BE49-F238E27FC236}">
                <a16:creationId xmlns:a16="http://schemas.microsoft.com/office/drawing/2014/main" id="{214AB2E3-CF00-8C08-0853-1AFC8FCD0010}"/>
              </a:ext>
            </a:extLst>
          </p:cNvPr>
          <p:cNvSpPr txBox="1"/>
          <p:nvPr/>
        </p:nvSpPr>
        <p:spPr>
          <a:xfrm>
            <a:off x="9513095" y="2859690"/>
            <a:ext cx="1358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ARC Scaffold</a:t>
            </a:r>
            <a:endParaRPr lang="en-DE"/>
          </a:p>
        </p:txBody>
      </p:sp>
      <p:sp>
        <p:nvSpPr>
          <p:cNvPr id="4243" name="TextBox 4242">
            <a:extLst>
              <a:ext uri="{FF2B5EF4-FFF2-40B4-BE49-F238E27FC236}">
                <a16:creationId xmlns:a16="http://schemas.microsoft.com/office/drawing/2014/main" id="{ABF94BB8-95F0-C9E0-8CDA-0E2F68D17DA6}"/>
              </a:ext>
            </a:extLst>
          </p:cNvPr>
          <p:cNvSpPr txBox="1"/>
          <p:nvPr/>
        </p:nvSpPr>
        <p:spPr>
          <a:xfrm>
            <a:off x="9829150" y="3275338"/>
            <a:ext cx="143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deploy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AA270-3054-8A41-C3D8-EF1003475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0825" y="2664167"/>
            <a:ext cx="1098130" cy="8994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214886-413E-D315-94B6-56D790B07E7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0294" t="23908" r="13709" b="26438"/>
          <a:stretch/>
        </p:blipFill>
        <p:spPr>
          <a:xfrm>
            <a:off x="5265978" y="2235746"/>
            <a:ext cx="608460" cy="608385"/>
          </a:xfrm>
          <a:prstGeom prst="ellips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A225E7-E4F2-4698-7BE0-74DDF3637091}"/>
              </a:ext>
            </a:extLst>
          </p:cNvPr>
          <p:cNvSpPr txBox="1"/>
          <p:nvPr/>
        </p:nvSpPr>
        <p:spPr>
          <a:xfrm>
            <a:off x="7724501" y="283771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+</a:t>
            </a:r>
            <a:endParaRPr lang="de-DE" sz="2800"/>
          </a:p>
        </p:txBody>
      </p:sp>
    </p:spTree>
    <p:extLst>
      <p:ext uri="{BB962C8B-B14F-4D97-AF65-F5344CB8AC3E}">
        <p14:creationId xmlns:p14="http://schemas.microsoft.com/office/powerpoint/2010/main" val="842719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6CC0-8598-B6B3-D56F-1A6F41D4DC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Validation towards INVENIO </a:t>
            </a:r>
            <a:endParaRPr lang="LID4096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326F84-2367-1C3B-5CAB-A84A6934251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 t="1392"/>
          <a:stretch/>
        </p:blipFill>
        <p:spPr>
          <a:xfrm>
            <a:off x="1228060" y="1166650"/>
            <a:ext cx="8485384" cy="543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361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7BCD50-8C05-88AA-5988-96681BBB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571" y="2576798"/>
            <a:ext cx="526031" cy="893994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4F925E51-1678-0A79-BB0E-30720F3FA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908" y="2795695"/>
            <a:ext cx="2109416" cy="17277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41C9EF-BB24-3EB9-8B8D-FE29921263C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Participate in a thriving RDM ecosystem</a:t>
            </a:r>
            <a:endParaRPr lang="en-DE"/>
          </a:p>
        </p:txBody>
      </p:sp>
      <p:pic>
        <p:nvPicPr>
          <p:cNvPr id="47" name="Picture 6" descr="Research Objects">
            <a:extLst>
              <a:ext uri="{FF2B5EF4-FFF2-40B4-BE49-F238E27FC236}">
                <a16:creationId xmlns:a16="http://schemas.microsoft.com/office/drawing/2014/main" id="{A14D0145-BFAF-4175-4ADA-CB4D8BCC8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03"/>
          <a:stretch/>
        </p:blipFill>
        <p:spPr bwMode="auto">
          <a:xfrm>
            <a:off x="7350369" y="3896850"/>
            <a:ext cx="1055854" cy="138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649A96FC-2009-8B2E-F97B-75106F30B985}"/>
              </a:ext>
            </a:extLst>
          </p:cNvPr>
          <p:cNvGrpSpPr>
            <a:grpSpLocks noChangeAspect="1"/>
          </p:cNvGrpSpPr>
          <p:nvPr/>
        </p:nvGrpSpPr>
        <p:grpSpPr>
          <a:xfrm>
            <a:off x="605902" y="2198150"/>
            <a:ext cx="3005784" cy="2996081"/>
            <a:chOff x="1059509" y="2357579"/>
            <a:chExt cx="2489157" cy="248112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363E5E-B34D-DF60-9F0E-8292DBE8D6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2446" t="6492" r="1679" b="1716"/>
            <a:stretch/>
          </p:blipFill>
          <p:spPr>
            <a:xfrm>
              <a:off x="1059509" y="2357579"/>
              <a:ext cx="2489157" cy="2481122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71230B9A-C127-EA3A-8B34-FC18FC991488}"/>
                </a:ext>
              </a:extLst>
            </p:cNvPr>
            <p:cNvGrpSpPr/>
            <p:nvPr/>
          </p:nvGrpSpPr>
          <p:grpSpPr>
            <a:xfrm>
              <a:off x="1796671" y="3090724"/>
              <a:ext cx="1014832" cy="1014832"/>
              <a:chOff x="3103147" y="2745194"/>
              <a:chExt cx="880813" cy="880813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7B10C32A-1FA1-3CD8-E253-CD57E914C774}"/>
                  </a:ext>
                </a:extLst>
              </p:cNvPr>
              <p:cNvSpPr/>
              <p:nvPr/>
            </p:nvSpPr>
            <p:spPr>
              <a:xfrm>
                <a:off x="3103147" y="2745194"/>
                <a:ext cx="880813" cy="88081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0FA0A00C-2C11-E902-384E-B9D5D811CF8F}"/>
                  </a:ext>
                </a:extLst>
              </p:cNvPr>
              <p:cNvGrpSpPr/>
              <p:nvPr/>
            </p:nvGrpSpPr>
            <p:grpSpPr>
              <a:xfrm>
                <a:off x="3262725" y="2861337"/>
                <a:ext cx="607590" cy="596238"/>
                <a:chOff x="5530850" y="1793347"/>
                <a:chExt cx="670015" cy="657496"/>
              </a:xfrm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57554F2D-1632-8438-20C7-49BFA80F485E}"/>
                    </a:ext>
                  </a:extLst>
                </p:cNvPr>
                <p:cNvSpPr/>
                <p:nvPr/>
              </p:nvSpPr>
              <p:spPr>
                <a:xfrm>
                  <a:off x="5677914" y="1793347"/>
                  <a:ext cx="294582" cy="294581"/>
                </a:xfrm>
                <a:custGeom>
                  <a:avLst/>
                  <a:gdLst>
                    <a:gd name="connsiteX0" fmla="*/ 121845 w 121845"/>
                    <a:gd name="connsiteY0" fmla="*/ 60923 h 121845"/>
                    <a:gd name="connsiteX1" fmla="*/ 60923 w 121845"/>
                    <a:gd name="connsiteY1" fmla="*/ 121845 h 121845"/>
                    <a:gd name="connsiteX2" fmla="*/ 0 w 121845"/>
                    <a:gd name="connsiteY2" fmla="*/ 60923 h 121845"/>
                    <a:gd name="connsiteX3" fmla="*/ 60923 w 121845"/>
                    <a:gd name="connsiteY3" fmla="*/ 0 h 121845"/>
                    <a:gd name="connsiteX4" fmla="*/ 121845 w 121845"/>
                    <a:gd name="connsiteY4" fmla="*/ 60923 h 121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845" h="121845">
                      <a:moveTo>
                        <a:pt x="121845" y="60923"/>
                      </a:moveTo>
                      <a:cubicBezTo>
                        <a:pt x="121845" y="94569"/>
                        <a:pt x="94569" y="121845"/>
                        <a:pt x="60923" y="121845"/>
                      </a:cubicBezTo>
                      <a:cubicBezTo>
                        <a:pt x="27276" y="121845"/>
                        <a:pt x="0" y="94569"/>
                        <a:pt x="0" y="60923"/>
                      </a:cubicBezTo>
                      <a:cubicBezTo>
                        <a:pt x="0" y="27276"/>
                        <a:pt x="27276" y="0"/>
                        <a:pt x="60923" y="0"/>
                      </a:cubicBezTo>
                      <a:cubicBezTo>
                        <a:pt x="94569" y="0"/>
                        <a:pt x="121845" y="27276"/>
                        <a:pt x="121845" y="60923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80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250B4AA-9770-A4A1-8EB0-881CA7420DB2}"/>
                    </a:ext>
                  </a:extLst>
                </p:cNvPr>
                <p:cNvSpPr/>
                <p:nvPr/>
              </p:nvSpPr>
              <p:spPr>
                <a:xfrm>
                  <a:off x="5530850" y="2125831"/>
                  <a:ext cx="511840" cy="294581"/>
                </a:xfrm>
                <a:custGeom>
                  <a:avLst/>
                  <a:gdLst>
                    <a:gd name="connsiteX0" fmla="*/ 295544 w 513511"/>
                    <a:gd name="connsiteY0" fmla="*/ 0 h 295543"/>
                    <a:gd name="connsiteX1" fmla="*/ 417458 w 513511"/>
                    <a:gd name="connsiteY1" fmla="*/ 18471 h 295543"/>
                    <a:gd name="connsiteX2" fmla="*/ 493651 w 513511"/>
                    <a:gd name="connsiteY2" fmla="*/ 46641 h 295543"/>
                    <a:gd name="connsiteX3" fmla="*/ 513495 w 513511"/>
                    <a:gd name="connsiteY3" fmla="*/ 58925 h 295543"/>
                    <a:gd name="connsiteX4" fmla="*/ 513511 w 513511"/>
                    <a:gd name="connsiteY4" fmla="*/ 58985 h 295543"/>
                    <a:gd name="connsiteX5" fmla="*/ 513511 w 513511"/>
                    <a:gd name="connsiteY5" fmla="*/ 148761 h 295543"/>
                    <a:gd name="connsiteX6" fmla="*/ 454845 w 513511"/>
                    <a:gd name="connsiteY6" fmla="*/ 281204 h 295543"/>
                    <a:gd name="connsiteX7" fmla="*/ 452178 w 513511"/>
                    <a:gd name="connsiteY7" fmla="*/ 293649 h 295543"/>
                    <a:gd name="connsiteX8" fmla="*/ 452954 w 513511"/>
                    <a:gd name="connsiteY8" fmla="*/ 295543 h 295543"/>
                    <a:gd name="connsiteX9" fmla="*/ 0 w 513511"/>
                    <a:gd name="connsiteY9" fmla="*/ 295543 h 295543"/>
                    <a:gd name="connsiteX10" fmla="*/ 0 w 513511"/>
                    <a:gd name="connsiteY10" fmla="*/ 147773 h 295543"/>
                    <a:gd name="connsiteX11" fmla="*/ 29556 w 513511"/>
                    <a:gd name="connsiteY11" fmla="*/ 88662 h 295543"/>
                    <a:gd name="connsiteX12" fmla="*/ 173632 w 513511"/>
                    <a:gd name="connsiteY12" fmla="*/ 18471 h 295543"/>
                    <a:gd name="connsiteX13" fmla="*/ 295544 w 513511"/>
                    <a:gd name="connsiteY13" fmla="*/ 0 h 295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13511" h="295543">
                      <a:moveTo>
                        <a:pt x="295544" y="0"/>
                      </a:moveTo>
                      <a:cubicBezTo>
                        <a:pt x="339876" y="0"/>
                        <a:pt x="380514" y="7388"/>
                        <a:pt x="417458" y="18471"/>
                      </a:cubicBezTo>
                      <a:cubicBezTo>
                        <a:pt x="443317" y="25861"/>
                        <a:pt x="469177" y="35097"/>
                        <a:pt x="493651" y="46641"/>
                      </a:cubicBezTo>
                      <a:lnTo>
                        <a:pt x="513495" y="58925"/>
                      </a:lnTo>
                      <a:lnTo>
                        <a:pt x="513511" y="58985"/>
                      </a:lnTo>
                      <a:lnTo>
                        <a:pt x="513511" y="148761"/>
                      </a:lnTo>
                      <a:lnTo>
                        <a:pt x="454845" y="281204"/>
                      </a:lnTo>
                      <a:cubicBezTo>
                        <a:pt x="453068" y="284760"/>
                        <a:pt x="452178" y="289204"/>
                        <a:pt x="452178" y="293649"/>
                      </a:cubicBezTo>
                      <a:lnTo>
                        <a:pt x="452954" y="295543"/>
                      </a:lnTo>
                      <a:lnTo>
                        <a:pt x="0" y="295543"/>
                      </a:lnTo>
                      <a:lnTo>
                        <a:pt x="0" y="147773"/>
                      </a:lnTo>
                      <a:cubicBezTo>
                        <a:pt x="0" y="125606"/>
                        <a:pt x="11083" y="103441"/>
                        <a:pt x="29556" y="88662"/>
                      </a:cubicBezTo>
                      <a:cubicBezTo>
                        <a:pt x="70191" y="59109"/>
                        <a:pt x="121912" y="33250"/>
                        <a:pt x="173632" y="18471"/>
                      </a:cubicBezTo>
                      <a:cubicBezTo>
                        <a:pt x="214270" y="7388"/>
                        <a:pt x="254908" y="0"/>
                        <a:pt x="295544" y="0"/>
                      </a:cubicBezTo>
                      <a:close/>
                    </a:path>
                  </a:pathLst>
                </a:custGeom>
                <a:solidFill>
                  <a:schemeClr val="tx2"/>
                </a:solidFill>
                <a:ln w="804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600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1027095B-2E15-E890-3FAA-A510E9894E2C}"/>
                    </a:ext>
                  </a:extLst>
                </p:cNvPr>
                <p:cNvGrpSpPr/>
                <p:nvPr/>
              </p:nvGrpSpPr>
              <p:grpSpPr>
                <a:xfrm>
                  <a:off x="5997224" y="2002850"/>
                  <a:ext cx="203641" cy="447993"/>
                  <a:chOff x="3963392" y="4315517"/>
                  <a:chExt cx="100956" cy="222094"/>
                </a:xfrm>
              </p:grpSpPr>
              <p:sp>
                <p:nvSpPr>
                  <p:cNvPr id="71" name="Freeform: Shape 70">
                    <a:extLst>
                      <a:ext uri="{FF2B5EF4-FFF2-40B4-BE49-F238E27FC236}">
                        <a16:creationId xmlns:a16="http://schemas.microsoft.com/office/drawing/2014/main" id="{B491FCAF-60A4-B17C-C68B-62B1E08DEAAB}"/>
                      </a:ext>
                    </a:extLst>
                  </p:cNvPr>
                  <p:cNvSpPr/>
                  <p:nvPr/>
                </p:nvSpPr>
                <p:spPr>
                  <a:xfrm flipH="1">
                    <a:off x="3963392" y="4383734"/>
                    <a:ext cx="100956" cy="153877"/>
                  </a:xfrm>
                  <a:custGeom>
                    <a:avLst/>
                    <a:gdLst>
                      <a:gd name="connsiteX0" fmla="*/ 99635 w 100956"/>
                      <a:gd name="connsiteY0" fmla="*/ 132725 h 153877"/>
                      <a:gd name="connsiteX1" fmla="*/ 70551 w 100956"/>
                      <a:gd name="connsiteY1" fmla="*/ 67066 h 153877"/>
                      <a:gd name="connsiteX2" fmla="*/ 70551 w 100956"/>
                      <a:gd name="connsiteY2" fmla="*/ 22559 h 153877"/>
                      <a:gd name="connsiteX3" fmla="*/ 78042 w 100956"/>
                      <a:gd name="connsiteY3" fmla="*/ 9339 h 153877"/>
                      <a:gd name="connsiteX4" fmla="*/ 80246 w 100956"/>
                      <a:gd name="connsiteY4" fmla="*/ 2729 h 153877"/>
                      <a:gd name="connsiteX5" fmla="*/ 75398 w 100956"/>
                      <a:gd name="connsiteY5" fmla="*/ 85 h 153877"/>
                      <a:gd name="connsiteX6" fmla="*/ 25162 w 100956"/>
                      <a:gd name="connsiteY6" fmla="*/ 85 h 153877"/>
                      <a:gd name="connsiteX7" fmla="*/ 19874 w 100956"/>
                      <a:gd name="connsiteY7" fmla="*/ 4933 h 153877"/>
                      <a:gd name="connsiteX8" fmla="*/ 22518 w 100956"/>
                      <a:gd name="connsiteY8" fmla="*/ 9780 h 153877"/>
                      <a:gd name="connsiteX9" fmla="*/ 30010 w 100956"/>
                      <a:gd name="connsiteY9" fmla="*/ 23000 h 153877"/>
                      <a:gd name="connsiteX10" fmla="*/ 30010 w 100956"/>
                      <a:gd name="connsiteY10" fmla="*/ 67507 h 153877"/>
                      <a:gd name="connsiteX11" fmla="*/ 1367 w 100956"/>
                      <a:gd name="connsiteY11" fmla="*/ 132725 h 153877"/>
                      <a:gd name="connsiteX12" fmla="*/ 9299 w 100956"/>
                      <a:gd name="connsiteY12" fmla="*/ 152555 h 153877"/>
                      <a:gd name="connsiteX13" fmla="*/ 15468 w 100956"/>
                      <a:gd name="connsiteY13" fmla="*/ 153877 h 153877"/>
                      <a:gd name="connsiteX14" fmla="*/ 85974 w 100956"/>
                      <a:gd name="connsiteY14" fmla="*/ 153877 h 153877"/>
                      <a:gd name="connsiteX15" fmla="*/ 100957 w 100956"/>
                      <a:gd name="connsiteY15" fmla="*/ 138895 h 153877"/>
                      <a:gd name="connsiteX16" fmla="*/ 99635 w 100956"/>
                      <a:gd name="connsiteY16" fmla="*/ 132725 h 153877"/>
                      <a:gd name="connsiteX17" fmla="*/ 99635 w 100956"/>
                      <a:gd name="connsiteY17" fmla="*/ 132725 h 153877"/>
                      <a:gd name="connsiteX18" fmla="*/ 40586 w 100956"/>
                      <a:gd name="connsiteY18" fmla="*/ 32695 h 153877"/>
                      <a:gd name="connsiteX19" fmla="*/ 40586 w 100956"/>
                      <a:gd name="connsiteY19" fmla="*/ 22559 h 153877"/>
                      <a:gd name="connsiteX20" fmla="*/ 37060 w 100956"/>
                      <a:gd name="connsiteY20" fmla="*/ 9780 h 153877"/>
                      <a:gd name="connsiteX21" fmla="*/ 63941 w 100956"/>
                      <a:gd name="connsiteY21" fmla="*/ 9780 h 153877"/>
                      <a:gd name="connsiteX22" fmla="*/ 60416 w 100956"/>
                      <a:gd name="connsiteY22" fmla="*/ 22559 h 153877"/>
                      <a:gd name="connsiteX23" fmla="*/ 60416 w 100956"/>
                      <a:gd name="connsiteY23" fmla="*/ 32695 h 153877"/>
                      <a:gd name="connsiteX24" fmla="*/ 40586 w 100956"/>
                      <a:gd name="connsiteY24" fmla="*/ 32695 h 153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100956" h="153877">
                        <a:moveTo>
                          <a:pt x="99635" y="132725"/>
                        </a:moveTo>
                        <a:lnTo>
                          <a:pt x="70551" y="67066"/>
                        </a:lnTo>
                        <a:lnTo>
                          <a:pt x="70551" y="22559"/>
                        </a:lnTo>
                        <a:cubicBezTo>
                          <a:pt x="70551" y="17271"/>
                          <a:pt x="73636" y="11983"/>
                          <a:pt x="78042" y="9339"/>
                        </a:cubicBezTo>
                        <a:cubicBezTo>
                          <a:pt x="80686" y="8017"/>
                          <a:pt x="81568" y="4933"/>
                          <a:pt x="80246" y="2729"/>
                        </a:cubicBezTo>
                        <a:cubicBezTo>
                          <a:pt x="79364" y="967"/>
                          <a:pt x="77602" y="-355"/>
                          <a:pt x="75398" y="85"/>
                        </a:cubicBezTo>
                        <a:lnTo>
                          <a:pt x="25162" y="85"/>
                        </a:lnTo>
                        <a:cubicBezTo>
                          <a:pt x="22518" y="85"/>
                          <a:pt x="19874" y="1848"/>
                          <a:pt x="19874" y="4933"/>
                        </a:cubicBezTo>
                        <a:cubicBezTo>
                          <a:pt x="19874" y="7136"/>
                          <a:pt x="20756" y="8899"/>
                          <a:pt x="22518" y="9780"/>
                        </a:cubicBezTo>
                        <a:cubicBezTo>
                          <a:pt x="27366" y="12424"/>
                          <a:pt x="30010" y="17712"/>
                          <a:pt x="30010" y="23000"/>
                        </a:cubicBezTo>
                        <a:lnTo>
                          <a:pt x="30010" y="67507"/>
                        </a:lnTo>
                        <a:lnTo>
                          <a:pt x="1367" y="132725"/>
                        </a:lnTo>
                        <a:cubicBezTo>
                          <a:pt x="-2159" y="140217"/>
                          <a:pt x="1367" y="149471"/>
                          <a:pt x="9299" y="152555"/>
                        </a:cubicBezTo>
                        <a:cubicBezTo>
                          <a:pt x="11061" y="153437"/>
                          <a:pt x="13264" y="153877"/>
                          <a:pt x="15468" y="153877"/>
                        </a:cubicBezTo>
                        <a:lnTo>
                          <a:pt x="85974" y="153877"/>
                        </a:lnTo>
                        <a:cubicBezTo>
                          <a:pt x="94347" y="153877"/>
                          <a:pt x="100957" y="147267"/>
                          <a:pt x="100957" y="138895"/>
                        </a:cubicBezTo>
                        <a:cubicBezTo>
                          <a:pt x="100957" y="136691"/>
                          <a:pt x="100516" y="134488"/>
                          <a:pt x="99635" y="132725"/>
                        </a:cubicBezTo>
                        <a:lnTo>
                          <a:pt x="99635" y="132725"/>
                        </a:lnTo>
                        <a:close/>
                        <a:moveTo>
                          <a:pt x="40586" y="32695"/>
                        </a:moveTo>
                        <a:lnTo>
                          <a:pt x="40586" y="22559"/>
                        </a:lnTo>
                        <a:cubicBezTo>
                          <a:pt x="40586" y="18153"/>
                          <a:pt x="39704" y="13746"/>
                          <a:pt x="37060" y="9780"/>
                        </a:cubicBezTo>
                        <a:lnTo>
                          <a:pt x="63941" y="9780"/>
                        </a:lnTo>
                        <a:cubicBezTo>
                          <a:pt x="61738" y="13746"/>
                          <a:pt x="60416" y="18153"/>
                          <a:pt x="60416" y="22559"/>
                        </a:cubicBezTo>
                        <a:lnTo>
                          <a:pt x="60416" y="32695"/>
                        </a:lnTo>
                        <a:lnTo>
                          <a:pt x="40586" y="32695"/>
                        </a:lnTo>
                        <a:close/>
                      </a:path>
                    </a:pathLst>
                  </a:custGeom>
                  <a:solidFill>
                    <a:srgbClr val="2D3E50"/>
                  </a:solidFill>
                  <a:ln w="635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 sz="1600"/>
                  </a:p>
                </p:txBody>
              </p: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7727CF06-645A-7683-F8F2-28D3EEF220EF}"/>
                      </a:ext>
                    </a:extLst>
                  </p:cNvPr>
                  <p:cNvGrpSpPr/>
                  <p:nvPr/>
                </p:nvGrpSpPr>
                <p:grpSpPr>
                  <a:xfrm>
                    <a:off x="3988509" y="4315517"/>
                    <a:ext cx="42744" cy="63014"/>
                    <a:chOff x="2791534" y="4674292"/>
                    <a:chExt cx="42744" cy="63014"/>
                  </a:xfrm>
                </p:grpSpPr>
                <p:sp>
                  <p:nvSpPr>
                    <p:cNvPr id="73" name="Freeform: Shape 72">
                      <a:extLst>
                        <a:ext uri="{FF2B5EF4-FFF2-40B4-BE49-F238E27FC236}">
                          <a16:creationId xmlns:a16="http://schemas.microsoft.com/office/drawing/2014/main" id="{2BEAF07C-8B3D-ACA3-787B-0676448CCB0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04314" y="4674292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  <p:sp>
                  <p:nvSpPr>
                    <p:cNvPr id="74" name="Freeform: Shape 73">
                      <a:extLst>
                        <a:ext uri="{FF2B5EF4-FFF2-40B4-BE49-F238E27FC236}">
                          <a16:creationId xmlns:a16="http://schemas.microsoft.com/office/drawing/2014/main" id="{D1C58B75-C7B9-76DC-CF71-17622F653FE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791534" y="4697206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  <p:sp>
                  <p:nvSpPr>
                    <p:cNvPr id="75" name="Freeform: Shape 74">
                      <a:extLst>
                        <a:ext uri="{FF2B5EF4-FFF2-40B4-BE49-F238E27FC236}">
                          <a16:creationId xmlns:a16="http://schemas.microsoft.com/office/drawing/2014/main" id="{89B3BB13-FE2F-3A19-055B-A2E69D27379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9296" y="4691918"/>
                      <a:ext cx="14982" cy="14982"/>
                    </a:xfrm>
                    <a:custGeom>
                      <a:avLst/>
                      <a:gdLst>
                        <a:gd name="connsiteX0" fmla="*/ 14983 w 14982"/>
                        <a:gd name="connsiteY0" fmla="*/ 7491 h 14982"/>
                        <a:gd name="connsiteX1" fmla="*/ 7491 w 14982"/>
                        <a:gd name="connsiteY1" fmla="*/ 14983 h 14982"/>
                        <a:gd name="connsiteX2" fmla="*/ 0 w 14982"/>
                        <a:gd name="connsiteY2" fmla="*/ 7491 h 14982"/>
                        <a:gd name="connsiteX3" fmla="*/ 7491 w 14982"/>
                        <a:gd name="connsiteY3" fmla="*/ 0 h 14982"/>
                        <a:gd name="connsiteX4" fmla="*/ 14983 w 14982"/>
                        <a:gd name="connsiteY4" fmla="*/ 7491 h 149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82" h="14982">
                          <a:moveTo>
                            <a:pt x="14983" y="7491"/>
                          </a:moveTo>
                          <a:cubicBezTo>
                            <a:pt x="14983" y="11629"/>
                            <a:pt x="11629" y="14983"/>
                            <a:pt x="7491" y="14983"/>
                          </a:cubicBezTo>
                          <a:cubicBezTo>
                            <a:pt x="3354" y="14983"/>
                            <a:pt x="0" y="11629"/>
                            <a:pt x="0" y="7491"/>
                          </a:cubicBezTo>
                          <a:cubicBezTo>
                            <a:pt x="0" y="3354"/>
                            <a:pt x="3354" y="0"/>
                            <a:pt x="7491" y="0"/>
                          </a:cubicBezTo>
                          <a:cubicBezTo>
                            <a:pt x="11629" y="0"/>
                            <a:pt x="14983" y="3354"/>
                            <a:pt x="14983" y="7491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  <p:sp>
                  <p:nvSpPr>
                    <p:cNvPr id="76" name="Freeform: Shape 75">
                      <a:extLst>
                        <a:ext uri="{FF2B5EF4-FFF2-40B4-BE49-F238E27FC236}">
                          <a16:creationId xmlns:a16="http://schemas.microsoft.com/office/drawing/2014/main" id="{3565BBEB-CF45-0C11-34FA-5279CF305E7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2811805" y="4717036"/>
                      <a:ext cx="20270" cy="20270"/>
                    </a:xfrm>
                    <a:custGeom>
                      <a:avLst/>
                      <a:gdLst>
                        <a:gd name="connsiteX0" fmla="*/ 20271 w 20270"/>
                        <a:gd name="connsiteY0" fmla="*/ 10135 h 20270"/>
                        <a:gd name="connsiteX1" fmla="*/ 10135 w 20270"/>
                        <a:gd name="connsiteY1" fmla="*/ 20271 h 20270"/>
                        <a:gd name="connsiteX2" fmla="*/ 0 w 20270"/>
                        <a:gd name="connsiteY2" fmla="*/ 10135 h 20270"/>
                        <a:gd name="connsiteX3" fmla="*/ 10135 w 20270"/>
                        <a:gd name="connsiteY3" fmla="*/ 0 h 20270"/>
                        <a:gd name="connsiteX4" fmla="*/ 20271 w 20270"/>
                        <a:gd name="connsiteY4" fmla="*/ 10135 h 202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270" h="20270">
                          <a:moveTo>
                            <a:pt x="20271" y="10135"/>
                          </a:moveTo>
                          <a:cubicBezTo>
                            <a:pt x="20271" y="15733"/>
                            <a:pt x="15733" y="20271"/>
                            <a:pt x="10135" y="20271"/>
                          </a:cubicBezTo>
                          <a:cubicBezTo>
                            <a:pt x="4538" y="20271"/>
                            <a:pt x="0" y="15733"/>
                            <a:pt x="0" y="10135"/>
                          </a:cubicBezTo>
                          <a:cubicBezTo>
                            <a:pt x="0" y="4538"/>
                            <a:pt x="4538" y="0"/>
                            <a:pt x="10135" y="0"/>
                          </a:cubicBezTo>
                          <a:cubicBezTo>
                            <a:pt x="15733" y="0"/>
                            <a:pt x="20271" y="4538"/>
                            <a:pt x="20271" y="10135"/>
                          </a:cubicBezTo>
                          <a:close/>
                        </a:path>
                      </a:pathLst>
                    </a:custGeom>
                    <a:solidFill>
                      <a:srgbClr val="2D3E50"/>
                    </a:solidFill>
                    <a:ln w="1016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 sz="1600"/>
                    </a:p>
                  </p:txBody>
                </p:sp>
              </p:grpSp>
            </p:grpSp>
          </p:grpSp>
        </p:grp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E7CFC6B-C60F-03B9-E744-9F2BBDEB1822}"/>
              </a:ext>
            </a:extLst>
          </p:cNvPr>
          <p:cNvCxnSpPr>
            <a:cxnSpLocks/>
          </p:cNvCxnSpPr>
          <p:nvPr/>
        </p:nvCxnSpPr>
        <p:spPr>
          <a:xfrm>
            <a:off x="3836411" y="3696190"/>
            <a:ext cx="741160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0BAC1E2-A1ED-C2BC-9D88-9614C6CB1E26}"/>
              </a:ext>
            </a:extLst>
          </p:cNvPr>
          <p:cNvGrpSpPr/>
          <p:nvPr/>
        </p:nvGrpSpPr>
        <p:grpSpPr>
          <a:xfrm>
            <a:off x="4868650" y="3207490"/>
            <a:ext cx="1160023" cy="916851"/>
            <a:chOff x="2990957" y="1293165"/>
            <a:chExt cx="5637477" cy="3826002"/>
          </a:xfrm>
        </p:grpSpPr>
        <p:sp>
          <p:nvSpPr>
            <p:cNvPr id="103" name="Rechteck 44">
              <a:extLst>
                <a:ext uri="{FF2B5EF4-FFF2-40B4-BE49-F238E27FC236}">
                  <a16:creationId xmlns:a16="http://schemas.microsoft.com/office/drawing/2014/main" id="{3452DFD0-9437-408A-DB37-14EB92BC0761}"/>
                </a:ext>
              </a:extLst>
            </p:cNvPr>
            <p:cNvSpPr/>
            <p:nvPr/>
          </p:nvSpPr>
          <p:spPr>
            <a:xfrm>
              <a:off x="2990957" y="1293165"/>
              <a:ext cx="5637477" cy="38234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4" name="Rechteck 45">
              <a:extLst>
                <a:ext uri="{FF2B5EF4-FFF2-40B4-BE49-F238E27FC236}">
                  <a16:creationId xmlns:a16="http://schemas.microsoft.com/office/drawing/2014/main" id="{7EE7BDC1-5859-B677-AB0D-40924EE69B23}"/>
                </a:ext>
              </a:extLst>
            </p:cNvPr>
            <p:cNvSpPr/>
            <p:nvPr/>
          </p:nvSpPr>
          <p:spPr>
            <a:xfrm>
              <a:off x="2990957" y="4690096"/>
              <a:ext cx="867120" cy="42907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/>
                <a:t>A</a:t>
              </a:r>
              <a:endParaRPr lang="en-US" sz="1050"/>
            </a:p>
          </p:txBody>
        </p:sp>
        <p:sp>
          <p:nvSpPr>
            <p:cNvPr id="105" name="Rechteck 47">
              <a:extLst>
                <a:ext uri="{FF2B5EF4-FFF2-40B4-BE49-F238E27FC236}">
                  <a16:creationId xmlns:a16="http://schemas.microsoft.com/office/drawing/2014/main" id="{BCAD8284-5369-9369-4EE0-DA8B3F5388C9}"/>
                </a:ext>
              </a:extLst>
            </p:cNvPr>
            <p:cNvSpPr/>
            <p:nvPr/>
          </p:nvSpPr>
          <p:spPr>
            <a:xfrm>
              <a:off x="3858077" y="4690094"/>
              <a:ext cx="867120" cy="4290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>
                  <a:solidFill>
                    <a:schemeClr val="accent2">
                      <a:lumMod val="50000"/>
                    </a:schemeClr>
                  </a:solidFill>
                </a:rPr>
                <a:t>B</a:t>
              </a:r>
              <a:endParaRPr lang="en-US" sz="105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6" name="Rechteck 51">
              <a:extLst>
                <a:ext uri="{FF2B5EF4-FFF2-40B4-BE49-F238E27FC236}">
                  <a16:creationId xmlns:a16="http://schemas.microsoft.com/office/drawing/2014/main" id="{30FC642B-A6BF-BF8B-1847-6F54AAF11C94}"/>
                </a:ext>
              </a:extLst>
            </p:cNvPr>
            <p:cNvSpPr/>
            <p:nvPr/>
          </p:nvSpPr>
          <p:spPr>
            <a:xfrm>
              <a:off x="4725198" y="4690094"/>
              <a:ext cx="867120" cy="4290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>
                  <a:solidFill>
                    <a:schemeClr val="accent2">
                      <a:lumMod val="50000"/>
                    </a:schemeClr>
                  </a:solidFill>
                </a:rPr>
                <a:t>C</a:t>
              </a:r>
              <a:endParaRPr lang="en-US" sz="105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7" name="Rechteck: abgerundete Ecken 85">
              <a:extLst>
                <a:ext uri="{FF2B5EF4-FFF2-40B4-BE49-F238E27FC236}">
                  <a16:creationId xmlns:a16="http://schemas.microsoft.com/office/drawing/2014/main" id="{B5BE5AFA-5D4B-AB14-2BBA-ED03587B5D3A}"/>
                </a:ext>
              </a:extLst>
            </p:cNvPr>
            <p:cNvSpPr/>
            <p:nvPr/>
          </p:nvSpPr>
          <p:spPr>
            <a:xfrm>
              <a:off x="3210675" y="1565985"/>
              <a:ext cx="1061048" cy="327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8" name="Rechteck: abgerundete Ecken 88">
              <a:extLst>
                <a:ext uri="{FF2B5EF4-FFF2-40B4-BE49-F238E27FC236}">
                  <a16:creationId xmlns:a16="http://schemas.microsoft.com/office/drawing/2014/main" id="{FDB3B92E-A3C2-6963-A3E2-0E831D4DE53C}"/>
                </a:ext>
              </a:extLst>
            </p:cNvPr>
            <p:cNvSpPr/>
            <p:nvPr/>
          </p:nvSpPr>
          <p:spPr>
            <a:xfrm>
              <a:off x="7376867" y="1565985"/>
              <a:ext cx="1061048" cy="32777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09" name="Rechteck: abgerundete Ecken 81">
              <a:extLst>
                <a:ext uri="{FF2B5EF4-FFF2-40B4-BE49-F238E27FC236}">
                  <a16:creationId xmlns:a16="http://schemas.microsoft.com/office/drawing/2014/main" id="{59E11008-09AD-9B6B-E77F-1CFCC89BBC37}"/>
                </a:ext>
              </a:extLst>
            </p:cNvPr>
            <p:cNvSpPr/>
            <p:nvPr/>
          </p:nvSpPr>
          <p:spPr>
            <a:xfrm>
              <a:off x="3210675" y="201004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0" name="Rechteck: abgerundete Ecken 84">
              <a:extLst>
                <a:ext uri="{FF2B5EF4-FFF2-40B4-BE49-F238E27FC236}">
                  <a16:creationId xmlns:a16="http://schemas.microsoft.com/office/drawing/2014/main" id="{FE4D4349-8993-9D27-6F37-69AB6988E5F7}"/>
                </a:ext>
              </a:extLst>
            </p:cNvPr>
            <p:cNvSpPr/>
            <p:nvPr/>
          </p:nvSpPr>
          <p:spPr>
            <a:xfrm>
              <a:off x="7376867" y="201004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1" name="Rechteck: abgerundete Ecken 77">
              <a:extLst>
                <a:ext uri="{FF2B5EF4-FFF2-40B4-BE49-F238E27FC236}">
                  <a16:creationId xmlns:a16="http://schemas.microsoft.com/office/drawing/2014/main" id="{F09CB4EF-8F80-C906-3009-ED2F92D02D8C}"/>
                </a:ext>
              </a:extLst>
            </p:cNvPr>
            <p:cNvSpPr/>
            <p:nvPr/>
          </p:nvSpPr>
          <p:spPr>
            <a:xfrm>
              <a:off x="3210675" y="245410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2" name="Rechteck: abgerundete Ecken 80">
              <a:extLst>
                <a:ext uri="{FF2B5EF4-FFF2-40B4-BE49-F238E27FC236}">
                  <a16:creationId xmlns:a16="http://schemas.microsoft.com/office/drawing/2014/main" id="{C2BE3B05-1B0A-B173-550F-F599F6424BB8}"/>
                </a:ext>
              </a:extLst>
            </p:cNvPr>
            <p:cNvSpPr/>
            <p:nvPr/>
          </p:nvSpPr>
          <p:spPr>
            <a:xfrm>
              <a:off x="7376867" y="2454105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3" name="Rechteck 91">
              <a:extLst>
                <a:ext uri="{FF2B5EF4-FFF2-40B4-BE49-F238E27FC236}">
                  <a16:creationId xmlns:a16="http://schemas.microsoft.com/office/drawing/2014/main" id="{B7C40016-A566-A7ED-96B3-2A2AF6CE0D0B}"/>
                </a:ext>
              </a:extLst>
            </p:cNvPr>
            <p:cNvSpPr/>
            <p:nvPr/>
          </p:nvSpPr>
          <p:spPr>
            <a:xfrm>
              <a:off x="5592318" y="4690094"/>
              <a:ext cx="867120" cy="42907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>
                  <a:solidFill>
                    <a:schemeClr val="accent2">
                      <a:lumMod val="50000"/>
                    </a:schemeClr>
                  </a:solidFill>
                </a:rPr>
                <a:t>D</a:t>
              </a:r>
              <a:endParaRPr lang="en-US" sz="105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14" name="Rechteck: abgerundete Ecken 85">
              <a:extLst>
                <a:ext uri="{FF2B5EF4-FFF2-40B4-BE49-F238E27FC236}">
                  <a16:creationId xmlns:a16="http://schemas.microsoft.com/office/drawing/2014/main" id="{C4821E8B-7688-4FEB-B332-76C7E8B01B40}"/>
                </a:ext>
              </a:extLst>
            </p:cNvPr>
            <p:cNvSpPr/>
            <p:nvPr/>
          </p:nvSpPr>
          <p:spPr>
            <a:xfrm>
              <a:off x="3210675" y="290625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5" name="Rechteck: abgerundete Ecken 88">
              <a:extLst>
                <a:ext uri="{FF2B5EF4-FFF2-40B4-BE49-F238E27FC236}">
                  <a16:creationId xmlns:a16="http://schemas.microsoft.com/office/drawing/2014/main" id="{7E8584E4-EF04-E7F5-E097-ED50872FFEA9}"/>
                </a:ext>
              </a:extLst>
            </p:cNvPr>
            <p:cNvSpPr/>
            <p:nvPr/>
          </p:nvSpPr>
          <p:spPr>
            <a:xfrm>
              <a:off x="7376867" y="290625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6" name="Rechteck: abgerundete Ecken 81">
              <a:extLst>
                <a:ext uri="{FF2B5EF4-FFF2-40B4-BE49-F238E27FC236}">
                  <a16:creationId xmlns:a16="http://schemas.microsoft.com/office/drawing/2014/main" id="{8759B35E-7940-A3E9-12C0-905937D5657C}"/>
                </a:ext>
              </a:extLst>
            </p:cNvPr>
            <p:cNvSpPr/>
            <p:nvPr/>
          </p:nvSpPr>
          <p:spPr>
            <a:xfrm>
              <a:off x="3210675" y="335031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7" name="Rechteck: abgerundete Ecken 84">
              <a:extLst>
                <a:ext uri="{FF2B5EF4-FFF2-40B4-BE49-F238E27FC236}">
                  <a16:creationId xmlns:a16="http://schemas.microsoft.com/office/drawing/2014/main" id="{7092A638-02D7-A533-92E2-093C61CB5CB2}"/>
                </a:ext>
              </a:extLst>
            </p:cNvPr>
            <p:cNvSpPr/>
            <p:nvPr/>
          </p:nvSpPr>
          <p:spPr>
            <a:xfrm>
              <a:off x="7376867" y="335031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8" name="Rechteck: abgerundete Ecken 77">
              <a:extLst>
                <a:ext uri="{FF2B5EF4-FFF2-40B4-BE49-F238E27FC236}">
                  <a16:creationId xmlns:a16="http://schemas.microsoft.com/office/drawing/2014/main" id="{9D1EFC17-A298-9FD6-9A2E-6E42C2565DB4}"/>
                </a:ext>
              </a:extLst>
            </p:cNvPr>
            <p:cNvSpPr/>
            <p:nvPr/>
          </p:nvSpPr>
          <p:spPr>
            <a:xfrm>
              <a:off x="3210675" y="379437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19" name="Rechteck: abgerundete Ecken 87">
              <a:extLst>
                <a:ext uri="{FF2B5EF4-FFF2-40B4-BE49-F238E27FC236}">
                  <a16:creationId xmlns:a16="http://schemas.microsoft.com/office/drawing/2014/main" id="{CB354F33-80CB-75A7-B24A-AF15F2BD053E}"/>
                </a:ext>
              </a:extLst>
            </p:cNvPr>
            <p:cNvSpPr/>
            <p:nvPr/>
          </p:nvSpPr>
          <p:spPr>
            <a:xfrm>
              <a:off x="4328580" y="1565985"/>
              <a:ext cx="2956218" cy="3224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0" name="Rechteck: abgerundete Ecken 83">
              <a:extLst>
                <a:ext uri="{FF2B5EF4-FFF2-40B4-BE49-F238E27FC236}">
                  <a16:creationId xmlns:a16="http://schemas.microsoft.com/office/drawing/2014/main" id="{2DC4ACEC-2F79-C6D2-E8F5-02507813DD32}"/>
                </a:ext>
              </a:extLst>
            </p:cNvPr>
            <p:cNvSpPr/>
            <p:nvPr/>
          </p:nvSpPr>
          <p:spPr>
            <a:xfrm>
              <a:off x="4328580" y="2010045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1" name="Rechteck: abgerundete Ecken 79">
              <a:extLst>
                <a:ext uri="{FF2B5EF4-FFF2-40B4-BE49-F238E27FC236}">
                  <a16:creationId xmlns:a16="http://schemas.microsoft.com/office/drawing/2014/main" id="{6B8B0795-46E8-08B8-A13B-134201D10C83}"/>
                </a:ext>
              </a:extLst>
            </p:cNvPr>
            <p:cNvSpPr/>
            <p:nvPr/>
          </p:nvSpPr>
          <p:spPr>
            <a:xfrm>
              <a:off x="4328580" y="2454105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2" name="Rechteck: abgerundete Ecken 87">
              <a:extLst>
                <a:ext uri="{FF2B5EF4-FFF2-40B4-BE49-F238E27FC236}">
                  <a16:creationId xmlns:a16="http://schemas.microsoft.com/office/drawing/2014/main" id="{21378478-46F5-D21F-6932-266AC4903269}"/>
                </a:ext>
              </a:extLst>
            </p:cNvPr>
            <p:cNvSpPr/>
            <p:nvPr/>
          </p:nvSpPr>
          <p:spPr>
            <a:xfrm>
              <a:off x="4328580" y="2906253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3" name="Rechteck: abgerundete Ecken 83">
              <a:extLst>
                <a:ext uri="{FF2B5EF4-FFF2-40B4-BE49-F238E27FC236}">
                  <a16:creationId xmlns:a16="http://schemas.microsoft.com/office/drawing/2014/main" id="{1B8DC1C3-B1BE-2E6B-C982-5F6616D0788B}"/>
                </a:ext>
              </a:extLst>
            </p:cNvPr>
            <p:cNvSpPr/>
            <p:nvPr/>
          </p:nvSpPr>
          <p:spPr>
            <a:xfrm>
              <a:off x="4328580" y="3350313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4" name="Rechteck: abgerundete Ecken 79">
              <a:extLst>
                <a:ext uri="{FF2B5EF4-FFF2-40B4-BE49-F238E27FC236}">
                  <a16:creationId xmlns:a16="http://schemas.microsoft.com/office/drawing/2014/main" id="{368560C4-B7D6-FE61-B6BE-EA6D4E34C8BF}"/>
                </a:ext>
              </a:extLst>
            </p:cNvPr>
            <p:cNvSpPr/>
            <p:nvPr/>
          </p:nvSpPr>
          <p:spPr>
            <a:xfrm>
              <a:off x="4328580" y="3794373"/>
              <a:ext cx="2956218" cy="322473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5" name="Rechteck: abgerundete Ecken 80">
              <a:extLst>
                <a:ext uri="{FF2B5EF4-FFF2-40B4-BE49-F238E27FC236}">
                  <a16:creationId xmlns:a16="http://schemas.microsoft.com/office/drawing/2014/main" id="{6F1ABC6B-5B88-07DE-4A0E-BA2C259A8F72}"/>
                </a:ext>
              </a:extLst>
            </p:cNvPr>
            <p:cNvSpPr/>
            <p:nvPr/>
          </p:nvSpPr>
          <p:spPr>
            <a:xfrm>
              <a:off x="7376867" y="3794373"/>
              <a:ext cx="1061048" cy="32777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889A246-E112-C138-573F-56F4B19FB98F}"/>
              </a:ext>
            </a:extLst>
          </p:cNvPr>
          <p:cNvSpPr txBox="1"/>
          <p:nvPr/>
        </p:nvSpPr>
        <p:spPr>
          <a:xfrm>
            <a:off x="3300233" y="2201444"/>
            <a:ext cx="2237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/>
              <a:t>controlled </a:t>
            </a:r>
            <a:br>
              <a:rPr lang="en-US" sz="1600" i="1"/>
            </a:br>
            <a:r>
              <a:rPr lang="en-US" sz="1600" i="1"/>
              <a:t>vocabulary</a:t>
            </a:r>
            <a:endParaRPr lang="en-US" i="1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70776075-00C3-5E2C-5AEA-1CDB0A0CA979}"/>
              </a:ext>
            </a:extLst>
          </p:cNvPr>
          <p:cNvSpPr txBox="1"/>
          <p:nvPr/>
        </p:nvSpPr>
        <p:spPr>
          <a:xfrm>
            <a:off x="6557226" y="6374419"/>
            <a:ext cx="47962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1" u="none" strike="noStrike" kern="1200" cap="none" spc="0" normalizeH="0" baseline="0" noProof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Zenodo</a:t>
            </a:r>
            <a:r>
              <a:rPr kumimoji="0" lang="en-IE" sz="1400" b="0" i="1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E" sz="1400" b="1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2023</a:t>
            </a:r>
            <a:r>
              <a:rPr kumimoji="0" lang="en-IE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IE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8"/>
              </a:rPr>
              <a:t>https://doi.org/10.5281/zenodo.10091038</a:t>
            </a:r>
            <a:endParaRPr kumimoji="0" lang="en-IE" sz="14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400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E" sz="14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AFA8DA-6057-63A2-283C-EDBEEBF27789}"/>
              </a:ext>
            </a:extLst>
          </p:cNvPr>
          <p:cNvGrpSpPr/>
          <p:nvPr/>
        </p:nvGrpSpPr>
        <p:grpSpPr>
          <a:xfrm>
            <a:off x="8352042" y="1257214"/>
            <a:ext cx="3198175" cy="4546398"/>
            <a:chOff x="8352042" y="1257214"/>
            <a:chExt cx="3198175" cy="4546398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9482AD1-FBCE-0BA4-18B4-852FB20A5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489969" y="3534619"/>
              <a:ext cx="877594" cy="382541"/>
            </a:xfrm>
            <a:prstGeom prst="rect">
              <a:avLst/>
            </a:prstGeom>
          </p:spPr>
        </p:pic>
        <p:pic>
          <p:nvPicPr>
            <p:cNvPr id="100" name="Picture 2" descr="GitHub - inveniosoftware/invenio: Invenio digital library framework">
              <a:extLst>
                <a:ext uri="{FF2B5EF4-FFF2-40B4-BE49-F238E27FC236}">
                  <a16:creationId xmlns:a16="http://schemas.microsoft.com/office/drawing/2014/main" id="{FA9FE29E-E639-3402-A2EA-ACE425CCA7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22247" y="4575288"/>
              <a:ext cx="1228324" cy="1228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96E73AC-836B-691C-3026-3FAA2552FF09}"/>
                </a:ext>
              </a:extLst>
            </p:cNvPr>
            <p:cNvCxnSpPr>
              <a:cxnSpLocks/>
            </p:cNvCxnSpPr>
            <p:nvPr/>
          </p:nvCxnSpPr>
          <p:spPr>
            <a:xfrm>
              <a:off x="8414456" y="4905260"/>
              <a:ext cx="754967" cy="0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ED0CEF8-A7DD-A4AF-62A8-D20CAC6239AC}"/>
                </a:ext>
              </a:extLst>
            </p:cNvPr>
            <p:cNvSpPr txBox="1"/>
            <p:nvPr/>
          </p:nvSpPr>
          <p:spPr>
            <a:xfrm>
              <a:off x="9533496" y="3866370"/>
              <a:ext cx="14054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>
                  <a:solidFill>
                    <a:schemeClr val="accent1"/>
                  </a:solidFill>
                </a:rPr>
                <a:t>dataset search</a:t>
              </a:r>
            </a:p>
          </p:txBody>
        </p:sp>
        <p:pic>
          <p:nvPicPr>
            <p:cNvPr id="82" name="Picture 4" descr="Google logo PNG">
              <a:extLst>
                <a:ext uri="{FF2B5EF4-FFF2-40B4-BE49-F238E27FC236}">
                  <a16:creationId xmlns:a16="http://schemas.microsoft.com/office/drawing/2014/main" id="{364B50AC-9FBB-0104-5E71-A83DAD2A5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1984" y="3194556"/>
              <a:ext cx="1037356" cy="691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1DD2F96E-D58E-FD40-2CEF-D14DAE2D6C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2042" y="2242279"/>
              <a:ext cx="719439" cy="393781"/>
            </a:xfrm>
            <a:prstGeom prst="straightConnector1">
              <a:avLst/>
            </a:prstGeom>
            <a:ln w="76200" cap="rnd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6127DFD-E005-D308-2D4C-65F68FDFE861}"/>
                </a:ext>
              </a:extLst>
            </p:cNvPr>
            <p:cNvSpPr txBox="1"/>
            <p:nvPr/>
          </p:nvSpPr>
          <p:spPr>
            <a:xfrm>
              <a:off x="9447828" y="5398519"/>
              <a:ext cx="15415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i="1">
                  <a:solidFill>
                    <a:schemeClr val="accent1"/>
                  </a:solidFill>
                </a:rPr>
                <a:t>data publication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038C87-C15D-6394-BCB9-09C5BD75526D}"/>
                </a:ext>
              </a:extLst>
            </p:cNvPr>
            <p:cNvSpPr txBox="1"/>
            <p:nvPr/>
          </p:nvSpPr>
          <p:spPr>
            <a:xfrm>
              <a:off x="9117716" y="2610750"/>
              <a:ext cx="2237008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accent1"/>
                  </a:solidFill>
                </a:rPr>
                <a:t>specialized endpoints </a:t>
              </a:r>
              <a:endParaRPr lang="en-US" i="1" dirty="0">
                <a:solidFill>
                  <a:schemeClr val="accent1"/>
                </a:solidFill>
              </a:endParaRPr>
            </a:p>
          </p:txBody>
        </p: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D11D9203-0A47-7B88-356F-1D586A1CA9E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22224" y="1257214"/>
              <a:ext cx="2627993" cy="1421461"/>
              <a:chOff x="8810401" y="1809922"/>
              <a:chExt cx="1721899" cy="931362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67EDA8D9-AB21-7782-83D3-81846E9D3267}"/>
                  </a:ext>
                </a:extLst>
              </p:cNvPr>
              <p:cNvGrpSpPr/>
              <p:nvPr/>
            </p:nvGrpSpPr>
            <p:grpSpPr>
              <a:xfrm>
                <a:off x="8810401" y="1809922"/>
                <a:ext cx="1721899" cy="748849"/>
                <a:chOff x="8124069" y="4255980"/>
                <a:chExt cx="3247869" cy="1412490"/>
              </a:xfrm>
            </p:grpSpPr>
            <p:pic>
              <p:nvPicPr>
                <p:cNvPr id="156" name="Google Shape;99;p17">
                  <a:extLst>
                    <a:ext uri="{FF2B5EF4-FFF2-40B4-BE49-F238E27FC236}">
                      <a16:creationId xmlns:a16="http://schemas.microsoft.com/office/drawing/2014/main" id="{2B35488B-A0CC-4D78-D88D-FDB11E5D959F}"/>
                    </a:ext>
                  </a:extLst>
                </p:cNvPr>
                <p:cNvPicPr/>
                <p:nvPr/>
              </p:nvPicPr>
              <p:blipFill>
                <a:blip r:embed="rId15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</a:blip>
                <a:stretch/>
              </p:blipFill>
              <p:spPr>
                <a:xfrm>
                  <a:off x="8124069" y="4546967"/>
                  <a:ext cx="1393855" cy="742008"/>
                </a:xfrm>
                <a:prstGeom prst="rect">
                  <a:avLst/>
                </a:prstGeom>
                <a:ln>
                  <a:noFill/>
                </a:ln>
              </p:spPr>
            </p:pic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D6E05F71-E4EF-18BE-EBF8-5D1578A49312}"/>
                    </a:ext>
                  </a:extLst>
                </p:cNvPr>
                <p:cNvGrpSpPr/>
                <p:nvPr/>
              </p:nvGrpSpPr>
              <p:grpSpPr>
                <a:xfrm>
                  <a:off x="9458360" y="4763599"/>
                  <a:ext cx="1913578" cy="705136"/>
                  <a:chOff x="8398973" y="3677012"/>
                  <a:chExt cx="1913578" cy="705136"/>
                </a:xfrm>
              </p:grpSpPr>
              <p:pic>
                <p:nvPicPr>
                  <p:cNvPr id="160" name="Google Shape;98;p17">
                    <a:extLst>
                      <a:ext uri="{FF2B5EF4-FFF2-40B4-BE49-F238E27FC236}">
                        <a16:creationId xmlns:a16="http://schemas.microsoft.com/office/drawing/2014/main" id="{252037CE-E4B2-F726-59EE-129D7E59996C}"/>
                      </a:ext>
                    </a:extLst>
                  </p:cNvPr>
                  <p:cNvPicPr/>
                  <p:nvPr/>
                </p:nvPicPr>
                <p:blipFill>
                  <a:blip r:embed="rId16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</a:blip>
                  <a:srcRect l="9419" t="23305" r="84627" b="67198"/>
                  <a:stretch/>
                </p:blipFill>
                <p:spPr>
                  <a:xfrm>
                    <a:off x="8398973" y="3677012"/>
                    <a:ext cx="760310" cy="705136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sp>
                <p:nvSpPr>
                  <p:cNvPr id="161" name="CustomShape 9">
                    <a:extLst>
                      <a:ext uri="{FF2B5EF4-FFF2-40B4-BE49-F238E27FC236}">
                        <a16:creationId xmlns:a16="http://schemas.microsoft.com/office/drawing/2014/main" id="{8AF8E4EC-2D9F-1A81-A06B-08A336DD9F1B}"/>
                      </a:ext>
                    </a:extLst>
                  </p:cNvPr>
                  <p:cNvSpPr/>
                  <p:nvPr/>
                </p:nvSpPr>
                <p:spPr>
                  <a:xfrm>
                    <a:off x="8926205" y="3867066"/>
                    <a:ext cx="1386346" cy="23697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/>
                </p:style>
                <p:txBody>
                  <a:bodyPr tIns="91440" bIns="91440">
                    <a:no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lang="en-GB" sz="700" b="0" strike="noStrike" spc="-1">
                        <a:solidFill>
                          <a:srgbClr val="595959"/>
                        </a:solidFill>
                        <a:latin typeface="Arial"/>
                        <a:ea typeface="Arial"/>
                      </a:rPr>
                      <a:t>EBI: </a:t>
                    </a:r>
                    <a:r>
                      <a:rPr lang="en-GB" sz="700" b="0" strike="noStrike" spc="-1" err="1">
                        <a:solidFill>
                          <a:srgbClr val="595959"/>
                        </a:solidFill>
                        <a:latin typeface="Arial"/>
                        <a:ea typeface="Arial"/>
                      </a:rPr>
                      <a:t>MetaboLights</a:t>
                    </a:r>
                    <a:endParaRPr lang="en-GB" sz="700" b="0" strike="noStrike" spc="-1">
                      <a:latin typeface="Arial"/>
                    </a:endParaRPr>
                  </a:p>
                </p:txBody>
              </p:sp>
            </p:grpSp>
            <p:pic>
              <p:nvPicPr>
                <p:cNvPr id="158" name="Picture 4" descr="logo">
                  <a:extLst>
                    <a:ext uri="{FF2B5EF4-FFF2-40B4-BE49-F238E27FC236}">
                      <a16:creationId xmlns:a16="http://schemas.microsoft.com/office/drawing/2014/main" id="{5C2C5068-D302-66D0-5DC1-64BC8745A3C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584074" y="5417477"/>
                  <a:ext cx="1508317" cy="25099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9" name="Picture 8" descr="GEO Logo">
                  <a:extLst>
                    <a:ext uri="{FF2B5EF4-FFF2-40B4-BE49-F238E27FC236}">
                      <a16:creationId xmlns:a16="http://schemas.microsoft.com/office/drawing/2014/main" id="{10A08872-2930-F19D-FD55-FB75AF4578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23023" y="4255980"/>
                  <a:ext cx="1158563" cy="53166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1C5D339F-941A-8D6C-E9FC-33A55971F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9832289" y="2355988"/>
                <a:ext cx="614228" cy="385296"/>
              </a:xfrm>
              <a:prstGeom prst="rect">
                <a:avLst/>
              </a:prstGeom>
            </p:spPr>
          </p:pic>
        </p:grpSp>
        <p:cxnSp>
          <p:nvCxnSpPr>
            <p:cNvPr id="12" name="Straight Arrow Connector 97">
              <a:extLst>
                <a:ext uri="{FF2B5EF4-FFF2-40B4-BE49-F238E27FC236}">
                  <a16:creationId xmlns:a16="http://schemas.microsoft.com/office/drawing/2014/main" id="{AE868318-CD2D-0BFF-9B84-7E4E33B811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52042" y="3789929"/>
              <a:ext cx="719439" cy="393781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3157C82-1D6E-35E4-5FEB-AC98B310C3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375986" y="4481453"/>
              <a:ext cx="1303396" cy="435225"/>
            </a:xfrm>
            <a:prstGeom prst="rect">
              <a:avLst/>
            </a:prstGeom>
          </p:spPr>
        </p:pic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C86F31A-824A-B40E-D2BF-EFA3D917389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60182" y="5854340"/>
            <a:ext cx="9805987" cy="8903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ARC enables researchers to participate in a thriving RDM ecosystem without barriers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341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D8A1-3DD9-3AD6-656A-39C70A41592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 err="1"/>
              <a:t>PLANTDataHUB</a:t>
            </a:r>
            <a:r>
              <a:rPr lang="de-DE"/>
              <a:t> live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A49ADA-EC8B-F3A1-A356-C168040F9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610" y="1335088"/>
            <a:ext cx="7561521" cy="456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77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4EAD1-B944-F945-77A7-286BBDFF5A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err="1"/>
              <a:t>ARCitect</a:t>
            </a:r>
            <a:r>
              <a:rPr lang="en-US"/>
              <a:t> demo time</a:t>
            </a:r>
            <a:endParaRPr lang="de-D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ABACAA-7A7C-8CA7-9455-A1C8B2166FF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rcRect t="2762"/>
          <a:stretch/>
        </p:blipFill>
        <p:spPr>
          <a:xfrm>
            <a:off x="2407259" y="1501795"/>
            <a:ext cx="7377481" cy="456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7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226D4E9B-E260-BB4F-63C5-66BF5747B29E}"/>
              </a:ext>
            </a:extLst>
          </p:cNvPr>
          <p:cNvGrpSpPr/>
          <p:nvPr/>
        </p:nvGrpSpPr>
        <p:grpSpPr>
          <a:xfrm>
            <a:off x="3470128" y="2922687"/>
            <a:ext cx="1898677" cy="2244587"/>
            <a:chOff x="2157424" y="1767428"/>
            <a:chExt cx="3096128" cy="366019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866E581-71C5-BC23-695D-F5A381CD7B04}"/>
                </a:ext>
              </a:extLst>
            </p:cNvPr>
            <p:cNvGrpSpPr/>
            <p:nvPr/>
          </p:nvGrpSpPr>
          <p:grpSpPr>
            <a:xfrm>
              <a:off x="3219807" y="1767428"/>
              <a:ext cx="2033745" cy="2357380"/>
              <a:chOff x="7033590" y="1810222"/>
              <a:chExt cx="2845286" cy="329806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E1CD738-244F-9F75-2094-4DF07B5DCE43}"/>
                  </a:ext>
                </a:extLst>
              </p:cNvPr>
              <p:cNvGrpSpPr/>
              <p:nvPr/>
            </p:nvGrpSpPr>
            <p:grpSpPr>
              <a:xfrm>
                <a:off x="7639442" y="1810222"/>
                <a:ext cx="2239434" cy="2802466"/>
                <a:chOff x="3478253" y="2414311"/>
                <a:chExt cx="2239434" cy="2802466"/>
              </a:xfrm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6C6D8311-9DF7-9A17-C867-DE2722792883}"/>
                    </a:ext>
                  </a:extLst>
                </p:cNvPr>
                <p:cNvSpPr/>
                <p:nvPr/>
              </p:nvSpPr>
              <p:spPr>
                <a:xfrm>
                  <a:off x="5109723" y="2430462"/>
                  <a:ext cx="607964" cy="614621"/>
                </a:xfrm>
                <a:custGeom>
                  <a:avLst/>
                  <a:gdLst>
                    <a:gd name="connsiteX0" fmla="*/ 7847 w 607964"/>
                    <a:gd name="connsiteY0" fmla="*/ 0 h 617008"/>
                    <a:gd name="connsiteX1" fmla="*/ 607964 w 607964"/>
                    <a:gd name="connsiteY1" fmla="*/ 615218 h 617008"/>
                    <a:gd name="connsiteX2" fmla="*/ 607964 w 607964"/>
                    <a:gd name="connsiteY2" fmla="*/ 617008 h 617008"/>
                    <a:gd name="connsiteX3" fmla="*/ 145517 w 607964"/>
                    <a:gd name="connsiteY3" fmla="*/ 617008 h 617008"/>
                    <a:gd name="connsiteX4" fmla="*/ 0 w 607964"/>
                    <a:gd name="connsiteY4" fmla="*/ 470791 h 617008"/>
                    <a:gd name="connsiteX5" fmla="*/ 0 w 607964"/>
                    <a:gd name="connsiteY5" fmla="*/ 4 h 617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7964" h="617008">
                      <a:moveTo>
                        <a:pt x="7847" y="0"/>
                      </a:moveTo>
                      <a:lnTo>
                        <a:pt x="607964" y="615218"/>
                      </a:lnTo>
                      <a:lnTo>
                        <a:pt x="607964" y="617008"/>
                      </a:lnTo>
                      <a:lnTo>
                        <a:pt x="145517" y="617008"/>
                      </a:lnTo>
                      <a:cubicBezTo>
                        <a:pt x="65151" y="617008"/>
                        <a:pt x="0" y="551544"/>
                        <a:pt x="0" y="470791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8" name="Rectangle: Rounded Corners 7">
                  <a:extLst>
                    <a:ext uri="{FF2B5EF4-FFF2-40B4-BE49-F238E27FC236}">
                      <a16:creationId xmlns:a16="http://schemas.microsoft.com/office/drawing/2014/main" id="{22F67E6F-4447-B291-AC75-A048160D43C9}"/>
                    </a:ext>
                  </a:extLst>
                </p:cNvPr>
                <p:cNvSpPr/>
                <p:nvPr/>
              </p:nvSpPr>
              <p:spPr>
                <a:xfrm>
                  <a:off x="3478253" y="2414311"/>
                  <a:ext cx="2239434" cy="2802466"/>
                </a:xfrm>
                <a:custGeom>
                  <a:avLst/>
                  <a:gdLst>
                    <a:gd name="connsiteX0" fmla="*/ 0 w 2339602"/>
                    <a:gd name="connsiteY0" fmla="*/ 152051 h 2913468"/>
                    <a:gd name="connsiteX1" fmla="*/ 152051 w 2339602"/>
                    <a:gd name="connsiteY1" fmla="*/ 0 h 2913468"/>
                    <a:gd name="connsiteX2" fmla="*/ 2187551 w 2339602"/>
                    <a:gd name="connsiteY2" fmla="*/ 0 h 2913468"/>
                    <a:gd name="connsiteX3" fmla="*/ 2339602 w 2339602"/>
                    <a:gd name="connsiteY3" fmla="*/ 152051 h 2913468"/>
                    <a:gd name="connsiteX4" fmla="*/ 2339602 w 2339602"/>
                    <a:gd name="connsiteY4" fmla="*/ 2761417 h 2913468"/>
                    <a:gd name="connsiteX5" fmla="*/ 2187551 w 2339602"/>
                    <a:gd name="connsiteY5" fmla="*/ 2913468 h 2913468"/>
                    <a:gd name="connsiteX6" fmla="*/ 152051 w 2339602"/>
                    <a:gd name="connsiteY6" fmla="*/ 2913468 h 2913468"/>
                    <a:gd name="connsiteX7" fmla="*/ 0 w 2339602"/>
                    <a:gd name="connsiteY7" fmla="*/ 2761417 h 2913468"/>
                    <a:gd name="connsiteX8" fmla="*/ 0 w 2339602"/>
                    <a:gd name="connsiteY8" fmla="*/ 152051 h 2913468"/>
                    <a:gd name="connsiteX0" fmla="*/ 0 w 2339602"/>
                    <a:gd name="connsiteY0" fmla="*/ 152862 h 2914279"/>
                    <a:gd name="connsiteX1" fmla="*/ 152051 w 2339602"/>
                    <a:gd name="connsiteY1" fmla="*/ 811 h 2914279"/>
                    <a:gd name="connsiteX2" fmla="*/ 1712923 w 2339602"/>
                    <a:gd name="connsiteY2" fmla="*/ 0 h 2914279"/>
                    <a:gd name="connsiteX3" fmla="*/ 2187551 w 2339602"/>
                    <a:gd name="connsiteY3" fmla="*/ 811 h 2914279"/>
                    <a:gd name="connsiteX4" fmla="*/ 2339602 w 2339602"/>
                    <a:gd name="connsiteY4" fmla="*/ 152862 h 2914279"/>
                    <a:gd name="connsiteX5" fmla="*/ 2339602 w 2339602"/>
                    <a:gd name="connsiteY5" fmla="*/ 2762228 h 2914279"/>
                    <a:gd name="connsiteX6" fmla="*/ 2187551 w 2339602"/>
                    <a:gd name="connsiteY6" fmla="*/ 2914279 h 2914279"/>
                    <a:gd name="connsiteX7" fmla="*/ 152051 w 2339602"/>
                    <a:gd name="connsiteY7" fmla="*/ 2914279 h 2914279"/>
                    <a:gd name="connsiteX8" fmla="*/ 0 w 2339602"/>
                    <a:gd name="connsiteY8" fmla="*/ 2762228 h 2914279"/>
                    <a:gd name="connsiteX9" fmla="*/ 0 w 2339602"/>
                    <a:gd name="connsiteY9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187551 w 2339986"/>
                    <a:gd name="connsiteY3" fmla="*/ 811 h 2914279"/>
                    <a:gd name="connsiteX4" fmla="*/ 2339602 w 2339986"/>
                    <a:gd name="connsiteY4" fmla="*/ 152862 h 2914279"/>
                    <a:gd name="connsiteX5" fmla="*/ 2339986 w 2339986"/>
                    <a:gd name="connsiteY5" fmla="*/ 639764 h 2914279"/>
                    <a:gd name="connsiteX6" fmla="*/ 2339602 w 2339986"/>
                    <a:gd name="connsiteY6" fmla="*/ 2762228 h 2914279"/>
                    <a:gd name="connsiteX7" fmla="*/ 2187551 w 2339986"/>
                    <a:gd name="connsiteY7" fmla="*/ 2914279 h 2914279"/>
                    <a:gd name="connsiteX8" fmla="*/ 152051 w 2339986"/>
                    <a:gd name="connsiteY8" fmla="*/ 2914279 h 2914279"/>
                    <a:gd name="connsiteX9" fmla="*/ 0 w 2339986"/>
                    <a:gd name="connsiteY9" fmla="*/ 2762228 h 2914279"/>
                    <a:gd name="connsiteX10" fmla="*/ 0 w 2339986"/>
                    <a:gd name="connsiteY10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339602 w 2339986"/>
                    <a:gd name="connsiteY3" fmla="*/ 152862 h 2914279"/>
                    <a:gd name="connsiteX4" fmla="*/ 2339986 w 2339986"/>
                    <a:gd name="connsiteY4" fmla="*/ 639764 h 2914279"/>
                    <a:gd name="connsiteX5" fmla="*/ 2339602 w 2339986"/>
                    <a:gd name="connsiteY5" fmla="*/ 2762228 h 2914279"/>
                    <a:gd name="connsiteX6" fmla="*/ 2187551 w 2339986"/>
                    <a:gd name="connsiteY6" fmla="*/ 2914279 h 2914279"/>
                    <a:gd name="connsiteX7" fmla="*/ 152051 w 2339986"/>
                    <a:gd name="connsiteY7" fmla="*/ 2914279 h 2914279"/>
                    <a:gd name="connsiteX8" fmla="*/ 0 w 2339986"/>
                    <a:gd name="connsiteY8" fmla="*/ 2762228 h 2914279"/>
                    <a:gd name="connsiteX9" fmla="*/ 0 w 2339986"/>
                    <a:gd name="connsiteY9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339986 w 2339986"/>
                    <a:gd name="connsiteY3" fmla="*/ 639764 h 2914279"/>
                    <a:gd name="connsiteX4" fmla="*/ 2339602 w 2339986"/>
                    <a:gd name="connsiteY4" fmla="*/ 2762228 h 2914279"/>
                    <a:gd name="connsiteX5" fmla="*/ 2187551 w 2339986"/>
                    <a:gd name="connsiteY5" fmla="*/ 2914279 h 2914279"/>
                    <a:gd name="connsiteX6" fmla="*/ 152051 w 2339986"/>
                    <a:gd name="connsiteY6" fmla="*/ 2914279 h 2914279"/>
                    <a:gd name="connsiteX7" fmla="*/ 0 w 2339986"/>
                    <a:gd name="connsiteY7" fmla="*/ 2762228 h 2914279"/>
                    <a:gd name="connsiteX8" fmla="*/ 0 w 2339986"/>
                    <a:gd name="connsiteY8" fmla="*/ 152862 h 2914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9986" h="2914279">
                      <a:moveTo>
                        <a:pt x="0" y="152862"/>
                      </a:moveTo>
                      <a:cubicBezTo>
                        <a:pt x="0" y="68887"/>
                        <a:pt x="68076" y="811"/>
                        <a:pt x="152051" y="811"/>
                      </a:cubicBezTo>
                      <a:lnTo>
                        <a:pt x="1712923" y="0"/>
                      </a:lnTo>
                      <a:lnTo>
                        <a:pt x="2339986" y="639764"/>
                      </a:lnTo>
                      <a:lnTo>
                        <a:pt x="2339602" y="2762228"/>
                      </a:lnTo>
                      <a:cubicBezTo>
                        <a:pt x="2339602" y="2846203"/>
                        <a:pt x="2271526" y="2914279"/>
                        <a:pt x="2187551" y="2914279"/>
                      </a:cubicBezTo>
                      <a:lnTo>
                        <a:pt x="152051" y="2914279"/>
                      </a:lnTo>
                      <a:cubicBezTo>
                        <a:pt x="68076" y="2914279"/>
                        <a:pt x="0" y="2846203"/>
                        <a:pt x="0" y="2762228"/>
                      </a:cubicBezTo>
                      <a:lnTo>
                        <a:pt x="0" y="152862"/>
                      </a:lnTo>
                      <a:close/>
                    </a:path>
                  </a:pathLst>
                </a:custGeom>
                <a:noFill/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44BCCC5-4B56-57E7-8E7B-B01DADC200D5}"/>
                  </a:ext>
                </a:extLst>
              </p:cNvPr>
              <p:cNvGrpSpPr/>
              <p:nvPr/>
            </p:nvGrpSpPr>
            <p:grpSpPr>
              <a:xfrm>
                <a:off x="7033590" y="2305820"/>
                <a:ext cx="2239434" cy="2802466"/>
                <a:chOff x="2343079" y="626534"/>
                <a:chExt cx="2239434" cy="2802466"/>
              </a:xfrm>
            </p:grpSpPr>
            <p:sp>
              <p:nvSpPr>
                <p:cNvPr id="6" name="Rectangle: Rounded Corners 7">
                  <a:extLst>
                    <a:ext uri="{FF2B5EF4-FFF2-40B4-BE49-F238E27FC236}">
                      <a16:creationId xmlns:a16="http://schemas.microsoft.com/office/drawing/2014/main" id="{434EF61D-0B12-F3E7-CBDE-CB01ACBF51ED}"/>
                    </a:ext>
                  </a:extLst>
                </p:cNvPr>
                <p:cNvSpPr/>
                <p:nvPr/>
              </p:nvSpPr>
              <p:spPr>
                <a:xfrm>
                  <a:off x="2343079" y="626534"/>
                  <a:ext cx="2239434" cy="2802466"/>
                </a:xfrm>
                <a:custGeom>
                  <a:avLst/>
                  <a:gdLst>
                    <a:gd name="connsiteX0" fmla="*/ 0 w 2339602"/>
                    <a:gd name="connsiteY0" fmla="*/ 152051 h 2913468"/>
                    <a:gd name="connsiteX1" fmla="*/ 152051 w 2339602"/>
                    <a:gd name="connsiteY1" fmla="*/ 0 h 2913468"/>
                    <a:gd name="connsiteX2" fmla="*/ 2187551 w 2339602"/>
                    <a:gd name="connsiteY2" fmla="*/ 0 h 2913468"/>
                    <a:gd name="connsiteX3" fmla="*/ 2339602 w 2339602"/>
                    <a:gd name="connsiteY3" fmla="*/ 152051 h 2913468"/>
                    <a:gd name="connsiteX4" fmla="*/ 2339602 w 2339602"/>
                    <a:gd name="connsiteY4" fmla="*/ 2761417 h 2913468"/>
                    <a:gd name="connsiteX5" fmla="*/ 2187551 w 2339602"/>
                    <a:gd name="connsiteY5" fmla="*/ 2913468 h 2913468"/>
                    <a:gd name="connsiteX6" fmla="*/ 152051 w 2339602"/>
                    <a:gd name="connsiteY6" fmla="*/ 2913468 h 2913468"/>
                    <a:gd name="connsiteX7" fmla="*/ 0 w 2339602"/>
                    <a:gd name="connsiteY7" fmla="*/ 2761417 h 2913468"/>
                    <a:gd name="connsiteX8" fmla="*/ 0 w 2339602"/>
                    <a:gd name="connsiteY8" fmla="*/ 152051 h 2913468"/>
                    <a:gd name="connsiteX0" fmla="*/ 0 w 2339602"/>
                    <a:gd name="connsiteY0" fmla="*/ 152862 h 2914279"/>
                    <a:gd name="connsiteX1" fmla="*/ 152051 w 2339602"/>
                    <a:gd name="connsiteY1" fmla="*/ 811 h 2914279"/>
                    <a:gd name="connsiteX2" fmla="*/ 1712923 w 2339602"/>
                    <a:gd name="connsiteY2" fmla="*/ 0 h 2914279"/>
                    <a:gd name="connsiteX3" fmla="*/ 2187551 w 2339602"/>
                    <a:gd name="connsiteY3" fmla="*/ 811 h 2914279"/>
                    <a:gd name="connsiteX4" fmla="*/ 2339602 w 2339602"/>
                    <a:gd name="connsiteY4" fmla="*/ 152862 h 2914279"/>
                    <a:gd name="connsiteX5" fmla="*/ 2339602 w 2339602"/>
                    <a:gd name="connsiteY5" fmla="*/ 2762228 h 2914279"/>
                    <a:gd name="connsiteX6" fmla="*/ 2187551 w 2339602"/>
                    <a:gd name="connsiteY6" fmla="*/ 2914279 h 2914279"/>
                    <a:gd name="connsiteX7" fmla="*/ 152051 w 2339602"/>
                    <a:gd name="connsiteY7" fmla="*/ 2914279 h 2914279"/>
                    <a:gd name="connsiteX8" fmla="*/ 0 w 2339602"/>
                    <a:gd name="connsiteY8" fmla="*/ 2762228 h 2914279"/>
                    <a:gd name="connsiteX9" fmla="*/ 0 w 2339602"/>
                    <a:gd name="connsiteY9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187551 w 2339986"/>
                    <a:gd name="connsiteY3" fmla="*/ 811 h 2914279"/>
                    <a:gd name="connsiteX4" fmla="*/ 2339602 w 2339986"/>
                    <a:gd name="connsiteY4" fmla="*/ 152862 h 2914279"/>
                    <a:gd name="connsiteX5" fmla="*/ 2339986 w 2339986"/>
                    <a:gd name="connsiteY5" fmla="*/ 639764 h 2914279"/>
                    <a:gd name="connsiteX6" fmla="*/ 2339602 w 2339986"/>
                    <a:gd name="connsiteY6" fmla="*/ 2762228 h 2914279"/>
                    <a:gd name="connsiteX7" fmla="*/ 2187551 w 2339986"/>
                    <a:gd name="connsiteY7" fmla="*/ 2914279 h 2914279"/>
                    <a:gd name="connsiteX8" fmla="*/ 152051 w 2339986"/>
                    <a:gd name="connsiteY8" fmla="*/ 2914279 h 2914279"/>
                    <a:gd name="connsiteX9" fmla="*/ 0 w 2339986"/>
                    <a:gd name="connsiteY9" fmla="*/ 2762228 h 2914279"/>
                    <a:gd name="connsiteX10" fmla="*/ 0 w 2339986"/>
                    <a:gd name="connsiteY10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339602 w 2339986"/>
                    <a:gd name="connsiteY3" fmla="*/ 152862 h 2914279"/>
                    <a:gd name="connsiteX4" fmla="*/ 2339986 w 2339986"/>
                    <a:gd name="connsiteY4" fmla="*/ 639764 h 2914279"/>
                    <a:gd name="connsiteX5" fmla="*/ 2339602 w 2339986"/>
                    <a:gd name="connsiteY5" fmla="*/ 2762228 h 2914279"/>
                    <a:gd name="connsiteX6" fmla="*/ 2187551 w 2339986"/>
                    <a:gd name="connsiteY6" fmla="*/ 2914279 h 2914279"/>
                    <a:gd name="connsiteX7" fmla="*/ 152051 w 2339986"/>
                    <a:gd name="connsiteY7" fmla="*/ 2914279 h 2914279"/>
                    <a:gd name="connsiteX8" fmla="*/ 0 w 2339986"/>
                    <a:gd name="connsiteY8" fmla="*/ 2762228 h 2914279"/>
                    <a:gd name="connsiteX9" fmla="*/ 0 w 2339986"/>
                    <a:gd name="connsiteY9" fmla="*/ 152862 h 2914279"/>
                    <a:gd name="connsiteX0" fmla="*/ 0 w 2339986"/>
                    <a:gd name="connsiteY0" fmla="*/ 152862 h 2914279"/>
                    <a:gd name="connsiteX1" fmla="*/ 152051 w 2339986"/>
                    <a:gd name="connsiteY1" fmla="*/ 811 h 2914279"/>
                    <a:gd name="connsiteX2" fmla="*/ 1712923 w 2339986"/>
                    <a:gd name="connsiteY2" fmla="*/ 0 h 2914279"/>
                    <a:gd name="connsiteX3" fmla="*/ 2339986 w 2339986"/>
                    <a:gd name="connsiteY3" fmla="*/ 639764 h 2914279"/>
                    <a:gd name="connsiteX4" fmla="*/ 2339602 w 2339986"/>
                    <a:gd name="connsiteY4" fmla="*/ 2762228 h 2914279"/>
                    <a:gd name="connsiteX5" fmla="*/ 2187551 w 2339986"/>
                    <a:gd name="connsiteY5" fmla="*/ 2914279 h 2914279"/>
                    <a:gd name="connsiteX6" fmla="*/ 152051 w 2339986"/>
                    <a:gd name="connsiteY6" fmla="*/ 2914279 h 2914279"/>
                    <a:gd name="connsiteX7" fmla="*/ 0 w 2339986"/>
                    <a:gd name="connsiteY7" fmla="*/ 2762228 h 2914279"/>
                    <a:gd name="connsiteX8" fmla="*/ 0 w 2339986"/>
                    <a:gd name="connsiteY8" fmla="*/ 152862 h 2914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39986" h="2914279">
                      <a:moveTo>
                        <a:pt x="0" y="152862"/>
                      </a:moveTo>
                      <a:cubicBezTo>
                        <a:pt x="0" y="68887"/>
                        <a:pt x="68076" y="811"/>
                        <a:pt x="152051" y="811"/>
                      </a:cubicBezTo>
                      <a:lnTo>
                        <a:pt x="1712923" y="0"/>
                      </a:lnTo>
                      <a:lnTo>
                        <a:pt x="2339986" y="639764"/>
                      </a:lnTo>
                      <a:lnTo>
                        <a:pt x="2339602" y="2762228"/>
                      </a:lnTo>
                      <a:cubicBezTo>
                        <a:pt x="2339602" y="2846203"/>
                        <a:pt x="2271526" y="2914279"/>
                        <a:pt x="2187551" y="2914279"/>
                      </a:cubicBezTo>
                      <a:lnTo>
                        <a:pt x="152051" y="2914279"/>
                      </a:lnTo>
                      <a:cubicBezTo>
                        <a:pt x="68076" y="2914279"/>
                        <a:pt x="0" y="2846203"/>
                        <a:pt x="0" y="2762228"/>
                      </a:cubicBezTo>
                      <a:lnTo>
                        <a:pt x="0" y="152862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50E4E4B2-9B81-3D3F-CD45-AA245C4D8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0892" y="1154336"/>
                  <a:ext cx="737826" cy="0"/>
                </a:xfrm>
                <a:prstGeom prst="line">
                  <a:avLst/>
                </a:prstGeom>
                <a:ln w="762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5BBC0E0-671C-0A29-3403-02429F408C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0892" y="1717441"/>
                  <a:ext cx="1453100" cy="0"/>
                </a:xfrm>
                <a:prstGeom prst="line">
                  <a:avLst/>
                </a:prstGeom>
                <a:ln w="762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A3324D5-1C12-9FA0-E8CB-8BBF466F23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0892" y="2280546"/>
                  <a:ext cx="1003649" cy="0"/>
                </a:xfrm>
                <a:prstGeom prst="line">
                  <a:avLst/>
                </a:prstGeom>
                <a:ln w="762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FAE043B5-56EC-087A-C350-11E8C33C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0892" y="2843651"/>
                  <a:ext cx="1223657" cy="0"/>
                </a:xfrm>
                <a:prstGeom prst="line">
                  <a:avLst/>
                </a:prstGeom>
                <a:ln w="76200" cap="rnd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F0B55FCF-2B54-B133-F5FF-4B2C0A77B905}"/>
                    </a:ext>
                  </a:extLst>
                </p:cNvPr>
                <p:cNvSpPr/>
                <p:nvPr/>
              </p:nvSpPr>
              <p:spPr>
                <a:xfrm>
                  <a:off x="3974549" y="642685"/>
                  <a:ext cx="607964" cy="614621"/>
                </a:xfrm>
                <a:custGeom>
                  <a:avLst/>
                  <a:gdLst>
                    <a:gd name="connsiteX0" fmla="*/ 7847 w 607964"/>
                    <a:gd name="connsiteY0" fmla="*/ 0 h 617008"/>
                    <a:gd name="connsiteX1" fmla="*/ 607964 w 607964"/>
                    <a:gd name="connsiteY1" fmla="*/ 615218 h 617008"/>
                    <a:gd name="connsiteX2" fmla="*/ 607964 w 607964"/>
                    <a:gd name="connsiteY2" fmla="*/ 617008 h 617008"/>
                    <a:gd name="connsiteX3" fmla="*/ 145517 w 607964"/>
                    <a:gd name="connsiteY3" fmla="*/ 617008 h 617008"/>
                    <a:gd name="connsiteX4" fmla="*/ 0 w 607964"/>
                    <a:gd name="connsiteY4" fmla="*/ 470791 h 617008"/>
                    <a:gd name="connsiteX5" fmla="*/ 0 w 607964"/>
                    <a:gd name="connsiteY5" fmla="*/ 4 h 617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7964" h="617008">
                      <a:moveTo>
                        <a:pt x="7847" y="0"/>
                      </a:moveTo>
                      <a:lnTo>
                        <a:pt x="607964" y="615218"/>
                      </a:lnTo>
                      <a:lnTo>
                        <a:pt x="607964" y="617008"/>
                      </a:lnTo>
                      <a:lnTo>
                        <a:pt x="145517" y="617008"/>
                      </a:lnTo>
                      <a:cubicBezTo>
                        <a:pt x="65151" y="617008"/>
                        <a:pt x="0" y="551544"/>
                        <a:pt x="0" y="470791"/>
                      </a:cubicBez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76200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ADE6637-49F3-99A8-3F60-98EED8839C5B}"/>
                </a:ext>
              </a:extLst>
            </p:cNvPr>
            <p:cNvGrpSpPr/>
            <p:nvPr/>
          </p:nvGrpSpPr>
          <p:grpSpPr>
            <a:xfrm>
              <a:off x="2365914" y="3204019"/>
              <a:ext cx="2223680" cy="2223605"/>
              <a:chOff x="4746411" y="2568689"/>
              <a:chExt cx="2223680" cy="2223605"/>
            </a:xfrm>
          </p:grpSpPr>
          <p:grpSp>
            <p:nvGrpSpPr>
              <p:cNvPr id="21" name="Gruppieren 8">
                <a:extLst>
                  <a:ext uri="{FF2B5EF4-FFF2-40B4-BE49-F238E27FC236}">
                    <a16:creationId xmlns:a16="http://schemas.microsoft.com/office/drawing/2014/main" id="{80B65703-751C-BCD5-647D-BB78A5ED0AD9}"/>
                  </a:ext>
                </a:extLst>
              </p:cNvPr>
              <p:cNvGrpSpPr/>
              <p:nvPr/>
            </p:nvGrpSpPr>
            <p:grpSpPr>
              <a:xfrm>
                <a:off x="4790366" y="3455001"/>
                <a:ext cx="2111490" cy="1337293"/>
                <a:chOff x="1306849" y="2175056"/>
                <a:chExt cx="2223680" cy="1337293"/>
              </a:xfrm>
            </p:grpSpPr>
            <p:sp>
              <p:nvSpPr>
                <p:cNvPr id="49" name="Freihandform: Form 9">
                  <a:extLst>
                    <a:ext uri="{FF2B5EF4-FFF2-40B4-BE49-F238E27FC236}">
                      <a16:creationId xmlns:a16="http://schemas.microsoft.com/office/drawing/2014/main" id="{7F83D66B-7930-E692-EFB1-C1668DC4CBC1}"/>
                    </a:ext>
                  </a:extLst>
                </p:cNvPr>
                <p:cNvSpPr/>
                <p:nvPr/>
              </p:nvSpPr>
              <p:spPr>
                <a:xfrm>
                  <a:off x="1306849" y="2175056"/>
                  <a:ext cx="2223680" cy="1337293"/>
                </a:xfrm>
                <a:custGeom>
                  <a:avLst/>
                  <a:gdLst>
                    <a:gd name="connsiteX0" fmla="*/ 494098 w 2321175"/>
                    <a:gd name="connsiteY0" fmla="*/ 116655 h 1298953"/>
                    <a:gd name="connsiteX1" fmla="*/ 100723 w 2321175"/>
                    <a:gd name="connsiteY1" fmla="*/ 1111814 h 1298953"/>
                    <a:gd name="connsiteX2" fmla="*/ 197113 w 2321175"/>
                    <a:gd name="connsiteY2" fmla="*/ 1268122 h 1298953"/>
                    <a:gd name="connsiteX3" fmla="*/ 2150959 w 2321175"/>
                    <a:gd name="connsiteY3" fmla="*/ 1273332 h 1298953"/>
                    <a:gd name="connsiteX4" fmla="*/ 2195246 w 2321175"/>
                    <a:gd name="connsiteY4" fmla="*/ 994583 h 1298953"/>
                    <a:gd name="connsiteX5" fmla="*/ 1929523 w 2321175"/>
                    <a:gd name="connsiteY5" fmla="*/ 299014 h 1298953"/>
                    <a:gd name="connsiteX6" fmla="*/ 1457995 w 2321175"/>
                    <a:gd name="connsiteY6" fmla="*/ 33291 h 1298953"/>
                    <a:gd name="connsiteX7" fmla="*/ 611328 w 2321175"/>
                    <a:gd name="connsiteY7" fmla="*/ 12450 h 1298953"/>
                    <a:gd name="connsiteX8" fmla="*/ 494098 w 2321175"/>
                    <a:gd name="connsiteY8" fmla="*/ 116655 h 1298953"/>
                    <a:gd name="connsiteX0" fmla="*/ 487928 w 2315005"/>
                    <a:gd name="connsiteY0" fmla="*/ 116655 h 1300402"/>
                    <a:gd name="connsiteX1" fmla="*/ 107578 w 2315005"/>
                    <a:gd name="connsiteY1" fmla="*/ 1083157 h 1300402"/>
                    <a:gd name="connsiteX2" fmla="*/ 190943 w 2315005"/>
                    <a:gd name="connsiteY2" fmla="*/ 1268122 h 1300402"/>
                    <a:gd name="connsiteX3" fmla="*/ 2144789 w 2315005"/>
                    <a:gd name="connsiteY3" fmla="*/ 1273332 h 1300402"/>
                    <a:gd name="connsiteX4" fmla="*/ 2189076 w 2315005"/>
                    <a:gd name="connsiteY4" fmla="*/ 994583 h 1300402"/>
                    <a:gd name="connsiteX5" fmla="*/ 1923353 w 2315005"/>
                    <a:gd name="connsiteY5" fmla="*/ 299014 h 1300402"/>
                    <a:gd name="connsiteX6" fmla="*/ 1451825 w 2315005"/>
                    <a:gd name="connsiteY6" fmla="*/ 33291 h 1300402"/>
                    <a:gd name="connsiteX7" fmla="*/ 605158 w 2315005"/>
                    <a:gd name="connsiteY7" fmla="*/ 12450 h 1300402"/>
                    <a:gd name="connsiteX8" fmla="*/ 487928 w 2315005"/>
                    <a:gd name="connsiteY8" fmla="*/ 116655 h 1300402"/>
                    <a:gd name="connsiteX0" fmla="*/ 494634 w 2321711"/>
                    <a:gd name="connsiteY0" fmla="*/ 116655 h 1300402"/>
                    <a:gd name="connsiteX1" fmla="*/ 114284 w 2321711"/>
                    <a:gd name="connsiteY1" fmla="*/ 1083157 h 1300402"/>
                    <a:gd name="connsiteX2" fmla="*/ 197649 w 2321711"/>
                    <a:gd name="connsiteY2" fmla="*/ 1268122 h 1300402"/>
                    <a:gd name="connsiteX3" fmla="*/ 2151495 w 2321711"/>
                    <a:gd name="connsiteY3" fmla="*/ 1273332 h 1300402"/>
                    <a:gd name="connsiteX4" fmla="*/ 2195782 w 2321711"/>
                    <a:gd name="connsiteY4" fmla="*/ 994583 h 1300402"/>
                    <a:gd name="connsiteX5" fmla="*/ 1930059 w 2321711"/>
                    <a:gd name="connsiteY5" fmla="*/ 299014 h 1300402"/>
                    <a:gd name="connsiteX6" fmla="*/ 1458531 w 2321711"/>
                    <a:gd name="connsiteY6" fmla="*/ 33291 h 1300402"/>
                    <a:gd name="connsiteX7" fmla="*/ 611864 w 2321711"/>
                    <a:gd name="connsiteY7" fmla="*/ 12450 h 1300402"/>
                    <a:gd name="connsiteX8" fmla="*/ 494634 w 2321711"/>
                    <a:gd name="connsiteY8" fmla="*/ 116655 h 1300402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61910 w 2288987"/>
                    <a:gd name="connsiteY0" fmla="*/ 116655 h 1316444"/>
                    <a:gd name="connsiteX1" fmla="*/ 193580 w 2288987"/>
                    <a:gd name="connsiteY1" fmla="*/ 820039 h 1316444"/>
                    <a:gd name="connsiteX2" fmla="*/ 164925 w 2288987"/>
                    <a:gd name="connsiteY2" fmla="*/ 1268122 h 1316444"/>
                    <a:gd name="connsiteX3" fmla="*/ 2118771 w 2288987"/>
                    <a:gd name="connsiteY3" fmla="*/ 1273332 h 1316444"/>
                    <a:gd name="connsiteX4" fmla="*/ 2163058 w 2288987"/>
                    <a:gd name="connsiteY4" fmla="*/ 994583 h 1316444"/>
                    <a:gd name="connsiteX5" fmla="*/ 1897335 w 2288987"/>
                    <a:gd name="connsiteY5" fmla="*/ 299014 h 1316444"/>
                    <a:gd name="connsiteX6" fmla="*/ 1425807 w 2288987"/>
                    <a:gd name="connsiteY6" fmla="*/ 33291 h 1316444"/>
                    <a:gd name="connsiteX7" fmla="*/ 579140 w 2288987"/>
                    <a:gd name="connsiteY7" fmla="*/ 12450 h 1316444"/>
                    <a:gd name="connsiteX8" fmla="*/ 461910 w 2288987"/>
                    <a:gd name="connsiteY8" fmla="*/ 116655 h 1316444"/>
                    <a:gd name="connsiteX0" fmla="*/ 488771 w 2315848"/>
                    <a:gd name="connsiteY0" fmla="*/ 116655 h 1310140"/>
                    <a:gd name="connsiteX1" fmla="*/ 157918 w 2315848"/>
                    <a:gd name="connsiteY1" fmla="*/ 916429 h 1310140"/>
                    <a:gd name="connsiteX2" fmla="*/ 191786 w 2315848"/>
                    <a:gd name="connsiteY2" fmla="*/ 1268122 h 1310140"/>
                    <a:gd name="connsiteX3" fmla="*/ 2145632 w 2315848"/>
                    <a:gd name="connsiteY3" fmla="*/ 1273332 h 1310140"/>
                    <a:gd name="connsiteX4" fmla="*/ 2189919 w 2315848"/>
                    <a:gd name="connsiteY4" fmla="*/ 994583 h 1310140"/>
                    <a:gd name="connsiteX5" fmla="*/ 1924196 w 2315848"/>
                    <a:gd name="connsiteY5" fmla="*/ 299014 h 1310140"/>
                    <a:gd name="connsiteX6" fmla="*/ 1452668 w 2315848"/>
                    <a:gd name="connsiteY6" fmla="*/ 33291 h 1310140"/>
                    <a:gd name="connsiteX7" fmla="*/ 606001 w 2315848"/>
                    <a:gd name="connsiteY7" fmla="*/ 12450 h 1310140"/>
                    <a:gd name="connsiteX8" fmla="*/ 488771 w 2315848"/>
                    <a:gd name="connsiteY8" fmla="*/ 116655 h 1310140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51807 w 2278884"/>
                    <a:gd name="connsiteY0" fmla="*/ 131681 h 1340810"/>
                    <a:gd name="connsiteX1" fmla="*/ 209930 w 2278884"/>
                    <a:gd name="connsiteY1" fmla="*/ 698748 h 1340810"/>
                    <a:gd name="connsiteX2" fmla="*/ 154822 w 2278884"/>
                    <a:gd name="connsiteY2" fmla="*/ 1283148 h 1340810"/>
                    <a:gd name="connsiteX3" fmla="*/ 2108668 w 2278884"/>
                    <a:gd name="connsiteY3" fmla="*/ 1288358 h 1340810"/>
                    <a:gd name="connsiteX4" fmla="*/ 2152955 w 2278884"/>
                    <a:gd name="connsiteY4" fmla="*/ 1009609 h 1340810"/>
                    <a:gd name="connsiteX5" fmla="*/ 1887232 w 2278884"/>
                    <a:gd name="connsiteY5" fmla="*/ 314040 h 1340810"/>
                    <a:gd name="connsiteX6" fmla="*/ 1426124 w 2278884"/>
                    <a:gd name="connsiteY6" fmla="*/ 24871 h 1340810"/>
                    <a:gd name="connsiteX7" fmla="*/ 569037 w 2278884"/>
                    <a:gd name="connsiteY7" fmla="*/ 27476 h 1340810"/>
                    <a:gd name="connsiteX8" fmla="*/ 451807 w 2278884"/>
                    <a:gd name="connsiteY8" fmla="*/ 131681 h 1340810"/>
                    <a:gd name="connsiteX0" fmla="*/ 484365 w 2311442"/>
                    <a:gd name="connsiteY0" fmla="*/ 131681 h 1328616"/>
                    <a:gd name="connsiteX1" fmla="*/ 163094 w 2311442"/>
                    <a:gd name="connsiteY1" fmla="*/ 878069 h 1328616"/>
                    <a:gd name="connsiteX2" fmla="*/ 187380 w 2311442"/>
                    <a:gd name="connsiteY2" fmla="*/ 1283148 h 1328616"/>
                    <a:gd name="connsiteX3" fmla="*/ 2141226 w 2311442"/>
                    <a:gd name="connsiteY3" fmla="*/ 1288358 h 1328616"/>
                    <a:gd name="connsiteX4" fmla="*/ 2185513 w 2311442"/>
                    <a:gd name="connsiteY4" fmla="*/ 1009609 h 1328616"/>
                    <a:gd name="connsiteX5" fmla="*/ 1919790 w 2311442"/>
                    <a:gd name="connsiteY5" fmla="*/ 314040 h 1328616"/>
                    <a:gd name="connsiteX6" fmla="*/ 1458682 w 2311442"/>
                    <a:gd name="connsiteY6" fmla="*/ 24871 h 1328616"/>
                    <a:gd name="connsiteX7" fmla="*/ 601595 w 2311442"/>
                    <a:gd name="connsiteY7" fmla="*/ 27476 h 1328616"/>
                    <a:gd name="connsiteX8" fmla="*/ 484365 w 2311442"/>
                    <a:gd name="connsiteY8" fmla="*/ 131681 h 1328616"/>
                    <a:gd name="connsiteX0" fmla="*/ 459792 w 2286869"/>
                    <a:gd name="connsiteY0" fmla="*/ 131681 h 1328616"/>
                    <a:gd name="connsiteX1" fmla="*/ 138521 w 2286869"/>
                    <a:gd name="connsiteY1" fmla="*/ 878069 h 1328616"/>
                    <a:gd name="connsiteX2" fmla="*/ 162807 w 2286869"/>
                    <a:gd name="connsiteY2" fmla="*/ 1283148 h 1328616"/>
                    <a:gd name="connsiteX3" fmla="*/ 2116653 w 2286869"/>
                    <a:gd name="connsiteY3" fmla="*/ 1288358 h 1328616"/>
                    <a:gd name="connsiteX4" fmla="*/ 2160940 w 2286869"/>
                    <a:gd name="connsiteY4" fmla="*/ 1009609 h 1328616"/>
                    <a:gd name="connsiteX5" fmla="*/ 1895217 w 2286869"/>
                    <a:gd name="connsiteY5" fmla="*/ 314040 h 1328616"/>
                    <a:gd name="connsiteX6" fmla="*/ 1434109 w 2286869"/>
                    <a:gd name="connsiteY6" fmla="*/ 24871 h 1328616"/>
                    <a:gd name="connsiteX7" fmla="*/ 577022 w 2286869"/>
                    <a:gd name="connsiteY7" fmla="*/ 27476 h 1328616"/>
                    <a:gd name="connsiteX8" fmla="*/ 459792 w 2286869"/>
                    <a:gd name="connsiteY8" fmla="*/ 131681 h 1328616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283 h 1330832"/>
                    <a:gd name="connsiteX1" fmla="*/ 138521 w 2286869"/>
                    <a:gd name="connsiteY1" fmla="*/ 880285 h 1330832"/>
                    <a:gd name="connsiteX2" fmla="*/ 162807 w 2286869"/>
                    <a:gd name="connsiteY2" fmla="*/ 1285364 h 1330832"/>
                    <a:gd name="connsiteX3" fmla="*/ 2116653 w 2286869"/>
                    <a:gd name="connsiteY3" fmla="*/ 1290574 h 1330832"/>
                    <a:gd name="connsiteX4" fmla="*/ 2160940 w 2286869"/>
                    <a:gd name="connsiteY4" fmla="*/ 1011825 h 1330832"/>
                    <a:gd name="connsiteX5" fmla="*/ 1895217 w 2286869"/>
                    <a:gd name="connsiteY5" fmla="*/ 316256 h 1330832"/>
                    <a:gd name="connsiteX6" fmla="*/ 1434109 w 2286869"/>
                    <a:gd name="connsiteY6" fmla="*/ 27087 h 1330832"/>
                    <a:gd name="connsiteX7" fmla="*/ 577022 w 2286869"/>
                    <a:gd name="connsiteY7" fmla="*/ 29692 h 1330832"/>
                    <a:gd name="connsiteX8" fmla="*/ 429677 w 2286869"/>
                    <a:gd name="connsiteY8" fmla="*/ 187283 h 1330832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3080 w 2300272"/>
                    <a:gd name="connsiteY0" fmla="*/ 184507 h 1328056"/>
                    <a:gd name="connsiteX1" fmla="*/ 151924 w 2300272"/>
                    <a:gd name="connsiteY1" fmla="*/ 877509 h 1328056"/>
                    <a:gd name="connsiteX2" fmla="*/ 176210 w 2300272"/>
                    <a:gd name="connsiteY2" fmla="*/ 1282588 h 1328056"/>
                    <a:gd name="connsiteX3" fmla="*/ 2130056 w 2300272"/>
                    <a:gd name="connsiteY3" fmla="*/ 1287798 h 1328056"/>
                    <a:gd name="connsiteX4" fmla="*/ 2174343 w 2300272"/>
                    <a:gd name="connsiteY4" fmla="*/ 1009049 h 1328056"/>
                    <a:gd name="connsiteX5" fmla="*/ 1908620 w 2300272"/>
                    <a:gd name="connsiteY5" fmla="*/ 313480 h 1328056"/>
                    <a:gd name="connsiteX6" fmla="*/ 1447512 w 2300272"/>
                    <a:gd name="connsiteY6" fmla="*/ 24311 h 1328056"/>
                    <a:gd name="connsiteX7" fmla="*/ 590425 w 2300272"/>
                    <a:gd name="connsiteY7" fmla="*/ 26916 h 1328056"/>
                    <a:gd name="connsiteX8" fmla="*/ 443080 w 2300272"/>
                    <a:gd name="connsiteY8" fmla="*/ 184507 h 1328056"/>
                    <a:gd name="connsiteX0" fmla="*/ 506913 w 2364105"/>
                    <a:gd name="connsiteY0" fmla="*/ 184507 h 1310717"/>
                    <a:gd name="connsiteX1" fmla="*/ 215757 w 2364105"/>
                    <a:gd name="connsiteY1" fmla="*/ 877509 h 1310717"/>
                    <a:gd name="connsiteX2" fmla="*/ 240043 w 2364105"/>
                    <a:gd name="connsiteY2" fmla="*/ 1282588 h 1310717"/>
                    <a:gd name="connsiteX3" fmla="*/ 2193889 w 2364105"/>
                    <a:gd name="connsiteY3" fmla="*/ 1287798 h 1310717"/>
                    <a:gd name="connsiteX4" fmla="*/ 2238176 w 2364105"/>
                    <a:gd name="connsiteY4" fmla="*/ 1009049 h 1310717"/>
                    <a:gd name="connsiteX5" fmla="*/ 1972453 w 2364105"/>
                    <a:gd name="connsiteY5" fmla="*/ 313480 h 1310717"/>
                    <a:gd name="connsiteX6" fmla="*/ 1511345 w 2364105"/>
                    <a:gd name="connsiteY6" fmla="*/ 24311 h 1310717"/>
                    <a:gd name="connsiteX7" fmla="*/ 654258 w 2364105"/>
                    <a:gd name="connsiteY7" fmla="*/ 26916 h 1310717"/>
                    <a:gd name="connsiteX8" fmla="*/ 506913 w 2364105"/>
                    <a:gd name="connsiteY8" fmla="*/ 184507 h 1310717"/>
                    <a:gd name="connsiteX0" fmla="*/ 477746 w 2334938"/>
                    <a:gd name="connsiteY0" fmla="*/ 184507 h 1318654"/>
                    <a:gd name="connsiteX1" fmla="*/ 112771 w 2334938"/>
                    <a:gd name="connsiteY1" fmla="*/ 1028719 h 1318654"/>
                    <a:gd name="connsiteX2" fmla="*/ 210876 w 2334938"/>
                    <a:gd name="connsiteY2" fmla="*/ 1282588 h 1318654"/>
                    <a:gd name="connsiteX3" fmla="*/ 2164722 w 2334938"/>
                    <a:gd name="connsiteY3" fmla="*/ 1287798 h 1318654"/>
                    <a:gd name="connsiteX4" fmla="*/ 2209009 w 2334938"/>
                    <a:gd name="connsiteY4" fmla="*/ 1009049 h 1318654"/>
                    <a:gd name="connsiteX5" fmla="*/ 1943286 w 2334938"/>
                    <a:gd name="connsiteY5" fmla="*/ 313480 h 1318654"/>
                    <a:gd name="connsiteX6" fmla="*/ 1482178 w 2334938"/>
                    <a:gd name="connsiteY6" fmla="*/ 24311 h 1318654"/>
                    <a:gd name="connsiteX7" fmla="*/ 625091 w 2334938"/>
                    <a:gd name="connsiteY7" fmla="*/ 26916 h 1318654"/>
                    <a:gd name="connsiteX8" fmla="*/ 477746 w 2334938"/>
                    <a:gd name="connsiteY8" fmla="*/ 184507 h 1318654"/>
                    <a:gd name="connsiteX0" fmla="*/ 445937 w 2303129"/>
                    <a:gd name="connsiteY0" fmla="*/ 184507 h 1318654"/>
                    <a:gd name="connsiteX1" fmla="*/ 80962 w 2303129"/>
                    <a:gd name="connsiteY1" fmla="*/ 1028719 h 1318654"/>
                    <a:gd name="connsiteX2" fmla="*/ 179067 w 2303129"/>
                    <a:gd name="connsiteY2" fmla="*/ 1282588 h 1318654"/>
                    <a:gd name="connsiteX3" fmla="*/ 2132913 w 2303129"/>
                    <a:gd name="connsiteY3" fmla="*/ 1287798 h 1318654"/>
                    <a:gd name="connsiteX4" fmla="*/ 2177200 w 2303129"/>
                    <a:gd name="connsiteY4" fmla="*/ 1009049 h 1318654"/>
                    <a:gd name="connsiteX5" fmla="*/ 1911477 w 2303129"/>
                    <a:gd name="connsiteY5" fmla="*/ 313480 h 1318654"/>
                    <a:gd name="connsiteX6" fmla="*/ 1450369 w 2303129"/>
                    <a:gd name="connsiteY6" fmla="*/ 24311 h 1318654"/>
                    <a:gd name="connsiteX7" fmla="*/ 593282 w 2303129"/>
                    <a:gd name="connsiteY7" fmla="*/ 26916 h 1318654"/>
                    <a:gd name="connsiteX8" fmla="*/ 445937 w 2303129"/>
                    <a:gd name="connsiteY8" fmla="*/ 184507 h 1318654"/>
                    <a:gd name="connsiteX0" fmla="*/ 460480 w 2317672"/>
                    <a:gd name="connsiteY0" fmla="*/ 184507 h 1316642"/>
                    <a:gd name="connsiteX1" fmla="*/ 63358 w 2317672"/>
                    <a:gd name="connsiteY1" fmla="*/ 1064438 h 1316642"/>
                    <a:gd name="connsiteX2" fmla="*/ 193610 w 2317672"/>
                    <a:gd name="connsiteY2" fmla="*/ 1282588 h 1316642"/>
                    <a:gd name="connsiteX3" fmla="*/ 2147456 w 2317672"/>
                    <a:gd name="connsiteY3" fmla="*/ 1287798 h 1316642"/>
                    <a:gd name="connsiteX4" fmla="*/ 2191743 w 2317672"/>
                    <a:gd name="connsiteY4" fmla="*/ 1009049 h 1316642"/>
                    <a:gd name="connsiteX5" fmla="*/ 1926020 w 2317672"/>
                    <a:gd name="connsiteY5" fmla="*/ 313480 h 1316642"/>
                    <a:gd name="connsiteX6" fmla="*/ 1464912 w 2317672"/>
                    <a:gd name="connsiteY6" fmla="*/ 24311 h 1316642"/>
                    <a:gd name="connsiteX7" fmla="*/ 607825 w 2317672"/>
                    <a:gd name="connsiteY7" fmla="*/ 26916 h 1316642"/>
                    <a:gd name="connsiteX8" fmla="*/ 460480 w 2317672"/>
                    <a:gd name="connsiteY8" fmla="*/ 184507 h 1316642"/>
                    <a:gd name="connsiteX0" fmla="*/ 416336 w 2267215"/>
                    <a:gd name="connsiteY0" fmla="*/ 184507 h 1317226"/>
                    <a:gd name="connsiteX1" fmla="*/ 19214 w 2267215"/>
                    <a:gd name="connsiteY1" fmla="*/ 1064438 h 1317226"/>
                    <a:gd name="connsiteX2" fmla="*/ 236382 w 2267215"/>
                    <a:gd name="connsiteY2" fmla="*/ 1283779 h 1317226"/>
                    <a:gd name="connsiteX3" fmla="*/ 2103312 w 2267215"/>
                    <a:gd name="connsiteY3" fmla="*/ 1287798 h 1317226"/>
                    <a:gd name="connsiteX4" fmla="*/ 2147599 w 2267215"/>
                    <a:gd name="connsiteY4" fmla="*/ 1009049 h 1317226"/>
                    <a:gd name="connsiteX5" fmla="*/ 1881876 w 2267215"/>
                    <a:gd name="connsiteY5" fmla="*/ 313480 h 1317226"/>
                    <a:gd name="connsiteX6" fmla="*/ 1420768 w 2267215"/>
                    <a:gd name="connsiteY6" fmla="*/ 24311 h 1317226"/>
                    <a:gd name="connsiteX7" fmla="*/ 563681 w 2267215"/>
                    <a:gd name="connsiteY7" fmla="*/ 26916 h 1317226"/>
                    <a:gd name="connsiteX8" fmla="*/ 416336 w 2267215"/>
                    <a:gd name="connsiteY8" fmla="*/ 184507 h 1317226"/>
                    <a:gd name="connsiteX0" fmla="*/ 426325 w 2277204"/>
                    <a:gd name="connsiteY0" fmla="*/ 184507 h 1309615"/>
                    <a:gd name="connsiteX1" fmla="*/ 29203 w 2277204"/>
                    <a:gd name="connsiteY1" fmla="*/ 1064438 h 1309615"/>
                    <a:gd name="connsiteX2" fmla="*/ 246371 w 2277204"/>
                    <a:gd name="connsiteY2" fmla="*/ 1283779 h 1309615"/>
                    <a:gd name="connsiteX3" fmla="*/ 2113301 w 2277204"/>
                    <a:gd name="connsiteY3" fmla="*/ 1287798 h 1309615"/>
                    <a:gd name="connsiteX4" fmla="*/ 2157588 w 2277204"/>
                    <a:gd name="connsiteY4" fmla="*/ 1009049 h 1309615"/>
                    <a:gd name="connsiteX5" fmla="*/ 1891865 w 2277204"/>
                    <a:gd name="connsiteY5" fmla="*/ 313480 h 1309615"/>
                    <a:gd name="connsiteX6" fmla="*/ 1430757 w 2277204"/>
                    <a:gd name="connsiteY6" fmla="*/ 24311 h 1309615"/>
                    <a:gd name="connsiteX7" fmla="*/ 573670 w 2277204"/>
                    <a:gd name="connsiteY7" fmla="*/ 26916 h 1309615"/>
                    <a:gd name="connsiteX8" fmla="*/ 426325 w 2277204"/>
                    <a:gd name="connsiteY8" fmla="*/ 184507 h 1309615"/>
                    <a:gd name="connsiteX0" fmla="*/ 409313 w 2175703"/>
                    <a:gd name="connsiteY0" fmla="*/ 184507 h 1325177"/>
                    <a:gd name="connsiteX1" fmla="*/ 12191 w 2175703"/>
                    <a:gd name="connsiteY1" fmla="*/ 1064438 h 1325177"/>
                    <a:gd name="connsiteX2" fmla="*/ 229359 w 2175703"/>
                    <a:gd name="connsiteY2" fmla="*/ 1283779 h 1325177"/>
                    <a:gd name="connsiteX3" fmla="*/ 1959368 w 2175703"/>
                    <a:gd name="connsiteY3" fmla="*/ 1299704 h 1325177"/>
                    <a:gd name="connsiteX4" fmla="*/ 2140576 w 2175703"/>
                    <a:gd name="connsiteY4" fmla="*/ 1009049 h 1325177"/>
                    <a:gd name="connsiteX5" fmla="*/ 1874853 w 2175703"/>
                    <a:gd name="connsiteY5" fmla="*/ 313480 h 1325177"/>
                    <a:gd name="connsiteX6" fmla="*/ 1413745 w 2175703"/>
                    <a:gd name="connsiteY6" fmla="*/ 24311 h 1325177"/>
                    <a:gd name="connsiteX7" fmla="*/ 556658 w 2175703"/>
                    <a:gd name="connsiteY7" fmla="*/ 26916 h 1325177"/>
                    <a:gd name="connsiteX8" fmla="*/ 409313 w 2175703"/>
                    <a:gd name="connsiteY8" fmla="*/ 184507 h 1325177"/>
                    <a:gd name="connsiteX0" fmla="*/ 409313 w 2176104"/>
                    <a:gd name="connsiteY0" fmla="*/ 184507 h 1309779"/>
                    <a:gd name="connsiteX1" fmla="*/ 12191 w 2176104"/>
                    <a:gd name="connsiteY1" fmla="*/ 1064438 h 1309779"/>
                    <a:gd name="connsiteX2" fmla="*/ 229359 w 2176104"/>
                    <a:gd name="connsiteY2" fmla="*/ 1283779 h 1309779"/>
                    <a:gd name="connsiteX3" fmla="*/ 1959368 w 2176104"/>
                    <a:gd name="connsiteY3" fmla="*/ 1299704 h 1309779"/>
                    <a:gd name="connsiteX4" fmla="*/ 2140576 w 2176104"/>
                    <a:gd name="connsiteY4" fmla="*/ 1009049 h 1309779"/>
                    <a:gd name="connsiteX5" fmla="*/ 1874853 w 2176104"/>
                    <a:gd name="connsiteY5" fmla="*/ 313480 h 1309779"/>
                    <a:gd name="connsiteX6" fmla="*/ 1413745 w 2176104"/>
                    <a:gd name="connsiteY6" fmla="*/ 24311 h 1309779"/>
                    <a:gd name="connsiteX7" fmla="*/ 556658 w 2176104"/>
                    <a:gd name="connsiteY7" fmla="*/ 26916 h 1309779"/>
                    <a:gd name="connsiteX8" fmla="*/ 409313 w 2176104"/>
                    <a:gd name="connsiteY8" fmla="*/ 184507 h 1309779"/>
                    <a:gd name="connsiteX0" fmla="*/ 409313 w 2176911"/>
                    <a:gd name="connsiteY0" fmla="*/ 184507 h 1304807"/>
                    <a:gd name="connsiteX1" fmla="*/ 12191 w 2176911"/>
                    <a:gd name="connsiteY1" fmla="*/ 1064438 h 1304807"/>
                    <a:gd name="connsiteX2" fmla="*/ 229359 w 2176911"/>
                    <a:gd name="connsiteY2" fmla="*/ 1283779 h 1304807"/>
                    <a:gd name="connsiteX3" fmla="*/ 1959368 w 2176911"/>
                    <a:gd name="connsiteY3" fmla="*/ 1299704 h 1304807"/>
                    <a:gd name="connsiteX4" fmla="*/ 2140576 w 2176911"/>
                    <a:gd name="connsiteY4" fmla="*/ 1009049 h 1304807"/>
                    <a:gd name="connsiteX5" fmla="*/ 1874853 w 2176911"/>
                    <a:gd name="connsiteY5" fmla="*/ 313480 h 1304807"/>
                    <a:gd name="connsiteX6" fmla="*/ 1413745 w 2176911"/>
                    <a:gd name="connsiteY6" fmla="*/ 24311 h 1304807"/>
                    <a:gd name="connsiteX7" fmla="*/ 556658 w 2176911"/>
                    <a:gd name="connsiteY7" fmla="*/ 26916 h 1304807"/>
                    <a:gd name="connsiteX8" fmla="*/ 409313 w 2176911"/>
                    <a:gd name="connsiteY8" fmla="*/ 184507 h 1304807"/>
                    <a:gd name="connsiteX0" fmla="*/ 409313 w 2179359"/>
                    <a:gd name="connsiteY0" fmla="*/ 184507 h 1303397"/>
                    <a:gd name="connsiteX1" fmla="*/ 12191 w 2179359"/>
                    <a:gd name="connsiteY1" fmla="*/ 1064438 h 1303397"/>
                    <a:gd name="connsiteX2" fmla="*/ 229359 w 2179359"/>
                    <a:gd name="connsiteY2" fmla="*/ 1283779 h 1303397"/>
                    <a:gd name="connsiteX3" fmla="*/ 1959368 w 2179359"/>
                    <a:gd name="connsiteY3" fmla="*/ 1299704 h 1303397"/>
                    <a:gd name="connsiteX4" fmla="*/ 2140576 w 2179359"/>
                    <a:gd name="connsiteY4" fmla="*/ 1009049 h 1303397"/>
                    <a:gd name="connsiteX5" fmla="*/ 1874853 w 2179359"/>
                    <a:gd name="connsiteY5" fmla="*/ 313480 h 1303397"/>
                    <a:gd name="connsiteX6" fmla="*/ 1413745 w 2179359"/>
                    <a:gd name="connsiteY6" fmla="*/ 24311 h 1303397"/>
                    <a:gd name="connsiteX7" fmla="*/ 556658 w 2179359"/>
                    <a:gd name="connsiteY7" fmla="*/ 26916 h 1303397"/>
                    <a:gd name="connsiteX8" fmla="*/ 409313 w 2179359"/>
                    <a:gd name="connsiteY8" fmla="*/ 184507 h 1303397"/>
                    <a:gd name="connsiteX0" fmla="*/ 407937 w 2177983"/>
                    <a:gd name="connsiteY0" fmla="*/ 184507 h 1300238"/>
                    <a:gd name="connsiteX1" fmla="*/ 10815 w 2177983"/>
                    <a:gd name="connsiteY1" fmla="*/ 1064438 h 1300238"/>
                    <a:gd name="connsiteX2" fmla="*/ 227983 w 2177983"/>
                    <a:gd name="connsiteY2" fmla="*/ 1283779 h 1300238"/>
                    <a:gd name="connsiteX3" fmla="*/ 1957992 w 2177983"/>
                    <a:gd name="connsiteY3" fmla="*/ 1299704 h 1300238"/>
                    <a:gd name="connsiteX4" fmla="*/ 2139200 w 2177983"/>
                    <a:gd name="connsiteY4" fmla="*/ 1009049 h 1300238"/>
                    <a:gd name="connsiteX5" fmla="*/ 1873477 w 2177983"/>
                    <a:gd name="connsiteY5" fmla="*/ 313480 h 1300238"/>
                    <a:gd name="connsiteX6" fmla="*/ 1412369 w 2177983"/>
                    <a:gd name="connsiteY6" fmla="*/ 24311 h 1300238"/>
                    <a:gd name="connsiteX7" fmla="*/ 555282 w 2177983"/>
                    <a:gd name="connsiteY7" fmla="*/ 26916 h 1300238"/>
                    <a:gd name="connsiteX8" fmla="*/ 407937 w 2177983"/>
                    <a:gd name="connsiteY8" fmla="*/ 184507 h 1300238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55282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92191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1671 h 1277521"/>
                    <a:gd name="connsiteX1" fmla="*/ 10815 w 2194998"/>
                    <a:gd name="connsiteY1" fmla="*/ 1041602 h 1277521"/>
                    <a:gd name="connsiteX2" fmla="*/ 227983 w 2194998"/>
                    <a:gd name="connsiteY2" fmla="*/ 1260943 h 1277521"/>
                    <a:gd name="connsiteX3" fmla="*/ 1957992 w 2194998"/>
                    <a:gd name="connsiteY3" fmla="*/ 1276868 h 1277521"/>
                    <a:gd name="connsiteX4" fmla="*/ 2139200 w 2194998"/>
                    <a:gd name="connsiteY4" fmla="*/ 986213 h 1277521"/>
                    <a:gd name="connsiteX5" fmla="*/ 1873477 w 2194998"/>
                    <a:gd name="connsiteY5" fmla="*/ 290644 h 1277521"/>
                    <a:gd name="connsiteX6" fmla="*/ 1412369 w 2194998"/>
                    <a:gd name="connsiteY6" fmla="*/ 1475 h 1277521"/>
                    <a:gd name="connsiteX7" fmla="*/ 592191 w 2194998"/>
                    <a:gd name="connsiteY7" fmla="*/ 4080 h 1277521"/>
                    <a:gd name="connsiteX8" fmla="*/ 407937 w 2194998"/>
                    <a:gd name="connsiteY8" fmla="*/ 161671 h 1277521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6722 w 2193783"/>
                    <a:gd name="connsiteY0" fmla="*/ 162330 h 1282395"/>
                    <a:gd name="connsiteX1" fmla="*/ 13383 w 2193783"/>
                    <a:gd name="connsiteY1" fmla="*/ 1046045 h 1282395"/>
                    <a:gd name="connsiteX2" fmla="*/ 226768 w 2193783"/>
                    <a:gd name="connsiteY2" fmla="*/ 1261602 h 1282395"/>
                    <a:gd name="connsiteX3" fmla="*/ 1956777 w 2193783"/>
                    <a:gd name="connsiteY3" fmla="*/ 1277527 h 1282395"/>
                    <a:gd name="connsiteX4" fmla="*/ 2137985 w 2193783"/>
                    <a:gd name="connsiteY4" fmla="*/ 986872 h 1282395"/>
                    <a:gd name="connsiteX5" fmla="*/ 1872262 w 2193783"/>
                    <a:gd name="connsiteY5" fmla="*/ 291303 h 1282395"/>
                    <a:gd name="connsiteX6" fmla="*/ 1411154 w 2193783"/>
                    <a:gd name="connsiteY6" fmla="*/ 2134 h 1282395"/>
                    <a:gd name="connsiteX7" fmla="*/ 606455 w 2193783"/>
                    <a:gd name="connsiteY7" fmla="*/ 2358 h 1282395"/>
                    <a:gd name="connsiteX8" fmla="*/ 406722 w 2193783"/>
                    <a:gd name="connsiteY8" fmla="*/ 162330 h 1282395"/>
                    <a:gd name="connsiteX0" fmla="*/ 406722 w 2190370"/>
                    <a:gd name="connsiteY0" fmla="*/ 162330 h 1302822"/>
                    <a:gd name="connsiteX1" fmla="*/ 13383 w 2190370"/>
                    <a:gd name="connsiteY1" fmla="*/ 1046045 h 1302822"/>
                    <a:gd name="connsiteX2" fmla="*/ 226768 w 2190370"/>
                    <a:gd name="connsiteY2" fmla="*/ 1261602 h 1302822"/>
                    <a:gd name="connsiteX3" fmla="*/ 1956777 w 2190370"/>
                    <a:gd name="connsiteY3" fmla="*/ 1277527 h 1302822"/>
                    <a:gd name="connsiteX4" fmla="*/ 2137985 w 2190370"/>
                    <a:gd name="connsiteY4" fmla="*/ 986872 h 1302822"/>
                    <a:gd name="connsiteX5" fmla="*/ 1872262 w 2190370"/>
                    <a:gd name="connsiteY5" fmla="*/ 291303 h 1302822"/>
                    <a:gd name="connsiteX6" fmla="*/ 1411154 w 2190370"/>
                    <a:gd name="connsiteY6" fmla="*/ 2134 h 1302822"/>
                    <a:gd name="connsiteX7" fmla="*/ 606455 w 2190370"/>
                    <a:gd name="connsiteY7" fmla="*/ 2358 h 1302822"/>
                    <a:gd name="connsiteX8" fmla="*/ 406722 w 2190370"/>
                    <a:gd name="connsiteY8" fmla="*/ 162330 h 1302822"/>
                    <a:gd name="connsiteX0" fmla="*/ 417622 w 2202664"/>
                    <a:gd name="connsiteY0" fmla="*/ 162330 h 1302822"/>
                    <a:gd name="connsiteX1" fmla="*/ 24283 w 2202664"/>
                    <a:gd name="connsiteY1" fmla="*/ 1046045 h 1302822"/>
                    <a:gd name="connsiteX2" fmla="*/ 211182 w 2202664"/>
                    <a:gd name="connsiteY2" fmla="*/ 1261602 h 1302822"/>
                    <a:gd name="connsiteX3" fmla="*/ 1967677 w 2202664"/>
                    <a:gd name="connsiteY3" fmla="*/ 1277527 h 1302822"/>
                    <a:gd name="connsiteX4" fmla="*/ 2148885 w 2202664"/>
                    <a:gd name="connsiteY4" fmla="*/ 986872 h 1302822"/>
                    <a:gd name="connsiteX5" fmla="*/ 1883162 w 2202664"/>
                    <a:gd name="connsiteY5" fmla="*/ 291303 h 1302822"/>
                    <a:gd name="connsiteX6" fmla="*/ 1422054 w 2202664"/>
                    <a:gd name="connsiteY6" fmla="*/ 2134 h 1302822"/>
                    <a:gd name="connsiteX7" fmla="*/ 617355 w 2202664"/>
                    <a:gd name="connsiteY7" fmla="*/ 2358 h 1302822"/>
                    <a:gd name="connsiteX8" fmla="*/ 417622 w 2202664"/>
                    <a:gd name="connsiteY8" fmla="*/ 162330 h 1302822"/>
                    <a:gd name="connsiteX0" fmla="*/ 425361 w 2211275"/>
                    <a:gd name="connsiteY0" fmla="*/ 162330 h 1303348"/>
                    <a:gd name="connsiteX1" fmla="*/ 32022 w 2211275"/>
                    <a:gd name="connsiteY1" fmla="*/ 1046045 h 1303348"/>
                    <a:gd name="connsiteX2" fmla="*/ 202524 w 2211275"/>
                    <a:gd name="connsiteY2" fmla="*/ 1262863 h 1303348"/>
                    <a:gd name="connsiteX3" fmla="*/ 1975416 w 2211275"/>
                    <a:gd name="connsiteY3" fmla="*/ 1277527 h 1303348"/>
                    <a:gd name="connsiteX4" fmla="*/ 2156624 w 2211275"/>
                    <a:gd name="connsiteY4" fmla="*/ 986872 h 1303348"/>
                    <a:gd name="connsiteX5" fmla="*/ 1890901 w 2211275"/>
                    <a:gd name="connsiteY5" fmla="*/ 291303 h 1303348"/>
                    <a:gd name="connsiteX6" fmla="*/ 1429793 w 2211275"/>
                    <a:gd name="connsiteY6" fmla="*/ 2134 h 1303348"/>
                    <a:gd name="connsiteX7" fmla="*/ 625094 w 2211275"/>
                    <a:gd name="connsiteY7" fmla="*/ 2358 h 1303348"/>
                    <a:gd name="connsiteX8" fmla="*/ 425361 w 2211275"/>
                    <a:gd name="connsiteY8" fmla="*/ 162330 h 1303348"/>
                    <a:gd name="connsiteX0" fmla="*/ 425830 w 2211744"/>
                    <a:gd name="connsiteY0" fmla="*/ 162330 h 1297198"/>
                    <a:gd name="connsiteX1" fmla="*/ 32491 w 2211744"/>
                    <a:gd name="connsiteY1" fmla="*/ 1046045 h 1297198"/>
                    <a:gd name="connsiteX2" fmla="*/ 202993 w 2211744"/>
                    <a:gd name="connsiteY2" fmla="*/ 1262863 h 1297198"/>
                    <a:gd name="connsiteX3" fmla="*/ 1975885 w 2211744"/>
                    <a:gd name="connsiteY3" fmla="*/ 1277527 h 1297198"/>
                    <a:gd name="connsiteX4" fmla="*/ 2157093 w 2211744"/>
                    <a:gd name="connsiteY4" fmla="*/ 986872 h 1297198"/>
                    <a:gd name="connsiteX5" fmla="*/ 1891370 w 2211744"/>
                    <a:gd name="connsiteY5" fmla="*/ 291303 h 1297198"/>
                    <a:gd name="connsiteX6" fmla="*/ 1430262 w 2211744"/>
                    <a:gd name="connsiteY6" fmla="*/ 2134 h 1297198"/>
                    <a:gd name="connsiteX7" fmla="*/ 625563 w 2211744"/>
                    <a:gd name="connsiteY7" fmla="*/ 2358 h 1297198"/>
                    <a:gd name="connsiteX8" fmla="*/ 425830 w 2211744"/>
                    <a:gd name="connsiteY8" fmla="*/ 162330 h 1297198"/>
                    <a:gd name="connsiteX0" fmla="*/ 425830 w 2218792"/>
                    <a:gd name="connsiteY0" fmla="*/ 162330 h 1278012"/>
                    <a:gd name="connsiteX1" fmla="*/ 32491 w 2218792"/>
                    <a:gd name="connsiteY1" fmla="*/ 1046045 h 1278012"/>
                    <a:gd name="connsiteX2" fmla="*/ 202993 w 2218792"/>
                    <a:gd name="connsiteY2" fmla="*/ 1262863 h 1278012"/>
                    <a:gd name="connsiteX3" fmla="*/ 1975885 w 2218792"/>
                    <a:gd name="connsiteY3" fmla="*/ 1277527 h 1278012"/>
                    <a:gd name="connsiteX4" fmla="*/ 2157093 w 2218792"/>
                    <a:gd name="connsiteY4" fmla="*/ 986872 h 1278012"/>
                    <a:gd name="connsiteX5" fmla="*/ 1891370 w 2218792"/>
                    <a:gd name="connsiteY5" fmla="*/ 291303 h 1278012"/>
                    <a:gd name="connsiteX6" fmla="*/ 1430262 w 2218792"/>
                    <a:gd name="connsiteY6" fmla="*/ 2134 h 1278012"/>
                    <a:gd name="connsiteX7" fmla="*/ 625563 w 2218792"/>
                    <a:gd name="connsiteY7" fmla="*/ 2358 h 1278012"/>
                    <a:gd name="connsiteX8" fmla="*/ 425830 w 2218792"/>
                    <a:gd name="connsiteY8" fmla="*/ 162330 h 1278012"/>
                    <a:gd name="connsiteX0" fmla="*/ 422416 w 2175630"/>
                    <a:gd name="connsiteY0" fmla="*/ 162330 h 1288945"/>
                    <a:gd name="connsiteX1" fmla="*/ 29077 w 2175630"/>
                    <a:gd name="connsiteY1" fmla="*/ 1046045 h 1288945"/>
                    <a:gd name="connsiteX2" fmla="*/ 199579 w 2175630"/>
                    <a:gd name="connsiteY2" fmla="*/ 1262863 h 1288945"/>
                    <a:gd name="connsiteX3" fmla="*/ 1924544 w 2175630"/>
                    <a:gd name="connsiteY3" fmla="*/ 1283833 h 1288945"/>
                    <a:gd name="connsiteX4" fmla="*/ 2153679 w 2175630"/>
                    <a:gd name="connsiteY4" fmla="*/ 986872 h 1288945"/>
                    <a:gd name="connsiteX5" fmla="*/ 1887956 w 2175630"/>
                    <a:gd name="connsiteY5" fmla="*/ 291303 h 1288945"/>
                    <a:gd name="connsiteX6" fmla="*/ 1426848 w 2175630"/>
                    <a:gd name="connsiteY6" fmla="*/ 2134 h 1288945"/>
                    <a:gd name="connsiteX7" fmla="*/ 622149 w 2175630"/>
                    <a:gd name="connsiteY7" fmla="*/ 2358 h 1288945"/>
                    <a:gd name="connsiteX8" fmla="*/ 422416 w 2175630"/>
                    <a:gd name="connsiteY8" fmla="*/ 162330 h 1288945"/>
                    <a:gd name="connsiteX0" fmla="*/ 424815 w 2196524"/>
                    <a:gd name="connsiteY0" fmla="*/ 162330 h 1293060"/>
                    <a:gd name="connsiteX1" fmla="*/ 31476 w 2196524"/>
                    <a:gd name="connsiteY1" fmla="*/ 1046045 h 1293060"/>
                    <a:gd name="connsiteX2" fmla="*/ 201978 w 2196524"/>
                    <a:gd name="connsiteY2" fmla="*/ 1262863 h 1293060"/>
                    <a:gd name="connsiteX3" fmla="*/ 1966041 w 2196524"/>
                    <a:gd name="connsiteY3" fmla="*/ 1290139 h 1293060"/>
                    <a:gd name="connsiteX4" fmla="*/ 2156078 w 2196524"/>
                    <a:gd name="connsiteY4" fmla="*/ 986872 h 1293060"/>
                    <a:gd name="connsiteX5" fmla="*/ 1890355 w 2196524"/>
                    <a:gd name="connsiteY5" fmla="*/ 291303 h 1293060"/>
                    <a:gd name="connsiteX6" fmla="*/ 1429247 w 2196524"/>
                    <a:gd name="connsiteY6" fmla="*/ 2134 h 1293060"/>
                    <a:gd name="connsiteX7" fmla="*/ 624548 w 2196524"/>
                    <a:gd name="connsiteY7" fmla="*/ 2358 h 1293060"/>
                    <a:gd name="connsiteX8" fmla="*/ 424815 w 2196524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15052 w 2208904"/>
                    <a:gd name="connsiteY0" fmla="*/ 162330 h 1295421"/>
                    <a:gd name="connsiteX1" fmla="*/ 39371 w 2208904"/>
                    <a:gd name="connsiteY1" fmla="*/ 1000640 h 1295421"/>
                    <a:gd name="connsiteX2" fmla="*/ 192215 w 2208904"/>
                    <a:gd name="connsiteY2" fmla="*/ 1262863 h 1295421"/>
                    <a:gd name="connsiteX3" fmla="*/ 1956278 w 2208904"/>
                    <a:gd name="connsiteY3" fmla="*/ 1290139 h 1295421"/>
                    <a:gd name="connsiteX4" fmla="*/ 2146315 w 2208904"/>
                    <a:gd name="connsiteY4" fmla="*/ 986872 h 1295421"/>
                    <a:gd name="connsiteX5" fmla="*/ 1880592 w 2208904"/>
                    <a:gd name="connsiteY5" fmla="*/ 291303 h 1295421"/>
                    <a:gd name="connsiteX6" fmla="*/ 1419484 w 2208904"/>
                    <a:gd name="connsiteY6" fmla="*/ 2134 h 1295421"/>
                    <a:gd name="connsiteX7" fmla="*/ 614785 w 2208904"/>
                    <a:gd name="connsiteY7" fmla="*/ 2358 h 1295421"/>
                    <a:gd name="connsiteX8" fmla="*/ 415052 w 2208904"/>
                    <a:gd name="connsiteY8" fmla="*/ 162330 h 1295421"/>
                    <a:gd name="connsiteX0" fmla="*/ 415052 w 2208904"/>
                    <a:gd name="connsiteY0" fmla="*/ 162330 h 1290139"/>
                    <a:gd name="connsiteX1" fmla="*/ 39371 w 2208904"/>
                    <a:gd name="connsiteY1" fmla="*/ 1000640 h 1290139"/>
                    <a:gd name="connsiteX2" fmla="*/ 192215 w 2208904"/>
                    <a:gd name="connsiteY2" fmla="*/ 1262863 h 1290139"/>
                    <a:gd name="connsiteX3" fmla="*/ 1956278 w 2208904"/>
                    <a:gd name="connsiteY3" fmla="*/ 1290139 h 1290139"/>
                    <a:gd name="connsiteX4" fmla="*/ 2146315 w 2208904"/>
                    <a:gd name="connsiteY4" fmla="*/ 986872 h 1290139"/>
                    <a:gd name="connsiteX5" fmla="*/ 1880592 w 2208904"/>
                    <a:gd name="connsiteY5" fmla="*/ 291303 h 1290139"/>
                    <a:gd name="connsiteX6" fmla="*/ 1419484 w 2208904"/>
                    <a:gd name="connsiteY6" fmla="*/ 2134 h 1290139"/>
                    <a:gd name="connsiteX7" fmla="*/ 614785 w 2208904"/>
                    <a:gd name="connsiteY7" fmla="*/ 2358 h 1290139"/>
                    <a:gd name="connsiteX8" fmla="*/ 415052 w 2208904"/>
                    <a:gd name="connsiteY8" fmla="*/ 162330 h 1290139"/>
                    <a:gd name="connsiteX0" fmla="*/ 401334 w 2187110"/>
                    <a:gd name="connsiteY0" fmla="*/ 162330 h 1337291"/>
                    <a:gd name="connsiteX1" fmla="*/ 25653 w 2187110"/>
                    <a:gd name="connsiteY1" fmla="*/ 1000640 h 1337291"/>
                    <a:gd name="connsiteX2" fmla="*/ 206141 w 2187110"/>
                    <a:gd name="connsiteY2" fmla="*/ 1337291 h 1337291"/>
                    <a:gd name="connsiteX3" fmla="*/ 1942560 w 2187110"/>
                    <a:gd name="connsiteY3" fmla="*/ 1290139 h 1337291"/>
                    <a:gd name="connsiteX4" fmla="*/ 2132597 w 2187110"/>
                    <a:gd name="connsiteY4" fmla="*/ 986872 h 1337291"/>
                    <a:gd name="connsiteX5" fmla="*/ 1866874 w 2187110"/>
                    <a:gd name="connsiteY5" fmla="*/ 291303 h 1337291"/>
                    <a:gd name="connsiteX6" fmla="*/ 1405766 w 2187110"/>
                    <a:gd name="connsiteY6" fmla="*/ 2134 h 1337291"/>
                    <a:gd name="connsiteX7" fmla="*/ 601067 w 2187110"/>
                    <a:gd name="connsiteY7" fmla="*/ 2358 h 1337291"/>
                    <a:gd name="connsiteX8" fmla="*/ 401334 w 2187110"/>
                    <a:gd name="connsiteY8" fmla="*/ 162330 h 1337291"/>
                    <a:gd name="connsiteX0" fmla="*/ 414572 w 2200348"/>
                    <a:gd name="connsiteY0" fmla="*/ 162330 h 1353851"/>
                    <a:gd name="connsiteX1" fmla="*/ 17626 w 2200348"/>
                    <a:gd name="connsiteY1" fmla="*/ 1077195 h 1353851"/>
                    <a:gd name="connsiteX2" fmla="*/ 219379 w 2200348"/>
                    <a:gd name="connsiteY2" fmla="*/ 1337291 h 1353851"/>
                    <a:gd name="connsiteX3" fmla="*/ 1955798 w 2200348"/>
                    <a:gd name="connsiteY3" fmla="*/ 1290139 h 1353851"/>
                    <a:gd name="connsiteX4" fmla="*/ 2145835 w 2200348"/>
                    <a:gd name="connsiteY4" fmla="*/ 986872 h 1353851"/>
                    <a:gd name="connsiteX5" fmla="*/ 1880112 w 2200348"/>
                    <a:gd name="connsiteY5" fmla="*/ 291303 h 1353851"/>
                    <a:gd name="connsiteX6" fmla="*/ 1419004 w 2200348"/>
                    <a:gd name="connsiteY6" fmla="*/ 2134 h 1353851"/>
                    <a:gd name="connsiteX7" fmla="*/ 614305 w 2200348"/>
                    <a:gd name="connsiteY7" fmla="*/ 2358 h 1353851"/>
                    <a:gd name="connsiteX8" fmla="*/ 414572 w 2200348"/>
                    <a:gd name="connsiteY8" fmla="*/ 162330 h 1353851"/>
                    <a:gd name="connsiteX0" fmla="*/ 451177 w 2236953"/>
                    <a:gd name="connsiteY0" fmla="*/ 162727 h 1345604"/>
                    <a:gd name="connsiteX1" fmla="*/ 3195 w 2236953"/>
                    <a:gd name="connsiteY1" fmla="*/ 1194550 h 1345604"/>
                    <a:gd name="connsiteX2" fmla="*/ 255984 w 2236953"/>
                    <a:gd name="connsiteY2" fmla="*/ 1337688 h 1345604"/>
                    <a:gd name="connsiteX3" fmla="*/ 1992403 w 2236953"/>
                    <a:gd name="connsiteY3" fmla="*/ 1290536 h 1345604"/>
                    <a:gd name="connsiteX4" fmla="*/ 2182440 w 2236953"/>
                    <a:gd name="connsiteY4" fmla="*/ 987269 h 1345604"/>
                    <a:gd name="connsiteX5" fmla="*/ 1916717 w 2236953"/>
                    <a:gd name="connsiteY5" fmla="*/ 291700 h 1345604"/>
                    <a:gd name="connsiteX6" fmla="*/ 1455609 w 2236953"/>
                    <a:gd name="connsiteY6" fmla="*/ 2531 h 1345604"/>
                    <a:gd name="connsiteX7" fmla="*/ 650910 w 2236953"/>
                    <a:gd name="connsiteY7" fmla="*/ 2755 h 1345604"/>
                    <a:gd name="connsiteX8" fmla="*/ 451177 w 2236953"/>
                    <a:gd name="connsiteY8" fmla="*/ 162727 h 1345604"/>
                    <a:gd name="connsiteX0" fmla="*/ 486259 w 2272035"/>
                    <a:gd name="connsiteY0" fmla="*/ 166223 h 1341461"/>
                    <a:gd name="connsiteX1" fmla="*/ 0 w 2272035"/>
                    <a:gd name="connsiteY1" fmla="*/ 1302245 h 1341461"/>
                    <a:gd name="connsiteX2" fmla="*/ 291066 w 2272035"/>
                    <a:gd name="connsiteY2" fmla="*/ 1341184 h 1341461"/>
                    <a:gd name="connsiteX3" fmla="*/ 2027485 w 2272035"/>
                    <a:gd name="connsiteY3" fmla="*/ 1294032 h 1341461"/>
                    <a:gd name="connsiteX4" fmla="*/ 2217522 w 2272035"/>
                    <a:gd name="connsiteY4" fmla="*/ 990765 h 1341461"/>
                    <a:gd name="connsiteX5" fmla="*/ 1951799 w 2272035"/>
                    <a:gd name="connsiteY5" fmla="*/ 295196 h 1341461"/>
                    <a:gd name="connsiteX6" fmla="*/ 1490691 w 2272035"/>
                    <a:gd name="connsiteY6" fmla="*/ 6027 h 1341461"/>
                    <a:gd name="connsiteX7" fmla="*/ 685992 w 2272035"/>
                    <a:gd name="connsiteY7" fmla="*/ 6251 h 1341461"/>
                    <a:gd name="connsiteX8" fmla="*/ 486259 w 2272035"/>
                    <a:gd name="connsiteY8" fmla="*/ 166223 h 1341461"/>
                    <a:gd name="connsiteX0" fmla="*/ 415957 w 2201733"/>
                    <a:gd name="connsiteY0" fmla="*/ 162331 h 1353065"/>
                    <a:gd name="connsiteX1" fmla="*/ 16885 w 2201733"/>
                    <a:gd name="connsiteY1" fmla="*/ 1087828 h 1353065"/>
                    <a:gd name="connsiteX2" fmla="*/ 220764 w 2201733"/>
                    <a:gd name="connsiteY2" fmla="*/ 1337292 h 1353065"/>
                    <a:gd name="connsiteX3" fmla="*/ 1957183 w 2201733"/>
                    <a:gd name="connsiteY3" fmla="*/ 1290140 h 1353065"/>
                    <a:gd name="connsiteX4" fmla="*/ 2147220 w 2201733"/>
                    <a:gd name="connsiteY4" fmla="*/ 986873 h 1353065"/>
                    <a:gd name="connsiteX5" fmla="*/ 1881497 w 2201733"/>
                    <a:gd name="connsiteY5" fmla="*/ 291304 h 1353065"/>
                    <a:gd name="connsiteX6" fmla="*/ 1420389 w 2201733"/>
                    <a:gd name="connsiteY6" fmla="*/ 2135 h 1353065"/>
                    <a:gd name="connsiteX7" fmla="*/ 615690 w 2201733"/>
                    <a:gd name="connsiteY7" fmla="*/ 2359 h 1353065"/>
                    <a:gd name="connsiteX8" fmla="*/ 415957 w 2201733"/>
                    <a:gd name="connsiteY8" fmla="*/ 162331 h 1353065"/>
                    <a:gd name="connsiteX0" fmla="*/ 452870 w 2238646"/>
                    <a:gd name="connsiteY0" fmla="*/ 163547 h 1344386"/>
                    <a:gd name="connsiteX1" fmla="*/ 2762 w 2238646"/>
                    <a:gd name="connsiteY1" fmla="*/ 1223014 h 1344386"/>
                    <a:gd name="connsiteX2" fmla="*/ 257677 w 2238646"/>
                    <a:gd name="connsiteY2" fmla="*/ 1338508 h 1344386"/>
                    <a:gd name="connsiteX3" fmla="*/ 1994096 w 2238646"/>
                    <a:gd name="connsiteY3" fmla="*/ 1291356 h 1344386"/>
                    <a:gd name="connsiteX4" fmla="*/ 2184133 w 2238646"/>
                    <a:gd name="connsiteY4" fmla="*/ 988089 h 1344386"/>
                    <a:gd name="connsiteX5" fmla="*/ 1918410 w 2238646"/>
                    <a:gd name="connsiteY5" fmla="*/ 292520 h 1344386"/>
                    <a:gd name="connsiteX6" fmla="*/ 1457302 w 2238646"/>
                    <a:gd name="connsiteY6" fmla="*/ 3351 h 1344386"/>
                    <a:gd name="connsiteX7" fmla="*/ 652603 w 2238646"/>
                    <a:gd name="connsiteY7" fmla="*/ 3575 h 1344386"/>
                    <a:gd name="connsiteX8" fmla="*/ 452870 w 2238646"/>
                    <a:gd name="connsiteY8" fmla="*/ 163547 h 1344386"/>
                    <a:gd name="connsiteX0" fmla="*/ 415957 w 2201733"/>
                    <a:gd name="connsiteY0" fmla="*/ 162331 h 1356841"/>
                    <a:gd name="connsiteX1" fmla="*/ 16885 w 2201733"/>
                    <a:gd name="connsiteY1" fmla="*/ 1036792 h 1356841"/>
                    <a:gd name="connsiteX2" fmla="*/ 220764 w 2201733"/>
                    <a:gd name="connsiteY2" fmla="*/ 1337292 h 1356841"/>
                    <a:gd name="connsiteX3" fmla="*/ 1957183 w 2201733"/>
                    <a:gd name="connsiteY3" fmla="*/ 1290140 h 1356841"/>
                    <a:gd name="connsiteX4" fmla="*/ 2147220 w 2201733"/>
                    <a:gd name="connsiteY4" fmla="*/ 986873 h 1356841"/>
                    <a:gd name="connsiteX5" fmla="*/ 1881497 w 2201733"/>
                    <a:gd name="connsiteY5" fmla="*/ 291304 h 1356841"/>
                    <a:gd name="connsiteX6" fmla="*/ 1420389 w 2201733"/>
                    <a:gd name="connsiteY6" fmla="*/ 2135 h 1356841"/>
                    <a:gd name="connsiteX7" fmla="*/ 615690 w 2201733"/>
                    <a:gd name="connsiteY7" fmla="*/ 2359 h 1356841"/>
                    <a:gd name="connsiteX8" fmla="*/ 415957 w 2201733"/>
                    <a:gd name="connsiteY8" fmla="*/ 162331 h 1356841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8815 w 2210171"/>
                    <a:gd name="connsiteY0" fmla="*/ 162331 h 1371171"/>
                    <a:gd name="connsiteX1" fmla="*/ 19743 w 2210171"/>
                    <a:gd name="connsiteY1" fmla="*/ 1075069 h 1371171"/>
                    <a:gd name="connsiteX2" fmla="*/ 223622 w 2210171"/>
                    <a:gd name="connsiteY2" fmla="*/ 1337292 h 1371171"/>
                    <a:gd name="connsiteX3" fmla="*/ 2013025 w 2210171"/>
                    <a:gd name="connsiteY3" fmla="*/ 1329451 h 1371171"/>
                    <a:gd name="connsiteX4" fmla="*/ 2150078 w 2210171"/>
                    <a:gd name="connsiteY4" fmla="*/ 986873 h 1371171"/>
                    <a:gd name="connsiteX5" fmla="*/ 1884355 w 2210171"/>
                    <a:gd name="connsiteY5" fmla="*/ 291304 h 1371171"/>
                    <a:gd name="connsiteX6" fmla="*/ 1423247 w 2210171"/>
                    <a:gd name="connsiteY6" fmla="*/ 2135 h 1371171"/>
                    <a:gd name="connsiteX7" fmla="*/ 618548 w 2210171"/>
                    <a:gd name="connsiteY7" fmla="*/ 2359 h 1371171"/>
                    <a:gd name="connsiteX8" fmla="*/ 418815 w 2210171"/>
                    <a:gd name="connsiteY8" fmla="*/ 162331 h 1371171"/>
                    <a:gd name="connsiteX0" fmla="*/ 421564 w 2243923"/>
                    <a:gd name="connsiteY0" fmla="*/ 162331 h 1375167"/>
                    <a:gd name="connsiteX1" fmla="*/ 22492 w 2243923"/>
                    <a:gd name="connsiteY1" fmla="*/ 1075069 h 1375167"/>
                    <a:gd name="connsiteX2" fmla="*/ 226371 w 2243923"/>
                    <a:gd name="connsiteY2" fmla="*/ 1337292 h 1375167"/>
                    <a:gd name="connsiteX3" fmla="*/ 2065340 w 2243923"/>
                    <a:gd name="connsiteY3" fmla="*/ 1336288 h 1375167"/>
                    <a:gd name="connsiteX4" fmla="*/ 2152827 w 2243923"/>
                    <a:gd name="connsiteY4" fmla="*/ 986873 h 1375167"/>
                    <a:gd name="connsiteX5" fmla="*/ 1887104 w 2243923"/>
                    <a:gd name="connsiteY5" fmla="*/ 291304 h 1375167"/>
                    <a:gd name="connsiteX6" fmla="*/ 1425996 w 2243923"/>
                    <a:gd name="connsiteY6" fmla="*/ 2135 h 1375167"/>
                    <a:gd name="connsiteX7" fmla="*/ 621297 w 2243923"/>
                    <a:gd name="connsiteY7" fmla="*/ 2359 h 1375167"/>
                    <a:gd name="connsiteX8" fmla="*/ 421564 w 2243923"/>
                    <a:gd name="connsiteY8" fmla="*/ 162331 h 1375167"/>
                    <a:gd name="connsiteX0" fmla="*/ 421564 w 2241053"/>
                    <a:gd name="connsiteY0" fmla="*/ 162331 h 1357617"/>
                    <a:gd name="connsiteX1" fmla="*/ 22492 w 2241053"/>
                    <a:gd name="connsiteY1" fmla="*/ 1075069 h 1357617"/>
                    <a:gd name="connsiteX2" fmla="*/ 226371 w 2241053"/>
                    <a:gd name="connsiteY2" fmla="*/ 1337292 h 1357617"/>
                    <a:gd name="connsiteX3" fmla="*/ 2065340 w 2241053"/>
                    <a:gd name="connsiteY3" fmla="*/ 1336288 h 1357617"/>
                    <a:gd name="connsiteX4" fmla="*/ 2152827 w 2241053"/>
                    <a:gd name="connsiteY4" fmla="*/ 986873 h 1357617"/>
                    <a:gd name="connsiteX5" fmla="*/ 1887104 w 2241053"/>
                    <a:gd name="connsiteY5" fmla="*/ 291304 h 1357617"/>
                    <a:gd name="connsiteX6" fmla="*/ 1425996 w 2241053"/>
                    <a:gd name="connsiteY6" fmla="*/ 2135 h 1357617"/>
                    <a:gd name="connsiteX7" fmla="*/ 621297 w 2241053"/>
                    <a:gd name="connsiteY7" fmla="*/ 2359 h 1357617"/>
                    <a:gd name="connsiteX8" fmla="*/ 421564 w 2241053"/>
                    <a:gd name="connsiteY8" fmla="*/ 162331 h 1357617"/>
                    <a:gd name="connsiteX0" fmla="*/ 419285 w 2238774"/>
                    <a:gd name="connsiteY0" fmla="*/ 162331 h 1344021"/>
                    <a:gd name="connsiteX1" fmla="*/ 20213 w 2238774"/>
                    <a:gd name="connsiteY1" fmla="*/ 1075069 h 1344021"/>
                    <a:gd name="connsiteX2" fmla="*/ 224092 w 2238774"/>
                    <a:gd name="connsiteY2" fmla="*/ 1337292 h 1344021"/>
                    <a:gd name="connsiteX3" fmla="*/ 2063061 w 2238774"/>
                    <a:gd name="connsiteY3" fmla="*/ 1336288 h 1344021"/>
                    <a:gd name="connsiteX4" fmla="*/ 2150548 w 2238774"/>
                    <a:gd name="connsiteY4" fmla="*/ 986873 h 1344021"/>
                    <a:gd name="connsiteX5" fmla="*/ 1884825 w 2238774"/>
                    <a:gd name="connsiteY5" fmla="*/ 291304 h 1344021"/>
                    <a:gd name="connsiteX6" fmla="*/ 1423717 w 2238774"/>
                    <a:gd name="connsiteY6" fmla="*/ 2135 h 1344021"/>
                    <a:gd name="connsiteX7" fmla="*/ 619018 w 2238774"/>
                    <a:gd name="connsiteY7" fmla="*/ 2359 h 1344021"/>
                    <a:gd name="connsiteX8" fmla="*/ 419285 w 2238774"/>
                    <a:gd name="connsiteY8" fmla="*/ 162331 h 1344021"/>
                    <a:gd name="connsiteX0" fmla="*/ 405897 w 2225386"/>
                    <a:gd name="connsiteY0" fmla="*/ 162331 h 1342541"/>
                    <a:gd name="connsiteX1" fmla="*/ 6825 w 2225386"/>
                    <a:gd name="connsiteY1" fmla="*/ 1075069 h 1342541"/>
                    <a:gd name="connsiteX2" fmla="*/ 210704 w 2225386"/>
                    <a:gd name="connsiteY2" fmla="*/ 1337292 h 1342541"/>
                    <a:gd name="connsiteX3" fmla="*/ 2049673 w 2225386"/>
                    <a:gd name="connsiteY3" fmla="*/ 1336288 h 1342541"/>
                    <a:gd name="connsiteX4" fmla="*/ 2137160 w 2225386"/>
                    <a:gd name="connsiteY4" fmla="*/ 986873 h 1342541"/>
                    <a:gd name="connsiteX5" fmla="*/ 1871437 w 2225386"/>
                    <a:gd name="connsiteY5" fmla="*/ 291304 h 1342541"/>
                    <a:gd name="connsiteX6" fmla="*/ 1410329 w 2225386"/>
                    <a:gd name="connsiteY6" fmla="*/ 2135 h 1342541"/>
                    <a:gd name="connsiteX7" fmla="*/ 605630 w 2225386"/>
                    <a:gd name="connsiteY7" fmla="*/ 2359 h 1342541"/>
                    <a:gd name="connsiteX8" fmla="*/ 405897 w 2225386"/>
                    <a:gd name="connsiteY8" fmla="*/ 162331 h 1342541"/>
                    <a:gd name="connsiteX0" fmla="*/ 405897 w 2225386"/>
                    <a:gd name="connsiteY0" fmla="*/ 162331 h 1341812"/>
                    <a:gd name="connsiteX1" fmla="*/ 6825 w 2225386"/>
                    <a:gd name="connsiteY1" fmla="*/ 1075069 h 1341812"/>
                    <a:gd name="connsiteX2" fmla="*/ 210704 w 2225386"/>
                    <a:gd name="connsiteY2" fmla="*/ 1337292 h 1341812"/>
                    <a:gd name="connsiteX3" fmla="*/ 2049673 w 2225386"/>
                    <a:gd name="connsiteY3" fmla="*/ 1336288 h 1341812"/>
                    <a:gd name="connsiteX4" fmla="*/ 2137160 w 2225386"/>
                    <a:gd name="connsiteY4" fmla="*/ 986873 h 1341812"/>
                    <a:gd name="connsiteX5" fmla="*/ 1871437 w 2225386"/>
                    <a:gd name="connsiteY5" fmla="*/ 291304 h 1341812"/>
                    <a:gd name="connsiteX6" fmla="*/ 1410329 w 2225386"/>
                    <a:gd name="connsiteY6" fmla="*/ 2135 h 1341812"/>
                    <a:gd name="connsiteX7" fmla="*/ 605630 w 2225386"/>
                    <a:gd name="connsiteY7" fmla="*/ 2359 h 1341812"/>
                    <a:gd name="connsiteX8" fmla="*/ 405897 w 2225386"/>
                    <a:gd name="connsiteY8" fmla="*/ 162331 h 1341812"/>
                    <a:gd name="connsiteX0" fmla="*/ 405897 w 2225386"/>
                    <a:gd name="connsiteY0" fmla="*/ 162331 h 1339920"/>
                    <a:gd name="connsiteX1" fmla="*/ 6825 w 2225386"/>
                    <a:gd name="connsiteY1" fmla="*/ 1075069 h 1339920"/>
                    <a:gd name="connsiteX2" fmla="*/ 210704 w 2225386"/>
                    <a:gd name="connsiteY2" fmla="*/ 1337292 h 1339920"/>
                    <a:gd name="connsiteX3" fmla="*/ 2049673 w 2225386"/>
                    <a:gd name="connsiteY3" fmla="*/ 1336288 h 1339920"/>
                    <a:gd name="connsiteX4" fmla="*/ 2137160 w 2225386"/>
                    <a:gd name="connsiteY4" fmla="*/ 986873 h 1339920"/>
                    <a:gd name="connsiteX5" fmla="*/ 1871437 w 2225386"/>
                    <a:gd name="connsiteY5" fmla="*/ 291304 h 1339920"/>
                    <a:gd name="connsiteX6" fmla="*/ 1410329 w 2225386"/>
                    <a:gd name="connsiteY6" fmla="*/ 2135 h 1339920"/>
                    <a:gd name="connsiteX7" fmla="*/ 605630 w 2225386"/>
                    <a:gd name="connsiteY7" fmla="*/ 2359 h 1339920"/>
                    <a:gd name="connsiteX8" fmla="*/ 405897 w 2225386"/>
                    <a:gd name="connsiteY8" fmla="*/ 162331 h 1339920"/>
                    <a:gd name="connsiteX0" fmla="*/ 405897 w 2234837"/>
                    <a:gd name="connsiteY0" fmla="*/ 162331 h 1339920"/>
                    <a:gd name="connsiteX1" fmla="*/ 6825 w 2234837"/>
                    <a:gd name="connsiteY1" fmla="*/ 1075069 h 1339920"/>
                    <a:gd name="connsiteX2" fmla="*/ 210704 w 2234837"/>
                    <a:gd name="connsiteY2" fmla="*/ 1337292 h 1339920"/>
                    <a:gd name="connsiteX3" fmla="*/ 2049673 w 2234837"/>
                    <a:gd name="connsiteY3" fmla="*/ 1336288 h 1339920"/>
                    <a:gd name="connsiteX4" fmla="*/ 2137160 w 2234837"/>
                    <a:gd name="connsiteY4" fmla="*/ 986873 h 1339920"/>
                    <a:gd name="connsiteX5" fmla="*/ 1871437 w 2234837"/>
                    <a:gd name="connsiteY5" fmla="*/ 291304 h 1339920"/>
                    <a:gd name="connsiteX6" fmla="*/ 1410329 w 2234837"/>
                    <a:gd name="connsiteY6" fmla="*/ 2135 h 1339920"/>
                    <a:gd name="connsiteX7" fmla="*/ 605630 w 2234837"/>
                    <a:gd name="connsiteY7" fmla="*/ 2359 h 1339920"/>
                    <a:gd name="connsiteX8" fmla="*/ 405897 w 2234837"/>
                    <a:gd name="connsiteY8" fmla="*/ 162331 h 1339920"/>
                    <a:gd name="connsiteX0" fmla="*/ 405897 w 2238295"/>
                    <a:gd name="connsiteY0" fmla="*/ 162331 h 1339920"/>
                    <a:gd name="connsiteX1" fmla="*/ 6825 w 2238295"/>
                    <a:gd name="connsiteY1" fmla="*/ 1075069 h 1339920"/>
                    <a:gd name="connsiteX2" fmla="*/ 210704 w 2238295"/>
                    <a:gd name="connsiteY2" fmla="*/ 1337292 h 1339920"/>
                    <a:gd name="connsiteX3" fmla="*/ 2049673 w 2238295"/>
                    <a:gd name="connsiteY3" fmla="*/ 1336288 h 1339920"/>
                    <a:gd name="connsiteX4" fmla="*/ 2137160 w 2238295"/>
                    <a:gd name="connsiteY4" fmla="*/ 986873 h 1339920"/>
                    <a:gd name="connsiteX5" fmla="*/ 1871437 w 2238295"/>
                    <a:gd name="connsiteY5" fmla="*/ 291304 h 1339920"/>
                    <a:gd name="connsiteX6" fmla="*/ 1410329 w 2238295"/>
                    <a:gd name="connsiteY6" fmla="*/ 2135 h 1339920"/>
                    <a:gd name="connsiteX7" fmla="*/ 605630 w 2238295"/>
                    <a:gd name="connsiteY7" fmla="*/ 2359 h 1339920"/>
                    <a:gd name="connsiteX8" fmla="*/ 405897 w 2238295"/>
                    <a:gd name="connsiteY8" fmla="*/ 162331 h 1339920"/>
                    <a:gd name="connsiteX0" fmla="*/ 405897 w 2235983"/>
                    <a:gd name="connsiteY0" fmla="*/ 162331 h 1339920"/>
                    <a:gd name="connsiteX1" fmla="*/ 6825 w 2235983"/>
                    <a:gd name="connsiteY1" fmla="*/ 1075069 h 1339920"/>
                    <a:gd name="connsiteX2" fmla="*/ 210704 w 2235983"/>
                    <a:gd name="connsiteY2" fmla="*/ 1337292 h 1339920"/>
                    <a:gd name="connsiteX3" fmla="*/ 2049673 w 2235983"/>
                    <a:gd name="connsiteY3" fmla="*/ 1336288 h 1339920"/>
                    <a:gd name="connsiteX4" fmla="*/ 2137160 w 2235983"/>
                    <a:gd name="connsiteY4" fmla="*/ 986873 h 1339920"/>
                    <a:gd name="connsiteX5" fmla="*/ 1871437 w 2235983"/>
                    <a:gd name="connsiteY5" fmla="*/ 291304 h 1339920"/>
                    <a:gd name="connsiteX6" fmla="*/ 1410329 w 2235983"/>
                    <a:gd name="connsiteY6" fmla="*/ 2135 h 1339920"/>
                    <a:gd name="connsiteX7" fmla="*/ 605630 w 2235983"/>
                    <a:gd name="connsiteY7" fmla="*/ 2359 h 1339920"/>
                    <a:gd name="connsiteX8" fmla="*/ 405897 w 2235983"/>
                    <a:gd name="connsiteY8" fmla="*/ 162331 h 1339920"/>
                    <a:gd name="connsiteX0" fmla="*/ 405897 w 2235409"/>
                    <a:gd name="connsiteY0" fmla="*/ 162331 h 1339920"/>
                    <a:gd name="connsiteX1" fmla="*/ 6825 w 2235409"/>
                    <a:gd name="connsiteY1" fmla="*/ 1075069 h 1339920"/>
                    <a:gd name="connsiteX2" fmla="*/ 210704 w 2235409"/>
                    <a:gd name="connsiteY2" fmla="*/ 1337292 h 1339920"/>
                    <a:gd name="connsiteX3" fmla="*/ 2049673 w 2235409"/>
                    <a:gd name="connsiteY3" fmla="*/ 1336288 h 1339920"/>
                    <a:gd name="connsiteX4" fmla="*/ 2137160 w 2235409"/>
                    <a:gd name="connsiteY4" fmla="*/ 986873 h 1339920"/>
                    <a:gd name="connsiteX5" fmla="*/ 1871437 w 2235409"/>
                    <a:gd name="connsiteY5" fmla="*/ 291304 h 1339920"/>
                    <a:gd name="connsiteX6" fmla="*/ 1410329 w 2235409"/>
                    <a:gd name="connsiteY6" fmla="*/ 2135 h 1339920"/>
                    <a:gd name="connsiteX7" fmla="*/ 605630 w 2235409"/>
                    <a:gd name="connsiteY7" fmla="*/ 2359 h 1339920"/>
                    <a:gd name="connsiteX8" fmla="*/ 405897 w 2235409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11178 w 2237848"/>
                    <a:gd name="connsiteY0" fmla="*/ 162331 h 1357872"/>
                    <a:gd name="connsiteX1" fmla="*/ 29197 w 2237848"/>
                    <a:gd name="connsiteY1" fmla="*/ 1046013 h 1357872"/>
                    <a:gd name="connsiteX2" fmla="*/ 215985 w 2237848"/>
                    <a:gd name="connsiteY2" fmla="*/ 1337292 h 1357872"/>
                    <a:gd name="connsiteX3" fmla="*/ 2054954 w 2237848"/>
                    <a:gd name="connsiteY3" fmla="*/ 1336288 h 1357872"/>
                    <a:gd name="connsiteX4" fmla="*/ 2142441 w 2237848"/>
                    <a:gd name="connsiteY4" fmla="*/ 986873 h 1357872"/>
                    <a:gd name="connsiteX5" fmla="*/ 1876718 w 2237848"/>
                    <a:gd name="connsiteY5" fmla="*/ 291304 h 1357872"/>
                    <a:gd name="connsiteX6" fmla="*/ 1415610 w 2237848"/>
                    <a:gd name="connsiteY6" fmla="*/ 2135 h 1357872"/>
                    <a:gd name="connsiteX7" fmla="*/ 610911 w 2237848"/>
                    <a:gd name="connsiteY7" fmla="*/ 2359 h 1357872"/>
                    <a:gd name="connsiteX8" fmla="*/ 411178 w 2237848"/>
                    <a:gd name="connsiteY8" fmla="*/ 162331 h 1357872"/>
                    <a:gd name="connsiteX0" fmla="*/ 400745 w 2227415"/>
                    <a:gd name="connsiteY0" fmla="*/ 162331 h 1357872"/>
                    <a:gd name="connsiteX1" fmla="*/ 18764 w 2227415"/>
                    <a:gd name="connsiteY1" fmla="*/ 1046013 h 1357872"/>
                    <a:gd name="connsiteX2" fmla="*/ 205552 w 2227415"/>
                    <a:gd name="connsiteY2" fmla="*/ 1337292 h 1357872"/>
                    <a:gd name="connsiteX3" fmla="*/ 2044521 w 2227415"/>
                    <a:gd name="connsiteY3" fmla="*/ 1336288 h 1357872"/>
                    <a:gd name="connsiteX4" fmla="*/ 2132008 w 2227415"/>
                    <a:gd name="connsiteY4" fmla="*/ 986873 h 1357872"/>
                    <a:gd name="connsiteX5" fmla="*/ 1866285 w 2227415"/>
                    <a:gd name="connsiteY5" fmla="*/ 291304 h 1357872"/>
                    <a:gd name="connsiteX6" fmla="*/ 1405177 w 2227415"/>
                    <a:gd name="connsiteY6" fmla="*/ 2135 h 1357872"/>
                    <a:gd name="connsiteX7" fmla="*/ 600478 w 2227415"/>
                    <a:gd name="connsiteY7" fmla="*/ 2359 h 1357872"/>
                    <a:gd name="connsiteX8" fmla="*/ 400745 w 2227415"/>
                    <a:gd name="connsiteY8" fmla="*/ 162331 h 1357872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396081 w 2222751"/>
                    <a:gd name="connsiteY0" fmla="*/ 162331 h 1351040"/>
                    <a:gd name="connsiteX1" fmla="*/ 22567 w 2222751"/>
                    <a:gd name="connsiteY1" fmla="*/ 1138443 h 1351040"/>
                    <a:gd name="connsiteX2" fmla="*/ 200888 w 2222751"/>
                    <a:gd name="connsiteY2" fmla="*/ 1337292 h 1351040"/>
                    <a:gd name="connsiteX3" fmla="*/ 2039857 w 2222751"/>
                    <a:gd name="connsiteY3" fmla="*/ 1336288 h 1351040"/>
                    <a:gd name="connsiteX4" fmla="*/ 2127344 w 2222751"/>
                    <a:gd name="connsiteY4" fmla="*/ 986873 h 1351040"/>
                    <a:gd name="connsiteX5" fmla="*/ 1861621 w 2222751"/>
                    <a:gd name="connsiteY5" fmla="*/ 291304 h 1351040"/>
                    <a:gd name="connsiteX6" fmla="*/ 1400513 w 2222751"/>
                    <a:gd name="connsiteY6" fmla="*/ 2135 h 1351040"/>
                    <a:gd name="connsiteX7" fmla="*/ 595814 w 2222751"/>
                    <a:gd name="connsiteY7" fmla="*/ 2359 h 1351040"/>
                    <a:gd name="connsiteX8" fmla="*/ 396081 w 2222751"/>
                    <a:gd name="connsiteY8" fmla="*/ 162331 h 1351040"/>
                    <a:gd name="connsiteX0" fmla="*/ 392191 w 2218861"/>
                    <a:gd name="connsiteY0" fmla="*/ 162331 h 1355981"/>
                    <a:gd name="connsiteX1" fmla="*/ 25946 w 2218861"/>
                    <a:gd name="connsiteY1" fmla="*/ 1071571 h 1355981"/>
                    <a:gd name="connsiteX2" fmla="*/ 196998 w 2218861"/>
                    <a:gd name="connsiteY2" fmla="*/ 1337292 h 1355981"/>
                    <a:gd name="connsiteX3" fmla="*/ 2035967 w 2218861"/>
                    <a:gd name="connsiteY3" fmla="*/ 1336288 h 1355981"/>
                    <a:gd name="connsiteX4" fmla="*/ 2123454 w 2218861"/>
                    <a:gd name="connsiteY4" fmla="*/ 986873 h 1355981"/>
                    <a:gd name="connsiteX5" fmla="*/ 1857731 w 2218861"/>
                    <a:gd name="connsiteY5" fmla="*/ 291304 h 1355981"/>
                    <a:gd name="connsiteX6" fmla="*/ 1396623 w 2218861"/>
                    <a:gd name="connsiteY6" fmla="*/ 2135 h 1355981"/>
                    <a:gd name="connsiteX7" fmla="*/ 591924 w 2218861"/>
                    <a:gd name="connsiteY7" fmla="*/ 2359 h 1355981"/>
                    <a:gd name="connsiteX8" fmla="*/ 392191 w 2218861"/>
                    <a:gd name="connsiteY8" fmla="*/ 162331 h 1355981"/>
                    <a:gd name="connsiteX0" fmla="*/ 430669 w 2257339"/>
                    <a:gd name="connsiteY0" fmla="*/ 162331 h 1355981"/>
                    <a:gd name="connsiteX1" fmla="*/ 64424 w 2257339"/>
                    <a:gd name="connsiteY1" fmla="*/ 1071571 h 1355981"/>
                    <a:gd name="connsiteX2" fmla="*/ 235476 w 2257339"/>
                    <a:gd name="connsiteY2" fmla="*/ 1337292 h 1355981"/>
                    <a:gd name="connsiteX3" fmla="*/ 2074445 w 2257339"/>
                    <a:gd name="connsiteY3" fmla="*/ 1336288 h 1355981"/>
                    <a:gd name="connsiteX4" fmla="*/ 2161932 w 2257339"/>
                    <a:gd name="connsiteY4" fmla="*/ 986873 h 1355981"/>
                    <a:gd name="connsiteX5" fmla="*/ 1896209 w 2257339"/>
                    <a:gd name="connsiteY5" fmla="*/ 291304 h 1355981"/>
                    <a:gd name="connsiteX6" fmla="*/ 1435101 w 2257339"/>
                    <a:gd name="connsiteY6" fmla="*/ 2135 h 1355981"/>
                    <a:gd name="connsiteX7" fmla="*/ 630402 w 2257339"/>
                    <a:gd name="connsiteY7" fmla="*/ 2359 h 1355981"/>
                    <a:gd name="connsiteX8" fmla="*/ 430669 w 2257339"/>
                    <a:gd name="connsiteY8" fmla="*/ 162331 h 1355981"/>
                    <a:gd name="connsiteX0" fmla="*/ 409065 w 2235735"/>
                    <a:gd name="connsiteY0" fmla="*/ 162331 h 1363832"/>
                    <a:gd name="connsiteX1" fmla="*/ 79164 w 2235735"/>
                    <a:gd name="connsiteY1" fmla="*/ 965449 h 1363832"/>
                    <a:gd name="connsiteX2" fmla="*/ 213872 w 2235735"/>
                    <a:gd name="connsiteY2" fmla="*/ 1337292 h 1363832"/>
                    <a:gd name="connsiteX3" fmla="*/ 2052841 w 2235735"/>
                    <a:gd name="connsiteY3" fmla="*/ 1336288 h 1363832"/>
                    <a:gd name="connsiteX4" fmla="*/ 2140328 w 2235735"/>
                    <a:gd name="connsiteY4" fmla="*/ 986873 h 1363832"/>
                    <a:gd name="connsiteX5" fmla="*/ 1874605 w 2235735"/>
                    <a:gd name="connsiteY5" fmla="*/ 291304 h 1363832"/>
                    <a:gd name="connsiteX6" fmla="*/ 1413497 w 2235735"/>
                    <a:gd name="connsiteY6" fmla="*/ 2135 h 1363832"/>
                    <a:gd name="connsiteX7" fmla="*/ 608798 w 2235735"/>
                    <a:gd name="connsiteY7" fmla="*/ 2359 h 1363832"/>
                    <a:gd name="connsiteX8" fmla="*/ 409065 w 2235735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7104 w 2233774"/>
                    <a:gd name="connsiteY0" fmla="*/ 162331 h 1337293"/>
                    <a:gd name="connsiteX1" fmla="*/ 77203 w 2233774"/>
                    <a:gd name="connsiteY1" fmla="*/ 965449 h 1337293"/>
                    <a:gd name="connsiteX2" fmla="*/ 211911 w 2233774"/>
                    <a:gd name="connsiteY2" fmla="*/ 1337292 h 1337293"/>
                    <a:gd name="connsiteX3" fmla="*/ 2050880 w 2233774"/>
                    <a:gd name="connsiteY3" fmla="*/ 1336288 h 1337293"/>
                    <a:gd name="connsiteX4" fmla="*/ 2138367 w 2233774"/>
                    <a:gd name="connsiteY4" fmla="*/ 986873 h 1337293"/>
                    <a:gd name="connsiteX5" fmla="*/ 1872644 w 2233774"/>
                    <a:gd name="connsiteY5" fmla="*/ 291304 h 1337293"/>
                    <a:gd name="connsiteX6" fmla="*/ 1411536 w 2233774"/>
                    <a:gd name="connsiteY6" fmla="*/ 2135 h 1337293"/>
                    <a:gd name="connsiteX7" fmla="*/ 606837 w 2233774"/>
                    <a:gd name="connsiteY7" fmla="*/ 2359 h 1337293"/>
                    <a:gd name="connsiteX8" fmla="*/ 407104 w 2233774"/>
                    <a:gd name="connsiteY8" fmla="*/ 162331 h 1337293"/>
                    <a:gd name="connsiteX0" fmla="*/ 407104 w 2233295"/>
                    <a:gd name="connsiteY0" fmla="*/ 162331 h 1337293"/>
                    <a:gd name="connsiteX1" fmla="*/ 77203 w 2233295"/>
                    <a:gd name="connsiteY1" fmla="*/ 965449 h 1337293"/>
                    <a:gd name="connsiteX2" fmla="*/ 211911 w 2233295"/>
                    <a:gd name="connsiteY2" fmla="*/ 1337292 h 1337293"/>
                    <a:gd name="connsiteX3" fmla="*/ 2050880 w 2233295"/>
                    <a:gd name="connsiteY3" fmla="*/ 1336288 h 1337293"/>
                    <a:gd name="connsiteX4" fmla="*/ 2138367 w 2233295"/>
                    <a:gd name="connsiteY4" fmla="*/ 986873 h 1337293"/>
                    <a:gd name="connsiteX5" fmla="*/ 1872644 w 2233295"/>
                    <a:gd name="connsiteY5" fmla="*/ 291304 h 1337293"/>
                    <a:gd name="connsiteX6" fmla="*/ 1411536 w 2233295"/>
                    <a:gd name="connsiteY6" fmla="*/ 2135 h 1337293"/>
                    <a:gd name="connsiteX7" fmla="*/ 606837 w 2233295"/>
                    <a:gd name="connsiteY7" fmla="*/ 2359 h 1337293"/>
                    <a:gd name="connsiteX8" fmla="*/ 407104 w 2233295"/>
                    <a:gd name="connsiteY8" fmla="*/ 162331 h 1337293"/>
                    <a:gd name="connsiteX0" fmla="*/ 407104 w 2226606"/>
                    <a:gd name="connsiteY0" fmla="*/ 162331 h 1365877"/>
                    <a:gd name="connsiteX1" fmla="*/ 77203 w 2226606"/>
                    <a:gd name="connsiteY1" fmla="*/ 965449 h 1365877"/>
                    <a:gd name="connsiteX2" fmla="*/ 211911 w 2226606"/>
                    <a:gd name="connsiteY2" fmla="*/ 1337292 h 1365877"/>
                    <a:gd name="connsiteX3" fmla="*/ 2050880 w 2226606"/>
                    <a:gd name="connsiteY3" fmla="*/ 1336288 h 1365877"/>
                    <a:gd name="connsiteX4" fmla="*/ 2118015 w 2226606"/>
                    <a:gd name="connsiteY4" fmla="*/ 940354 h 1365877"/>
                    <a:gd name="connsiteX5" fmla="*/ 1872644 w 2226606"/>
                    <a:gd name="connsiteY5" fmla="*/ 291304 h 1365877"/>
                    <a:gd name="connsiteX6" fmla="*/ 1411536 w 2226606"/>
                    <a:gd name="connsiteY6" fmla="*/ 2135 h 1365877"/>
                    <a:gd name="connsiteX7" fmla="*/ 606837 w 2226606"/>
                    <a:gd name="connsiteY7" fmla="*/ 2359 h 1365877"/>
                    <a:gd name="connsiteX8" fmla="*/ 407104 w 2226606"/>
                    <a:gd name="connsiteY8" fmla="*/ 162331 h 1365877"/>
                    <a:gd name="connsiteX0" fmla="*/ 407104 w 2229771"/>
                    <a:gd name="connsiteY0" fmla="*/ 162331 h 1365877"/>
                    <a:gd name="connsiteX1" fmla="*/ 77203 w 2229771"/>
                    <a:gd name="connsiteY1" fmla="*/ 965449 h 1365877"/>
                    <a:gd name="connsiteX2" fmla="*/ 211911 w 2229771"/>
                    <a:gd name="connsiteY2" fmla="*/ 1337292 h 1365877"/>
                    <a:gd name="connsiteX3" fmla="*/ 2050880 w 2229771"/>
                    <a:gd name="connsiteY3" fmla="*/ 1336288 h 1365877"/>
                    <a:gd name="connsiteX4" fmla="*/ 2118015 w 2229771"/>
                    <a:gd name="connsiteY4" fmla="*/ 940354 h 1365877"/>
                    <a:gd name="connsiteX5" fmla="*/ 1872644 w 2229771"/>
                    <a:gd name="connsiteY5" fmla="*/ 291304 h 1365877"/>
                    <a:gd name="connsiteX6" fmla="*/ 1411536 w 2229771"/>
                    <a:gd name="connsiteY6" fmla="*/ 2135 h 1365877"/>
                    <a:gd name="connsiteX7" fmla="*/ 606837 w 2229771"/>
                    <a:gd name="connsiteY7" fmla="*/ 2359 h 1365877"/>
                    <a:gd name="connsiteX8" fmla="*/ 407104 w 2229771"/>
                    <a:gd name="connsiteY8" fmla="*/ 162331 h 1365877"/>
                    <a:gd name="connsiteX0" fmla="*/ 407104 w 2223680"/>
                    <a:gd name="connsiteY0" fmla="*/ 162331 h 1337293"/>
                    <a:gd name="connsiteX1" fmla="*/ 77203 w 2223680"/>
                    <a:gd name="connsiteY1" fmla="*/ 965449 h 1337293"/>
                    <a:gd name="connsiteX2" fmla="*/ 211911 w 2223680"/>
                    <a:gd name="connsiteY2" fmla="*/ 1337292 h 1337293"/>
                    <a:gd name="connsiteX3" fmla="*/ 2050880 w 2223680"/>
                    <a:gd name="connsiteY3" fmla="*/ 1336288 h 1337293"/>
                    <a:gd name="connsiteX4" fmla="*/ 2118015 w 2223680"/>
                    <a:gd name="connsiteY4" fmla="*/ 940354 h 1337293"/>
                    <a:gd name="connsiteX5" fmla="*/ 1872644 w 2223680"/>
                    <a:gd name="connsiteY5" fmla="*/ 291304 h 1337293"/>
                    <a:gd name="connsiteX6" fmla="*/ 1411536 w 2223680"/>
                    <a:gd name="connsiteY6" fmla="*/ 2135 h 1337293"/>
                    <a:gd name="connsiteX7" fmla="*/ 606837 w 2223680"/>
                    <a:gd name="connsiteY7" fmla="*/ 2359 h 1337293"/>
                    <a:gd name="connsiteX8" fmla="*/ 407104 w 2223680"/>
                    <a:gd name="connsiteY8" fmla="*/ 162331 h 1337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23680" h="1337293">
                      <a:moveTo>
                        <a:pt x="407104" y="162331"/>
                      </a:moveTo>
                      <a:cubicBezTo>
                        <a:pt x="343209" y="334012"/>
                        <a:pt x="116105" y="865861"/>
                        <a:pt x="77203" y="965449"/>
                      </a:cubicBezTo>
                      <a:cubicBezTo>
                        <a:pt x="25112" y="1098800"/>
                        <a:pt x="-121396" y="1337996"/>
                        <a:pt x="211911" y="1337292"/>
                      </a:cubicBezTo>
                      <a:lnTo>
                        <a:pt x="2050880" y="1336288"/>
                      </a:lnTo>
                      <a:cubicBezTo>
                        <a:pt x="2354026" y="1344272"/>
                        <a:pt x="2178662" y="1081278"/>
                        <a:pt x="2118015" y="940354"/>
                      </a:cubicBezTo>
                      <a:cubicBezTo>
                        <a:pt x="2057368" y="799430"/>
                        <a:pt x="1964017" y="567346"/>
                        <a:pt x="1872644" y="291304"/>
                      </a:cubicBezTo>
                      <a:cubicBezTo>
                        <a:pt x="1659827" y="156946"/>
                        <a:pt x="1607423" y="133240"/>
                        <a:pt x="1411536" y="2135"/>
                      </a:cubicBezTo>
                      <a:cubicBezTo>
                        <a:pt x="1188265" y="-1573"/>
                        <a:pt x="1034197" y="247"/>
                        <a:pt x="606837" y="2359"/>
                      </a:cubicBezTo>
                      <a:cubicBezTo>
                        <a:pt x="476801" y="3002"/>
                        <a:pt x="466302" y="3269"/>
                        <a:pt x="407104" y="16233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0" name="Freihandform: Form 10">
                  <a:extLst>
                    <a:ext uri="{FF2B5EF4-FFF2-40B4-BE49-F238E27FC236}">
                      <a16:creationId xmlns:a16="http://schemas.microsoft.com/office/drawing/2014/main" id="{5B674C41-171B-C88E-D46B-A5FE105C99A2}"/>
                    </a:ext>
                  </a:extLst>
                </p:cNvPr>
                <p:cNvSpPr/>
                <p:nvPr/>
              </p:nvSpPr>
              <p:spPr>
                <a:xfrm>
                  <a:off x="2736666" y="2203720"/>
                  <a:ext cx="412329" cy="274790"/>
                </a:xfrm>
                <a:custGeom>
                  <a:avLst/>
                  <a:gdLst>
                    <a:gd name="connsiteX0" fmla="*/ 33745 w 483169"/>
                    <a:gd name="connsiteY0" fmla="*/ 178 h 312894"/>
                    <a:gd name="connsiteX1" fmla="*/ 82591 w 483169"/>
                    <a:gd name="connsiteY1" fmla="*/ 252225 h 312894"/>
                    <a:gd name="connsiteX2" fmla="*/ 483129 w 483169"/>
                    <a:gd name="connsiteY2" fmla="*/ 295209 h 312894"/>
                    <a:gd name="connsiteX3" fmla="*/ 33745 w 483169"/>
                    <a:gd name="connsiteY3" fmla="*/ 178 h 312894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0 w 449424"/>
                    <a:gd name="connsiteY0" fmla="*/ 0 h 312716"/>
                    <a:gd name="connsiteX1" fmla="*/ 48846 w 449424"/>
                    <a:gd name="connsiteY1" fmla="*/ 252047 h 312716"/>
                    <a:gd name="connsiteX2" fmla="*/ 449384 w 449424"/>
                    <a:gd name="connsiteY2" fmla="*/ 295031 h 312716"/>
                    <a:gd name="connsiteX3" fmla="*/ 0 w 449424"/>
                    <a:gd name="connsiteY3" fmla="*/ 0 h 312716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466"/>
                    <a:gd name="connsiteY0" fmla="*/ 0 h 340271"/>
                    <a:gd name="connsiteX1" fmla="*/ 104078 w 471466"/>
                    <a:gd name="connsiteY1" fmla="*/ 308844 h 340271"/>
                    <a:gd name="connsiteX2" fmla="*/ 470764 w 471466"/>
                    <a:gd name="connsiteY2" fmla="*/ 295031 h 340271"/>
                    <a:gd name="connsiteX3" fmla="*/ 0 w 471466"/>
                    <a:gd name="connsiteY3" fmla="*/ 0 h 340271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0764"/>
                    <a:gd name="connsiteY0" fmla="*/ 0 h 319868"/>
                    <a:gd name="connsiteX1" fmla="*/ 116550 w 470764"/>
                    <a:gd name="connsiteY1" fmla="*/ 295135 h 319868"/>
                    <a:gd name="connsiteX2" fmla="*/ 470764 w 470764"/>
                    <a:gd name="connsiteY2" fmla="*/ 295031 h 319868"/>
                    <a:gd name="connsiteX3" fmla="*/ 0 w 470764"/>
                    <a:gd name="connsiteY3" fmla="*/ 0 h 319868"/>
                    <a:gd name="connsiteX0" fmla="*/ 0 w 497489"/>
                    <a:gd name="connsiteY0" fmla="*/ 0 h 325903"/>
                    <a:gd name="connsiteX1" fmla="*/ 116550 w 497489"/>
                    <a:gd name="connsiteY1" fmla="*/ 295135 h 325903"/>
                    <a:gd name="connsiteX2" fmla="*/ 497489 w 497489"/>
                    <a:gd name="connsiteY2" fmla="*/ 310699 h 325903"/>
                    <a:gd name="connsiteX3" fmla="*/ 0 w 497489"/>
                    <a:gd name="connsiteY3" fmla="*/ 0 h 325903"/>
                    <a:gd name="connsiteX0" fmla="*/ 0 w 497489"/>
                    <a:gd name="connsiteY0" fmla="*/ 0 h 339670"/>
                    <a:gd name="connsiteX1" fmla="*/ 136149 w 497489"/>
                    <a:gd name="connsiteY1" fmla="*/ 316679 h 339670"/>
                    <a:gd name="connsiteX2" fmla="*/ 497489 w 497489"/>
                    <a:gd name="connsiteY2" fmla="*/ 310699 h 339670"/>
                    <a:gd name="connsiteX3" fmla="*/ 0 w 497489"/>
                    <a:gd name="connsiteY3" fmla="*/ 0 h 339670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1411"/>
                    <a:gd name="connsiteX1" fmla="*/ 118332 w 493926"/>
                    <a:gd name="connsiteY1" fmla="*/ 316679 h 341411"/>
                    <a:gd name="connsiteX2" fmla="*/ 493926 w 493926"/>
                    <a:gd name="connsiteY2" fmla="*/ 316574 h 341411"/>
                    <a:gd name="connsiteX3" fmla="*/ 0 w 493926"/>
                    <a:gd name="connsiteY3" fmla="*/ 0 h 341411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3926" h="332849">
                      <a:moveTo>
                        <a:pt x="0" y="0"/>
                      </a:moveTo>
                      <a:cubicBezTo>
                        <a:pt x="33018" y="122097"/>
                        <a:pt x="36308" y="253797"/>
                        <a:pt x="111205" y="302969"/>
                      </a:cubicBezTo>
                      <a:cubicBezTo>
                        <a:pt x="186102" y="352141"/>
                        <a:pt x="304899" y="328551"/>
                        <a:pt x="493926" y="316574"/>
                      </a:cubicBezTo>
                      <a:cubicBezTo>
                        <a:pt x="365821" y="243884"/>
                        <a:pt x="109514" y="67877"/>
                        <a:pt x="0" y="0"/>
                      </a:cubicBezTo>
                      <a:close/>
                    </a:path>
                  </a:pathLst>
                </a:custGeom>
                <a:solidFill>
                  <a:srgbClr val="DAE3F3"/>
                </a:solidFill>
                <a:ln w="76200">
                  <a:solidFill>
                    <a:srgbClr val="44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3" name="Gruppieren 8">
                <a:extLst>
                  <a:ext uri="{FF2B5EF4-FFF2-40B4-BE49-F238E27FC236}">
                    <a16:creationId xmlns:a16="http://schemas.microsoft.com/office/drawing/2014/main" id="{FED89A5C-85A3-B3E9-9030-2328770DE7DD}"/>
                  </a:ext>
                </a:extLst>
              </p:cNvPr>
              <p:cNvGrpSpPr/>
              <p:nvPr/>
            </p:nvGrpSpPr>
            <p:grpSpPr>
              <a:xfrm>
                <a:off x="4794915" y="3151547"/>
                <a:ext cx="2111490" cy="1337293"/>
                <a:chOff x="1306849" y="2175056"/>
                <a:chExt cx="2223680" cy="1337293"/>
              </a:xfrm>
            </p:grpSpPr>
            <p:sp>
              <p:nvSpPr>
                <p:cNvPr id="45" name="Freihandform: Form 9">
                  <a:extLst>
                    <a:ext uri="{FF2B5EF4-FFF2-40B4-BE49-F238E27FC236}">
                      <a16:creationId xmlns:a16="http://schemas.microsoft.com/office/drawing/2014/main" id="{043594BF-C048-545E-56CE-690DA5B2F2B0}"/>
                    </a:ext>
                  </a:extLst>
                </p:cNvPr>
                <p:cNvSpPr/>
                <p:nvPr/>
              </p:nvSpPr>
              <p:spPr>
                <a:xfrm>
                  <a:off x="1306849" y="2175056"/>
                  <a:ext cx="2223680" cy="1337293"/>
                </a:xfrm>
                <a:custGeom>
                  <a:avLst/>
                  <a:gdLst>
                    <a:gd name="connsiteX0" fmla="*/ 494098 w 2321175"/>
                    <a:gd name="connsiteY0" fmla="*/ 116655 h 1298953"/>
                    <a:gd name="connsiteX1" fmla="*/ 100723 w 2321175"/>
                    <a:gd name="connsiteY1" fmla="*/ 1111814 h 1298953"/>
                    <a:gd name="connsiteX2" fmla="*/ 197113 w 2321175"/>
                    <a:gd name="connsiteY2" fmla="*/ 1268122 h 1298953"/>
                    <a:gd name="connsiteX3" fmla="*/ 2150959 w 2321175"/>
                    <a:gd name="connsiteY3" fmla="*/ 1273332 h 1298953"/>
                    <a:gd name="connsiteX4" fmla="*/ 2195246 w 2321175"/>
                    <a:gd name="connsiteY4" fmla="*/ 994583 h 1298953"/>
                    <a:gd name="connsiteX5" fmla="*/ 1929523 w 2321175"/>
                    <a:gd name="connsiteY5" fmla="*/ 299014 h 1298953"/>
                    <a:gd name="connsiteX6" fmla="*/ 1457995 w 2321175"/>
                    <a:gd name="connsiteY6" fmla="*/ 33291 h 1298953"/>
                    <a:gd name="connsiteX7" fmla="*/ 611328 w 2321175"/>
                    <a:gd name="connsiteY7" fmla="*/ 12450 h 1298953"/>
                    <a:gd name="connsiteX8" fmla="*/ 494098 w 2321175"/>
                    <a:gd name="connsiteY8" fmla="*/ 116655 h 1298953"/>
                    <a:gd name="connsiteX0" fmla="*/ 487928 w 2315005"/>
                    <a:gd name="connsiteY0" fmla="*/ 116655 h 1300402"/>
                    <a:gd name="connsiteX1" fmla="*/ 107578 w 2315005"/>
                    <a:gd name="connsiteY1" fmla="*/ 1083157 h 1300402"/>
                    <a:gd name="connsiteX2" fmla="*/ 190943 w 2315005"/>
                    <a:gd name="connsiteY2" fmla="*/ 1268122 h 1300402"/>
                    <a:gd name="connsiteX3" fmla="*/ 2144789 w 2315005"/>
                    <a:gd name="connsiteY3" fmla="*/ 1273332 h 1300402"/>
                    <a:gd name="connsiteX4" fmla="*/ 2189076 w 2315005"/>
                    <a:gd name="connsiteY4" fmla="*/ 994583 h 1300402"/>
                    <a:gd name="connsiteX5" fmla="*/ 1923353 w 2315005"/>
                    <a:gd name="connsiteY5" fmla="*/ 299014 h 1300402"/>
                    <a:gd name="connsiteX6" fmla="*/ 1451825 w 2315005"/>
                    <a:gd name="connsiteY6" fmla="*/ 33291 h 1300402"/>
                    <a:gd name="connsiteX7" fmla="*/ 605158 w 2315005"/>
                    <a:gd name="connsiteY7" fmla="*/ 12450 h 1300402"/>
                    <a:gd name="connsiteX8" fmla="*/ 487928 w 2315005"/>
                    <a:gd name="connsiteY8" fmla="*/ 116655 h 1300402"/>
                    <a:gd name="connsiteX0" fmla="*/ 494634 w 2321711"/>
                    <a:gd name="connsiteY0" fmla="*/ 116655 h 1300402"/>
                    <a:gd name="connsiteX1" fmla="*/ 114284 w 2321711"/>
                    <a:gd name="connsiteY1" fmla="*/ 1083157 h 1300402"/>
                    <a:gd name="connsiteX2" fmla="*/ 197649 w 2321711"/>
                    <a:gd name="connsiteY2" fmla="*/ 1268122 h 1300402"/>
                    <a:gd name="connsiteX3" fmla="*/ 2151495 w 2321711"/>
                    <a:gd name="connsiteY3" fmla="*/ 1273332 h 1300402"/>
                    <a:gd name="connsiteX4" fmla="*/ 2195782 w 2321711"/>
                    <a:gd name="connsiteY4" fmla="*/ 994583 h 1300402"/>
                    <a:gd name="connsiteX5" fmla="*/ 1930059 w 2321711"/>
                    <a:gd name="connsiteY5" fmla="*/ 299014 h 1300402"/>
                    <a:gd name="connsiteX6" fmla="*/ 1458531 w 2321711"/>
                    <a:gd name="connsiteY6" fmla="*/ 33291 h 1300402"/>
                    <a:gd name="connsiteX7" fmla="*/ 611864 w 2321711"/>
                    <a:gd name="connsiteY7" fmla="*/ 12450 h 1300402"/>
                    <a:gd name="connsiteX8" fmla="*/ 494634 w 2321711"/>
                    <a:gd name="connsiteY8" fmla="*/ 116655 h 1300402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61910 w 2288987"/>
                    <a:gd name="connsiteY0" fmla="*/ 116655 h 1316444"/>
                    <a:gd name="connsiteX1" fmla="*/ 193580 w 2288987"/>
                    <a:gd name="connsiteY1" fmla="*/ 820039 h 1316444"/>
                    <a:gd name="connsiteX2" fmla="*/ 164925 w 2288987"/>
                    <a:gd name="connsiteY2" fmla="*/ 1268122 h 1316444"/>
                    <a:gd name="connsiteX3" fmla="*/ 2118771 w 2288987"/>
                    <a:gd name="connsiteY3" fmla="*/ 1273332 h 1316444"/>
                    <a:gd name="connsiteX4" fmla="*/ 2163058 w 2288987"/>
                    <a:gd name="connsiteY4" fmla="*/ 994583 h 1316444"/>
                    <a:gd name="connsiteX5" fmla="*/ 1897335 w 2288987"/>
                    <a:gd name="connsiteY5" fmla="*/ 299014 h 1316444"/>
                    <a:gd name="connsiteX6" fmla="*/ 1425807 w 2288987"/>
                    <a:gd name="connsiteY6" fmla="*/ 33291 h 1316444"/>
                    <a:gd name="connsiteX7" fmla="*/ 579140 w 2288987"/>
                    <a:gd name="connsiteY7" fmla="*/ 12450 h 1316444"/>
                    <a:gd name="connsiteX8" fmla="*/ 461910 w 2288987"/>
                    <a:gd name="connsiteY8" fmla="*/ 116655 h 1316444"/>
                    <a:gd name="connsiteX0" fmla="*/ 488771 w 2315848"/>
                    <a:gd name="connsiteY0" fmla="*/ 116655 h 1310140"/>
                    <a:gd name="connsiteX1" fmla="*/ 157918 w 2315848"/>
                    <a:gd name="connsiteY1" fmla="*/ 916429 h 1310140"/>
                    <a:gd name="connsiteX2" fmla="*/ 191786 w 2315848"/>
                    <a:gd name="connsiteY2" fmla="*/ 1268122 h 1310140"/>
                    <a:gd name="connsiteX3" fmla="*/ 2145632 w 2315848"/>
                    <a:gd name="connsiteY3" fmla="*/ 1273332 h 1310140"/>
                    <a:gd name="connsiteX4" fmla="*/ 2189919 w 2315848"/>
                    <a:gd name="connsiteY4" fmla="*/ 994583 h 1310140"/>
                    <a:gd name="connsiteX5" fmla="*/ 1924196 w 2315848"/>
                    <a:gd name="connsiteY5" fmla="*/ 299014 h 1310140"/>
                    <a:gd name="connsiteX6" fmla="*/ 1452668 w 2315848"/>
                    <a:gd name="connsiteY6" fmla="*/ 33291 h 1310140"/>
                    <a:gd name="connsiteX7" fmla="*/ 606001 w 2315848"/>
                    <a:gd name="connsiteY7" fmla="*/ 12450 h 1310140"/>
                    <a:gd name="connsiteX8" fmla="*/ 488771 w 2315848"/>
                    <a:gd name="connsiteY8" fmla="*/ 116655 h 1310140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51807 w 2278884"/>
                    <a:gd name="connsiteY0" fmla="*/ 131681 h 1340810"/>
                    <a:gd name="connsiteX1" fmla="*/ 209930 w 2278884"/>
                    <a:gd name="connsiteY1" fmla="*/ 698748 h 1340810"/>
                    <a:gd name="connsiteX2" fmla="*/ 154822 w 2278884"/>
                    <a:gd name="connsiteY2" fmla="*/ 1283148 h 1340810"/>
                    <a:gd name="connsiteX3" fmla="*/ 2108668 w 2278884"/>
                    <a:gd name="connsiteY3" fmla="*/ 1288358 h 1340810"/>
                    <a:gd name="connsiteX4" fmla="*/ 2152955 w 2278884"/>
                    <a:gd name="connsiteY4" fmla="*/ 1009609 h 1340810"/>
                    <a:gd name="connsiteX5" fmla="*/ 1887232 w 2278884"/>
                    <a:gd name="connsiteY5" fmla="*/ 314040 h 1340810"/>
                    <a:gd name="connsiteX6" fmla="*/ 1426124 w 2278884"/>
                    <a:gd name="connsiteY6" fmla="*/ 24871 h 1340810"/>
                    <a:gd name="connsiteX7" fmla="*/ 569037 w 2278884"/>
                    <a:gd name="connsiteY7" fmla="*/ 27476 h 1340810"/>
                    <a:gd name="connsiteX8" fmla="*/ 451807 w 2278884"/>
                    <a:gd name="connsiteY8" fmla="*/ 131681 h 1340810"/>
                    <a:gd name="connsiteX0" fmla="*/ 484365 w 2311442"/>
                    <a:gd name="connsiteY0" fmla="*/ 131681 h 1328616"/>
                    <a:gd name="connsiteX1" fmla="*/ 163094 w 2311442"/>
                    <a:gd name="connsiteY1" fmla="*/ 878069 h 1328616"/>
                    <a:gd name="connsiteX2" fmla="*/ 187380 w 2311442"/>
                    <a:gd name="connsiteY2" fmla="*/ 1283148 h 1328616"/>
                    <a:gd name="connsiteX3" fmla="*/ 2141226 w 2311442"/>
                    <a:gd name="connsiteY3" fmla="*/ 1288358 h 1328616"/>
                    <a:gd name="connsiteX4" fmla="*/ 2185513 w 2311442"/>
                    <a:gd name="connsiteY4" fmla="*/ 1009609 h 1328616"/>
                    <a:gd name="connsiteX5" fmla="*/ 1919790 w 2311442"/>
                    <a:gd name="connsiteY5" fmla="*/ 314040 h 1328616"/>
                    <a:gd name="connsiteX6" fmla="*/ 1458682 w 2311442"/>
                    <a:gd name="connsiteY6" fmla="*/ 24871 h 1328616"/>
                    <a:gd name="connsiteX7" fmla="*/ 601595 w 2311442"/>
                    <a:gd name="connsiteY7" fmla="*/ 27476 h 1328616"/>
                    <a:gd name="connsiteX8" fmla="*/ 484365 w 2311442"/>
                    <a:gd name="connsiteY8" fmla="*/ 131681 h 1328616"/>
                    <a:gd name="connsiteX0" fmla="*/ 459792 w 2286869"/>
                    <a:gd name="connsiteY0" fmla="*/ 131681 h 1328616"/>
                    <a:gd name="connsiteX1" fmla="*/ 138521 w 2286869"/>
                    <a:gd name="connsiteY1" fmla="*/ 878069 h 1328616"/>
                    <a:gd name="connsiteX2" fmla="*/ 162807 w 2286869"/>
                    <a:gd name="connsiteY2" fmla="*/ 1283148 h 1328616"/>
                    <a:gd name="connsiteX3" fmla="*/ 2116653 w 2286869"/>
                    <a:gd name="connsiteY3" fmla="*/ 1288358 h 1328616"/>
                    <a:gd name="connsiteX4" fmla="*/ 2160940 w 2286869"/>
                    <a:gd name="connsiteY4" fmla="*/ 1009609 h 1328616"/>
                    <a:gd name="connsiteX5" fmla="*/ 1895217 w 2286869"/>
                    <a:gd name="connsiteY5" fmla="*/ 314040 h 1328616"/>
                    <a:gd name="connsiteX6" fmla="*/ 1434109 w 2286869"/>
                    <a:gd name="connsiteY6" fmla="*/ 24871 h 1328616"/>
                    <a:gd name="connsiteX7" fmla="*/ 577022 w 2286869"/>
                    <a:gd name="connsiteY7" fmla="*/ 27476 h 1328616"/>
                    <a:gd name="connsiteX8" fmla="*/ 459792 w 2286869"/>
                    <a:gd name="connsiteY8" fmla="*/ 131681 h 1328616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283 h 1330832"/>
                    <a:gd name="connsiteX1" fmla="*/ 138521 w 2286869"/>
                    <a:gd name="connsiteY1" fmla="*/ 880285 h 1330832"/>
                    <a:gd name="connsiteX2" fmla="*/ 162807 w 2286869"/>
                    <a:gd name="connsiteY2" fmla="*/ 1285364 h 1330832"/>
                    <a:gd name="connsiteX3" fmla="*/ 2116653 w 2286869"/>
                    <a:gd name="connsiteY3" fmla="*/ 1290574 h 1330832"/>
                    <a:gd name="connsiteX4" fmla="*/ 2160940 w 2286869"/>
                    <a:gd name="connsiteY4" fmla="*/ 1011825 h 1330832"/>
                    <a:gd name="connsiteX5" fmla="*/ 1895217 w 2286869"/>
                    <a:gd name="connsiteY5" fmla="*/ 316256 h 1330832"/>
                    <a:gd name="connsiteX6" fmla="*/ 1434109 w 2286869"/>
                    <a:gd name="connsiteY6" fmla="*/ 27087 h 1330832"/>
                    <a:gd name="connsiteX7" fmla="*/ 577022 w 2286869"/>
                    <a:gd name="connsiteY7" fmla="*/ 29692 h 1330832"/>
                    <a:gd name="connsiteX8" fmla="*/ 429677 w 2286869"/>
                    <a:gd name="connsiteY8" fmla="*/ 187283 h 1330832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3080 w 2300272"/>
                    <a:gd name="connsiteY0" fmla="*/ 184507 h 1328056"/>
                    <a:gd name="connsiteX1" fmla="*/ 151924 w 2300272"/>
                    <a:gd name="connsiteY1" fmla="*/ 877509 h 1328056"/>
                    <a:gd name="connsiteX2" fmla="*/ 176210 w 2300272"/>
                    <a:gd name="connsiteY2" fmla="*/ 1282588 h 1328056"/>
                    <a:gd name="connsiteX3" fmla="*/ 2130056 w 2300272"/>
                    <a:gd name="connsiteY3" fmla="*/ 1287798 h 1328056"/>
                    <a:gd name="connsiteX4" fmla="*/ 2174343 w 2300272"/>
                    <a:gd name="connsiteY4" fmla="*/ 1009049 h 1328056"/>
                    <a:gd name="connsiteX5" fmla="*/ 1908620 w 2300272"/>
                    <a:gd name="connsiteY5" fmla="*/ 313480 h 1328056"/>
                    <a:gd name="connsiteX6" fmla="*/ 1447512 w 2300272"/>
                    <a:gd name="connsiteY6" fmla="*/ 24311 h 1328056"/>
                    <a:gd name="connsiteX7" fmla="*/ 590425 w 2300272"/>
                    <a:gd name="connsiteY7" fmla="*/ 26916 h 1328056"/>
                    <a:gd name="connsiteX8" fmla="*/ 443080 w 2300272"/>
                    <a:gd name="connsiteY8" fmla="*/ 184507 h 1328056"/>
                    <a:gd name="connsiteX0" fmla="*/ 506913 w 2364105"/>
                    <a:gd name="connsiteY0" fmla="*/ 184507 h 1310717"/>
                    <a:gd name="connsiteX1" fmla="*/ 215757 w 2364105"/>
                    <a:gd name="connsiteY1" fmla="*/ 877509 h 1310717"/>
                    <a:gd name="connsiteX2" fmla="*/ 240043 w 2364105"/>
                    <a:gd name="connsiteY2" fmla="*/ 1282588 h 1310717"/>
                    <a:gd name="connsiteX3" fmla="*/ 2193889 w 2364105"/>
                    <a:gd name="connsiteY3" fmla="*/ 1287798 h 1310717"/>
                    <a:gd name="connsiteX4" fmla="*/ 2238176 w 2364105"/>
                    <a:gd name="connsiteY4" fmla="*/ 1009049 h 1310717"/>
                    <a:gd name="connsiteX5" fmla="*/ 1972453 w 2364105"/>
                    <a:gd name="connsiteY5" fmla="*/ 313480 h 1310717"/>
                    <a:gd name="connsiteX6" fmla="*/ 1511345 w 2364105"/>
                    <a:gd name="connsiteY6" fmla="*/ 24311 h 1310717"/>
                    <a:gd name="connsiteX7" fmla="*/ 654258 w 2364105"/>
                    <a:gd name="connsiteY7" fmla="*/ 26916 h 1310717"/>
                    <a:gd name="connsiteX8" fmla="*/ 506913 w 2364105"/>
                    <a:gd name="connsiteY8" fmla="*/ 184507 h 1310717"/>
                    <a:gd name="connsiteX0" fmla="*/ 477746 w 2334938"/>
                    <a:gd name="connsiteY0" fmla="*/ 184507 h 1318654"/>
                    <a:gd name="connsiteX1" fmla="*/ 112771 w 2334938"/>
                    <a:gd name="connsiteY1" fmla="*/ 1028719 h 1318654"/>
                    <a:gd name="connsiteX2" fmla="*/ 210876 w 2334938"/>
                    <a:gd name="connsiteY2" fmla="*/ 1282588 h 1318654"/>
                    <a:gd name="connsiteX3" fmla="*/ 2164722 w 2334938"/>
                    <a:gd name="connsiteY3" fmla="*/ 1287798 h 1318654"/>
                    <a:gd name="connsiteX4" fmla="*/ 2209009 w 2334938"/>
                    <a:gd name="connsiteY4" fmla="*/ 1009049 h 1318654"/>
                    <a:gd name="connsiteX5" fmla="*/ 1943286 w 2334938"/>
                    <a:gd name="connsiteY5" fmla="*/ 313480 h 1318654"/>
                    <a:gd name="connsiteX6" fmla="*/ 1482178 w 2334938"/>
                    <a:gd name="connsiteY6" fmla="*/ 24311 h 1318654"/>
                    <a:gd name="connsiteX7" fmla="*/ 625091 w 2334938"/>
                    <a:gd name="connsiteY7" fmla="*/ 26916 h 1318654"/>
                    <a:gd name="connsiteX8" fmla="*/ 477746 w 2334938"/>
                    <a:gd name="connsiteY8" fmla="*/ 184507 h 1318654"/>
                    <a:gd name="connsiteX0" fmla="*/ 445937 w 2303129"/>
                    <a:gd name="connsiteY0" fmla="*/ 184507 h 1318654"/>
                    <a:gd name="connsiteX1" fmla="*/ 80962 w 2303129"/>
                    <a:gd name="connsiteY1" fmla="*/ 1028719 h 1318654"/>
                    <a:gd name="connsiteX2" fmla="*/ 179067 w 2303129"/>
                    <a:gd name="connsiteY2" fmla="*/ 1282588 h 1318654"/>
                    <a:gd name="connsiteX3" fmla="*/ 2132913 w 2303129"/>
                    <a:gd name="connsiteY3" fmla="*/ 1287798 h 1318654"/>
                    <a:gd name="connsiteX4" fmla="*/ 2177200 w 2303129"/>
                    <a:gd name="connsiteY4" fmla="*/ 1009049 h 1318654"/>
                    <a:gd name="connsiteX5" fmla="*/ 1911477 w 2303129"/>
                    <a:gd name="connsiteY5" fmla="*/ 313480 h 1318654"/>
                    <a:gd name="connsiteX6" fmla="*/ 1450369 w 2303129"/>
                    <a:gd name="connsiteY6" fmla="*/ 24311 h 1318654"/>
                    <a:gd name="connsiteX7" fmla="*/ 593282 w 2303129"/>
                    <a:gd name="connsiteY7" fmla="*/ 26916 h 1318654"/>
                    <a:gd name="connsiteX8" fmla="*/ 445937 w 2303129"/>
                    <a:gd name="connsiteY8" fmla="*/ 184507 h 1318654"/>
                    <a:gd name="connsiteX0" fmla="*/ 460480 w 2317672"/>
                    <a:gd name="connsiteY0" fmla="*/ 184507 h 1316642"/>
                    <a:gd name="connsiteX1" fmla="*/ 63358 w 2317672"/>
                    <a:gd name="connsiteY1" fmla="*/ 1064438 h 1316642"/>
                    <a:gd name="connsiteX2" fmla="*/ 193610 w 2317672"/>
                    <a:gd name="connsiteY2" fmla="*/ 1282588 h 1316642"/>
                    <a:gd name="connsiteX3" fmla="*/ 2147456 w 2317672"/>
                    <a:gd name="connsiteY3" fmla="*/ 1287798 h 1316642"/>
                    <a:gd name="connsiteX4" fmla="*/ 2191743 w 2317672"/>
                    <a:gd name="connsiteY4" fmla="*/ 1009049 h 1316642"/>
                    <a:gd name="connsiteX5" fmla="*/ 1926020 w 2317672"/>
                    <a:gd name="connsiteY5" fmla="*/ 313480 h 1316642"/>
                    <a:gd name="connsiteX6" fmla="*/ 1464912 w 2317672"/>
                    <a:gd name="connsiteY6" fmla="*/ 24311 h 1316642"/>
                    <a:gd name="connsiteX7" fmla="*/ 607825 w 2317672"/>
                    <a:gd name="connsiteY7" fmla="*/ 26916 h 1316642"/>
                    <a:gd name="connsiteX8" fmla="*/ 460480 w 2317672"/>
                    <a:gd name="connsiteY8" fmla="*/ 184507 h 1316642"/>
                    <a:gd name="connsiteX0" fmla="*/ 416336 w 2267215"/>
                    <a:gd name="connsiteY0" fmla="*/ 184507 h 1317226"/>
                    <a:gd name="connsiteX1" fmla="*/ 19214 w 2267215"/>
                    <a:gd name="connsiteY1" fmla="*/ 1064438 h 1317226"/>
                    <a:gd name="connsiteX2" fmla="*/ 236382 w 2267215"/>
                    <a:gd name="connsiteY2" fmla="*/ 1283779 h 1317226"/>
                    <a:gd name="connsiteX3" fmla="*/ 2103312 w 2267215"/>
                    <a:gd name="connsiteY3" fmla="*/ 1287798 h 1317226"/>
                    <a:gd name="connsiteX4" fmla="*/ 2147599 w 2267215"/>
                    <a:gd name="connsiteY4" fmla="*/ 1009049 h 1317226"/>
                    <a:gd name="connsiteX5" fmla="*/ 1881876 w 2267215"/>
                    <a:gd name="connsiteY5" fmla="*/ 313480 h 1317226"/>
                    <a:gd name="connsiteX6" fmla="*/ 1420768 w 2267215"/>
                    <a:gd name="connsiteY6" fmla="*/ 24311 h 1317226"/>
                    <a:gd name="connsiteX7" fmla="*/ 563681 w 2267215"/>
                    <a:gd name="connsiteY7" fmla="*/ 26916 h 1317226"/>
                    <a:gd name="connsiteX8" fmla="*/ 416336 w 2267215"/>
                    <a:gd name="connsiteY8" fmla="*/ 184507 h 1317226"/>
                    <a:gd name="connsiteX0" fmla="*/ 426325 w 2277204"/>
                    <a:gd name="connsiteY0" fmla="*/ 184507 h 1309615"/>
                    <a:gd name="connsiteX1" fmla="*/ 29203 w 2277204"/>
                    <a:gd name="connsiteY1" fmla="*/ 1064438 h 1309615"/>
                    <a:gd name="connsiteX2" fmla="*/ 246371 w 2277204"/>
                    <a:gd name="connsiteY2" fmla="*/ 1283779 h 1309615"/>
                    <a:gd name="connsiteX3" fmla="*/ 2113301 w 2277204"/>
                    <a:gd name="connsiteY3" fmla="*/ 1287798 h 1309615"/>
                    <a:gd name="connsiteX4" fmla="*/ 2157588 w 2277204"/>
                    <a:gd name="connsiteY4" fmla="*/ 1009049 h 1309615"/>
                    <a:gd name="connsiteX5" fmla="*/ 1891865 w 2277204"/>
                    <a:gd name="connsiteY5" fmla="*/ 313480 h 1309615"/>
                    <a:gd name="connsiteX6" fmla="*/ 1430757 w 2277204"/>
                    <a:gd name="connsiteY6" fmla="*/ 24311 h 1309615"/>
                    <a:gd name="connsiteX7" fmla="*/ 573670 w 2277204"/>
                    <a:gd name="connsiteY7" fmla="*/ 26916 h 1309615"/>
                    <a:gd name="connsiteX8" fmla="*/ 426325 w 2277204"/>
                    <a:gd name="connsiteY8" fmla="*/ 184507 h 1309615"/>
                    <a:gd name="connsiteX0" fmla="*/ 409313 w 2175703"/>
                    <a:gd name="connsiteY0" fmla="*/ 184507 h 1325177"/>
                    <a:gd name="connsiteX1" fmla="*/ 12191 w 2175703"/>
                    <a:gd name="connsiteY1" fmla="*/ 1064438 h 1325177"/>
                    <a:gd name="connsiteX2" fmla="*/ 229359 w 2175703"/>
                    <a:gd name="connsiteY2" fmla="*/ 1283779 h 1325177"/>
                    <a:gd name="connsiteX3" fmla="*/ 1959368 w 2175703"/>
                    <a:gd name="connsiteY3" fmla="*/ 1299704 h 1325177"/>
                    <a:gd name="connsiteX4" fmla="*/ 2140576 w 2175703"/>
                    <a:gd name="connsiteY4" fmla="*/ 1009049 h 1325177"/>
                    <a:gd name="connsiteX5" fmla="*/ 1874853 w 2175703"/>
                    <a:gd name="connsiteY5" fmla="*/ 313480 h 1325177"/>
                    <a:gd name="connsiteX6" fmla="*/ 1413745 w 2175703"/>
                    <a:gd name="connsiteY6" fmla="*/ 24311 h 1325177"/>
                    <a:gd name="connsiteX7" fmla="*/ 556658 w 2175703"/>
                    <a:gd name="connsiteY7" fmla="*/ 26916 h 1325177"/>
                    <a:gd name="connsiteX8" fmla="*/ 409313 w 2175703"/>
                    <a:gd name="connsiteY8" fmla="*/ 184507 h 1325177"/>
                    <a:gd name="connsiteX0" fmla="*/ 409313 w 2176104"/>
                    <a:gd name="connsiteY0" fmla="*/ 184507 h 1309779"/>
                    <a:gd name="connsiteX1" fmla="*/ 12191 w 2176104"/>
                    <a:gd name="connsiteY1" fmla="*/ 1064438 h 1309779"/>
                    <a:gd name="connsiteX2" fmla="*/ 229359 w 2176104"/>
                    <a:gd name="connsiteY2" fmla="*/ 1283779 h 1309779"/>
                    <a:gd name="connsiteX3" fmla="*/ 1959368 w 2176104"/>
                    <a:gd name="connsiteY3" fmla="*/ 1299704 h 1309779"/>
                    <a:gd name="connsiteX4" fmla="*/ 2140576 w 2176104"/>
                    <a:gd name="connsiteY4" fmla="*/ 1009049 h 1309779"/>
                    <a:gd name="connsiteX5" fmla="*/ 1874853 w 2176104"/>
                    <a:gd name="connsiteY5" fmla="*/ 313480 h 1309779"/>
                    <a:gd name="connsiteX6" fmla="*/ 1413745 w 2176104"/>
                    <a:gd name="connsiteY6" fmla="*/ 24311 h 1309779"/>
                    <a:gd name="connsiteX7" fmla="*/ 556658 w 2176104"/>
                    <a:gd name="connsiteY7" fmla="*/ 26916 h 1309779"/>
                    <a:gd name="connsiteX8" fmla="*/ 409313 w 2176104"/>
                    <a:gd name="connsiteY8" fmla="*/ 184507 h 1309779"/>
                    <a:gd name="connsiteX0" fmla="*/ 409313 w 2176911"/>
                    <a:gd name="connsiteY0" fmla="*/ 184507 h 1304807"/>
                    <a:gd name="connsiteX1" fmla="*/ 12191 w 2176911"/>
                    <a:gd name="connsiteY1" fmla="*/ 1064438 h 1304807"/>
                    <a:gd name="connsiteX2" fmla="*/ 229359 w 2176911"/>
                    <a:gd name="connsiteY2" fmla="*/ 1283779 h 1304807"/>
                    <a:gd name="connsiteX3" fmla="*/ 1959368 w 2176911"/>
                    <a:gd name="connsiteY3" fmla="*/ 1299704 h 1304807"/>
                    <a:gd name="connsiteX4" fmla="*/ 2140576 w 2176911"/>
                    <a:gd name="connsiteY4" fmla="*/ 1009049 h 1304807"/>
                    <a:gd name="connsiteX5" fmla="*/ 1874853 w 2176911"/>
                    <a:gd name="connsiteY5" fmla="*/ 313480 h 1304807"/>
                    <a:gd name="connsiteX6" fmla="*/ 1413745 w 2176911"/>
                    <a:gd name="connsiteY6" fmla="*/ 24311 h 1304807"/>
                    <a:gd name="connsiteX7" fmla="*/ 556658 w 2176911"/>
                    <a:gd name="connsiteY7" fmla="*/ 26916 h 1304807"/>
                    <a:gd name="connsiteX8" fmla="*/ 409313 w 2176911"/>
                    <a:gd name="connsiteY8" fmla="*/ 184507 h 1304807"/>
                    <a:gd name="connsiteX0" fmla="*/ 409313 w 2179359"/>
                    <a:gd name="connsiteY0" fmla="*/ 184507 h 1303397"/>
                    <a:gd name="connsiteX1" fmla="*/ 12191 w 2179359"/>
                    <a:gd name="connsiteY1" fmla="*/ 1064438 h 1303397"/>
                    <a:gd name="connsiteX2" fmla="*/ 229359 w 2179359"/>
                    <a:gd name="connsiteY2" fmla="*/ 1283779 h 1303397"/>
                    <a:gd name="connsiteX3" fmla="*/ 1959368 w 2179359"/>
                    <a:gd name="connsiteY3" fmla="*/ 1299704 h 1303397"/>
                    <a:gd name="connsiteX4" fmla="*/ 2140576 w 2179359"/>
                    <a:gd name="connsiteY4" fmla="*/ 1009049 h 1303397"/>
                    <a:gd name="connsiteX5" fmla="*/ 1874853 w 2179359"/>
                    <a:gd name="connsiteY5" fmla="*/ 313480 h 1303397"/>
                    <a:gd name="connsiteX6" fmla="*/ 1413745 w 2179359"/>
                    <a:gd name="connsiteY6" fmla="*/ 24311 h 1303397"/>
                    <a:gd name="connsiteX7" fmla="*/ 556658 w 2179359"/>
                    <a:gd name="connsiteY7" fmla="*/ 26916 h 1303397"/>
                    <a:gd name="connsiteX8" fmla="*/ 409313 w 2179359"/>
                    <a:gd name="connsiteY8" fmla="*/ 184507 h 1303397"/>
                    <a:gd name="connsiteX0" fmla="*/ 407937 w 2177983"/>
                    <a:gd name="connsiteY0" fmla="*/ 184507 h 1300238"/>
                    <a:gd name="connsiteX1" fmla="*/ 10815 w 2177983"/>
                    <a:gd name="connsiteY1" fmla="*/ 1064438 h 1300238"/>
                    <a:gd name="connsiteX2" fmla="*/ 227983 w 2177983"/>
                    <a:gd name="connsiteY2" fmla="*/ 1283779 h 1300238"/>
                    <a:gd name="connsiteX3" fmla="*/ 1957992 w 2177983"/>
                    <a:gd name="connsiteY3" fmla="*/ 1299704 h 1300238"/>
                    <a:gd name="connsiteX4" fmla="*/ 2139200 w 2177983"/>
                    <a:gd name="connsiteY4" fmla="*/ 1009049 h 1300238"/>
                    <a:gd name="connsiteX5" fmla="*/ 1873477 w 2177983"/>
                    <a:gd name="connsiteY5" fmla="*/ 313480 h 1300238"/>
                    <a:gd name="connsiteX6" fmla="*/ 1412369 w 2177983"/>
                    <a:gd name="connsiteY6" fmla="*/ 24311 h 1300238"/>
                    <a:gd name="connsiteX7" fmla="*/ 555282 w 2177983"/>
                    <a:gd name="connsiteY7" fmla="*/ 26916 h 1300238"/>
                    <a:gd name="connsiteX8" fmla="*/ 407937 w 2177983"/>
                    <a:gd name="connsiteY8" fmla="*/ 184507 h 1300238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55282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92191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1671 h 1277521"/>
                    <a:gd name="connsiteX1" fmla="*/ 10815 w 2194998"/>
                    <a:gd name="connsiteY1" fmla="*/ 1041602 h 1277521"/>
                    <a:gd name="connsiteX2" fmla="*/ 227983 w 2194998"/>
                    <a:gd name="connsiteY2" fmla="*/ 1260943 h 1277521"/>
                    <a:gd name="connsiteX3" fmla="*/ 1957992 w 2194998"/>
                    <a:gd name="connsiteY3" fmla="*/ 1276868 h 1277521"/>
                    <a:gd name="connsiteX4" fmla="*/ 2139200 w 2194998"/>
                    <a:gd name="connsiteY4" fmla="*/ 986213 h 1277521"/>
                    <a:gd name="connsiteX5" fmla="*/ 1873477 w 2194998"/>
                    <a:gd name="connsiteY5" fmla="*/ 290644 h 1277521"/>
                    <a:gd name="connsiteX6" fmla="*/ 1412369 w 2194998"/>
                    <a:gd name="connsiteY6" fmla="*/ 1475 h 1277521"/>
                    <a:gd name="connsiteX7" fmla="*/ 592191 w 2194998"/>
                    <a:gd name="connsiteY7" fmla="*/ 4080 h 1277521"/>
                    <a:gd name="connsiteX8" fmla="*/ 407937 w 2194998"/>
                    <a:gd name="connsiteY8" fmla="*/ 161671 h 1277521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6722 w 2193783"/>
                    <a:gd name="connsiteY0" fmla="*/ 162330 h 1282395"/>
                    <a:gd name="connsiteX1" fmla="*/ 13383 w 2193783"/>
                    <a:gd name="connsiteY1" fmla="*/ 1046045 h 1282395"/>
                    <a:gd name="connsiteX2" fmla="*/ 226768 w 2193783"/>
                    <a:gd name="connsiteY2" fmla="*/ 1261602 h 1282395"/>
                    <a:gd name="connsiteX3" fmla="*/ 1956777 w 2193783"/>
                    <a:gd name="connsiteY3" fmla="*/ 1277527 h 1282395"/>
                    <a:gd name="connsiteX4" fmla="*/ 2137985 w 2193783"/>
                    <a:gd name="connsiteY4" fmla="*/ 986872 h 1282395"/>
                    <a:gd name="connsiteX5" fmla="*/ 1872262 w 2193783"/>
                    <a:gd name="connsiteY5" fmla="*/ 291303 h 1282395"/>
                    <a:gd name="connsiteX6" fmla="*/ 1411154 w 2193783"/>
                    <a:gd name="connsiteY6" fmla="*/ 2134 h 1282395"/>
                    <a:gd name="connsiteX7" fmla="*/ 606455 w 2193783"/>
                    <a:gd name="connsiteY7" fmla="*/ 2358 h 1282395"/>
                    <a:gd name="connsiteX8" fmla="*/ 406722 w 2193783"/>
                    <a:gd name="connsiteY8" fmla="*/ 162330 h 1282395"/>
                    <a:gd name="connsiteX0" fmla="*/ 406722 w 2190370"/>
                    <a:gd name="connsiteY0" fmla="*/ 162330 h 1302822"/>
                    <a:gd name="connsiteX1" fmla="*/ 13383 w 2190370"/>
                    <a:gd name="connsiteY1" fmla="*/ 1046045 h 1302822"/>
                    <a:gd name="connsiteX2" fmla="*/ 226768 w 2190370"/>
                    <a:gd name="connsiteY2" fmla="*/ 1261602 h 1302822"/>
                    <a:gd name="connsiteX3" fmla="*/ 1956777 w 2190370"/>
                    <a:gd name="connsiteY3" fmla="*/ 1277527 h 1302822"/>
                    <a:gd name="connsiteX4" fmla="*/ 2137985 w 2190370"/>
                    <a:gd name="connsiteY4" fmla="*/ 986872 h 1302822"/>
                    <a:gd name="connsiteX5" fmla="*/ 1872262 w 2190370"/>
                    <a:gd name="connsiteY5" fmla="*/ 291303 h 1302822"/>
                    <a:gd name="connsiteX6" fmla="*/ 1411154 w 2190370"/>
                    <a:gd name="connsiteY6" fmla="*/ 2134 h 1302822"/>
                    <a:gd name="connsiteX7" fmla="*/ 606455 w 2190370"/>
                    <a:gd name="connsiteY7" fmla="*/ 2358 h 1302822"/>
                    <a:gd name="connsiteX8" fmla="*/ 406722 w 2190370"/>
                    <a:gd name="connsiteY8" fmla="*/ 162330 h 1302822"/>
                    <a:gd name="connsiteX0" fmla="*/ 417622 w 2202664"/>
                    <a:gd name="connsiteY0" fmla="*/ 162330 h 1302822"/>
                    <a:gd name="connsiteX1" fmla="*/ 24283 w 2202664"/>
                    <a:gd name="connsiteY1" fmla="*/ 1046045 h 1302822"/>
                    <a:gd name="connsiteX2" fmla="*/ 211182 w 2202664"/>
                    <a:gd name="connsiteY2" fmla="*/ 1261602 h 1302822"/>
                    <a:gd name="connsiteX3" fmla="*/ 1967677 w 2202664"/>
                    <a:gd name="connsiteY3" fmla="*/ 1277527 h 1302822"/>
                    <a:gd name="connsiteX4" fmla="*/ 2148885 w 2202664"/>
                    <a:gd name="connsiteY4" fmla="*/ 986872 h 1302822"/>
                    <a:gd name="connsiteX5" fmla="*/ 1883162 w 2202664"/>
                    <a:gd name="connsiteY5" fmla="*/ 291303 h 1302822"/>
                    <a:gd name="connsiteX6" fmla="*/ 1422054 w 2202664"/>
                    <a:gd name="connsiteY6" fmla="*/ 2134 h 1302822"/>
                    <a:gd name="connsiteX7" fmla="*/ 617355 w 2202664"/>
                    <a:gd name="connsiteY7" fmla="*/ 2358 h 1302822"/>
                    <a:gd name="connsiteX8" fmla="*/ 417622 w 2202664"/>
                    <a:gd name="connsiteY8" fmla="*/ 162330 h 1302822"/>
                    <a:gd name="connsiteX0" fmla="*/ 425361 w 2211275"/>
                    <a:gd name="connsiteY0" fmla="*/ 162330 h 1303348"/>
                    <a:gd name="connsiteX1" fmla="*/ 32022 w 2211275"/>
                    <a:gd name="connsiteY1" fmla="*/ 1046045 h 1303348"/>
                    <a:gd name="connsiteX2" fmla="*/ 202524 w 2211275"/>
                    <a:gd name="connsiteY2" fmla="*/ 1262863 h 1303348"/>
                    <a:gd name="connsiteX3" fmla="*/ 1975416 w 2211275"/>
                    <a:gd name="connsiteY3" fmla="*/ 1277527 h 1303348"/>
                    <a:gd name="connsiteX4" fmla="*/ 2156624 w 2211275"/>
                    <a:gd name="connsiteY4" fmla="*/ 986872 h 1303348"/>
                    <a:gd name="connsiteX5" fmla="*/ 1890901 w 2211275"/>
                    <a:gd name="connsiteY5" fmla="*/ 291303 h 1303348"/>
                    <a:gd name="connsiteX6" fmla="*/ 1429793 w 2211275"/>
                    <a:gd name="connsiteY6" fmla="*/ 2134 h 1303348"/>
                    <a:gd name="connsiteX7" fmla="*/ 625094 w 2211275"/>
                    <a:gd name="connsiteY7" fmla="*/ 2358 h 1303348"/>
                    <a:gd name="connsiteX8" fmla="*/ 425361 w 2211275"/>
                    <a:gd name="connsiteY8" fmla="*/ 162330 h 1303348"/>
                    <a:gd name="connsiteX0" fmla="*/ 425830 w 2211744"/>
                    <a:gd name="connsiteY0" fmla="*/ 162330 h 1297198"/>
                    <a:gd name="connsiteX1" fmla="*/ 32491 w 2211744"/>
                    <a:gd name="connsiteY1" fmla="*/ 1046045 h 1297198"/>
                    <a:gd name="connsiteX2" fmla="*/ 202993 w 2211744"/>
                    <a:gd name="connsiteY2" fmla="*/ 1262863 h 1297198"/>
                    <a:gd name="connsiteX3" fmla="*/ 1975885 w 2211744"/>
                    <a:gd name="connsiteY3" fmla="*/ 1277527 h 1297198"/>
                    <a:gd name="connsiteX4" fmla="*/ 2157093 w 2211744"/>
                    <a:gd name="connsiteY4" fmla="*/ 986872 h 1297198"/>
                    <a:gd name="connsiteX5" fmla="*/ 1891370 w 2211744"/>
                    <a:gd name="connsiteY5" fmla="*/ 291303 h 1297198"/>
                    <a:gd name="connsiteX6" fmla="*/ 1430262 w 2211744"/>
                    <a:gd name="connsiteY6" fmla="*/ 2134 h 1297198"/>
                    <a:gd name="connsiteX7" fmla="*/ 625563 w 2211744"/>
                    <a:gd name="connsiteY7" fmla="*/ 2358 h 1297198"/>
                    <a:gd name="connsiteX8" fmla="*/ 425830 w 2211744"/>
                    <a:gd name="connsiteY8" fmla="*/ 162330 h 1297198"/>
                    <a:gd name="connsiteX0" fmla="*/ 425830 w 2218792"/>
                    <a:gd name="connsiteY0" fmla="*/ 162330 h 1278012"/>
                    <a:gd name="connsiteX1" fmla="*/ 32491 w 2218792"/>
                    <a:gd name="connsiteY1" fmla="*/ 1046045 h 1278012"/>
                    <a:gd name="connsiteX2" fmla="*/ 202993 w 2218792"/>
                    <a:gd name="connsiteY2" fmla="*/ 1262863 h 1278012"/>
                    <a:gd name="connsiteX3" fmla="*/ 1975885 w 2218792"/>
                    <a:gd name="connsiteY3" fmla="*/ 1277527 h 1278012"/>
                    <a:gd name="connsiteX4" fmla="*/ 2157093 w 2218792"/>
                    <a:gd name="connsiteY4" fmla="*/ 986872 h 1278012"/>
                    <a:gd name="connsiteX5" fmla="*/ 1891370 w 2218792"/>
                    <a:gd name="connsiteY5" fmla="*/ 291303 h 1278012"/>
                    <a:gd name="connsiteX6" fmla="*/ 1430262 w 2218792"/>
                    <a:gd name="connsiteY6" fmla="*/ 2134 h 1278012"/>
                    <a:gd name="connsiteX7" fmla="*/ 625563 w 2218792"/>
                    <a:gd name="connsiteY7" fmla="*/ 2358 h 1278012"/>
                    <a:gd name="connsiteX8" fmla="*/ 425830 w 2218792"/>
                    <a:gd name="connsiteY8" fmla="*/ 162330 h 1278012"/>
                    <a:gd name="connsiteX0" fmla="*/ 422416 w 2175630"/>
                    <a:gd name="connsiteY0" fmla="*/ 162330 h 1288945"/>
                    <a:gd name="connsiteX1" fmla="*/ 29077 w 2175630"/>
                    <a:gd name="connsiteY1" fmla="*/ 1046045 h 1288945"/>
                    <a:gd name="connsiteX2" fmla="*/ 199579 w 2175630"/>
                    <a:gd name="connsiteY2" fmla="*/ 1262863 h 1288945"/>
                    <a:gd name="connsiteX3" fmla="*/ 1924544 w 2175630"/>
                    <a:gd name="connsiteY3" fmla="*/ 1283833 h 1288945"/>
                    <a:gd name="connsiteX4" fmla="*/ 2153679 w 2175630"/>
                    <a:gd name="connsiteY4" fmla="*/ 986872 h 1288945"/>
                    <a:gd name="connsiteX5" fmla="*/ 1887956 w 2175630"/>
                    <a:gd name="connsiteY5" fmla="*/ 291303 h 1288945"/>
                    <a:gd name="connsiteX6" fmla="*/ 1426848 w 2175630"/>
                    <a:gd name="connsiteY6" fmla="*/ 2134 h 1288945"/>
                    <a:gd name="connsiteX7" fmla="*/ 622149 w 2175630"/>
                    <a:gd name="connsiteY7" fmla="*/ 2358 h 1288945"/>
                    <a:gd name="connsiteX8" fmla="*/ 422416 w 2175630"/>
                    <a:gd name="connsiteY8" fmla="*/ 162330 h 1288945"/>
                    <a:gd name="connsiteX0" fmla="*/ 424815 w 2196524"/>
                    <a:gd name="connsiteY0" fmla="*/ 162330 h 1293060"/>
                    <a:gd name="connsiteX1" fmla="*/ 31476 w 2196524"/>
                    <a:gd name="connsiteY1" fmla="*/ 1046045 h 1293060"/>
                    <a:gd name="connsiteX2" fmla="*/ 201978 w 2196524"/>
                    <a:gd name="connsiteY2" fmla="*/ 1262863 h 1293060"/>
                    <a:gd name="connsiteX3" fmla="*/ 1966041 w 2196524"/>
                    <a:gd name="connsiteY3" fmla="*/ 1290139 h 1293060"/>
                    <a:gd name="connsiteX4" fmla="*/ 2156078 w 2196524"/>
                    <a:gd name="connsiteY4" fmla="*/ 986872 h 1293060"/>
                    <a:gd name="connsiteX5" fmla="*/ 1890355 w 2196524"/>
                    <a:gd name="connsiteY5" fmla="*/ 291303 h 1293060"/>
                    <a:gd name="connsiteX6" fmla="*/ 1429247 w 2196524"/>
                    <a:gd name="connsiteY6" fmla="*/ 2134 h 1293060"/>
                    <a:gd name="connsiteX7" fmla="*/ 624548 w 2196524"/>
                    <a:gd name="connsiteY7" fmla="*/ 2358 h 1293060"/>
                    <a:gd name="connsiteX8" fmla="*/ 424815 w 2196524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15052 w 2208904"/>
                    <a:gd name="connsiteY0" fmla="*/ 162330 h 1295421"/>
                    <a:gd name="connsiteX1" fmla="*/ 39371 w 2208904"/>
                    <a:gd name="connsiteY1" fmla="*/ 1000640 h 1295421"/>
                    <a:gd name="connsiteX2" fmla="*/ 192215 w 2208904"/>
                    <a:gd name="connsiteY2" fmla="*/ 1262863 h 1295421"/>
                    <a:gd name="connsiteX3" fmla="*/ 1956278 w 2208904"/>
                    <a:gd name="connsiteY3" fmla="*/ 1290139 h 1295421"/>
                    <a:gd name="connsiteX4" fmla="*/ 2146315 w 2208904"/>
                    <a:gd name="connsiteY4" fmla="*/ 986872 h 1295421"/>
                    <a:gd name="connsiteX5" fmla="*/ 1880592 w 2208904"/>
                    <a:gd name="connsiteY5" fmla="*/ 291303 h 1295421"/>
                    <a:gd name="connsiteX6" fmla="*/ 1419484 w 2208904"/>
                    <a:gd name="connsiteY6" fmla="*/ 2134 h 1295421"/>
                    <a:gd name="connsiteX7" fmla="*/ 614785 w 2208904"/>
                    <a:gd name="connsiteY7" fmla="*/ 2358 h 1295421"/>
                    <a:gd name="connsiteX8" fmla="*/ 415052 w 2208904"/>
                    <a:gd name="connsiteY8" fmla="*/ 162330 h 1295421"/>
                    <a:gd name="connsiteX0" fmla="*/ 415052 w 2208904"/>
                    <a:gd name="connsiteY0" fmla="*/ 162330 h 1290139"/>
                    <a:gd name="connsiteX1" fmla="*/ 39371 w 2208904"/>
                    <a:gd name="connsiteY1" fmla="*/ 1000640 h 1290139"/>
                    <a:gd name="connsiteX2" fmla="*/ 192215 w 2208904"/>
                    <a:gd name="connsiteY2" fmla="*/ 1262863 h 1290139"/>
                    <a:gd name="connsiteX3" fmla="*/ 1956278 w 2208904"/>
                    <a:gd name="connsiteY3" fmla="*/ 1290139 h 1290139"/>
                    <a:gd name="connsiteX4" fmla="*/ 2146315 w 2208904"/>
                    <a:gd name="connsiteY4" fmla="*/ 986872 h 1290139"/>
                    <a:gd name="connsiteX5" fmla="*/ 1880592 w 2208904"/>
                    <a:gd name="connsiteY5" fmla="*/ 291303 h 1290139"/>
                    <a:gd name="connsiteX6" fmla="*/ 1419484 w 2208904"/>
                    <a:gd name="connsiteY6" fmla="*/ 2134 h 1290139"/>
                    <a:gd name="connsiteX7" fmla="*/ 614785 w 2208904"/>
                    <a:gd name="connsiteY7" fmla="*/ 2358 h 1290139"/>
                    <a:gd name="connsiteX8" fmla="*/ 415052 w 2208904"/>
                    <a:gd name="connsiteY8" fmla="*/ 162330 h 1290139"/>
                    <a:gd name="connsiteX0" fmla="*/ 401334 w 2187110"/>
                    <a:gd name="connsiteY0" fmla="*/ 162330 h 1337291"/>
                    <a:gd name="connsiteX1" fmla="*/ 25653 w 2187110"/>
                    <a:gd name="connsiteY1" fmla="*/ 1000640 h 1337291"/>
                    <a:gd name="connsiteX2" fmla="*/ 206141 w 2187110"/>
                    <a:gd name="connsiteY2" fmla="*/ 1337291 h 1337291"/>
                    <a:gd name="connsiteX3" fmla="*/ 1942560 w 2187110"/>
                    <a:gd name="connsiteY3" fmla="*/ 1290139 h 1337291"/>
                    <a:gd name="connsiteX4" fmla="*/ 2132597 w 2187110"/>
                    <a:gd name="connsiteY4" fmla="*/ 986872 h 1337291"/>
                    <a:gd name="connsiteX5" fmla="*/ 1866874 w 2187110"/>
                    <a:gd name="connsiteY5" fmla="*/ 291303 h 1337291"/>
                    <a:gd name="connsiteX6" fmla="*/ 1405766 w 2187110"/>
                    <a:gd name="connsiteY6" fmla="*/ 2134 h 1337291"/>
                    <a:gd name="connsiteX7" fmla="*/ 601067 w 2187110"/>
                    <a:gd name="connsiteY7" fmla="*/ 2358 h 1337291"/>
                    <a:gd name="connsiteX8" fmla="*/ 401334 w 2187110"/>
                    <a:gd name="connsiteY8" fmla="*/ 162330 h 1337291"/>
                    <a:gd name="connsiteX0" fmla="*/ 414572 w 2200348"/>
                    <a:gd name="connsiteY0" fmla="*/ 162330 h 1353851"/>
                    <a:gd name="connsiteX1" fmla="*/ 17626 w 2200348"/>
                    <a:gd name="connsiteY1" fmla="*/ 1077195 h 1353851"/>
                    <a:gd name="connsiteX2" fmla="*/ 219379 w 2200348"/>
                    <a:gd name="connsiteY2" fmla="*/ 1337291 h 1353851"/>
                    <a:gd name="connsiteX3" fmla="*/ 1955798 w 2200348"/>
                    <a:gd name="connsiteY3" fmla="*/ 1290139 h 1353851"/>
                    <a:gd name="connsiteX4" fmla="*/ 2145835 w 2200348"/>
                    <a:gd name="connsiteY4" fmla="*/ 986872 h 1353851"/>
                    <a:gd name="connsiteX5" fmla="*/ 1880112 w 2200348"/>
                    <a:gd name="connsiteY5" fmla="*/ 291303 h 1353851"/>
                    <a:gd name="connsiteX6" fmla="*/ 1419004 w 2200348"/>
                    <a:gd name="connsiteY6" fmla="*/ 2134 h 1353851"/>
                    <a:gd name="connsiteX7" fmla="*/ 614305 w 2200348"/>
                    <a:gd name="connsiteY7" fmla="*/ 2358 h 1353851"/>
                    <a:gd name="connsiteX8" fmla="*/ 414572 w 2200348"/>
                    <a:gd name="connsiteY8" fmla="*/ 162330 h 1353851"/>
                    <a:gd name="connsiteX0" fmla="*/ 451177 w 2236953"/>
                    <a:gd name="connsiteY0" fmla="*/ 162727 h 1345604"/>
                    <a:gd name="connsiteX1" fmla="*/ 3195 w 2236953"/>
                    <a:gd name="connsiteY1" fmla="*/ 1194550 h 1345604"/>
                    <a:gd name="connsiteX2" fmla="*/ 255984 w 2236953"/>
                    <a:gd name="connsiteY2" fmla="*/ 1337688 h 1345604"/>
                    <a:gd name="connsiteX3" fmla="*/ 1992403 w 2236953"/>
                    <a:gd name="connsiteY3" fmla="*/ 1290536 h 1345604"/>
                    <a:gd name="connsiteX4" fmla="*/ 2182440 w 2236953"/>
                    <a:gd name="connsiteY4" fmla="*/ 987269 h 1345604"/>
                    <a:gd name="connsiteX5" fmla="*/ 1916717 w 2236953"/>
                    <a:gd name="connsiteY5" fmla="*/ 291700 h 1345604"/>
                    <a:gd name="connsiteX6" fmla="*/ 1455609 w 2236953"/>
                    <a:gd name="connsiteY6" fmla="*/ 2531 h 1345604"/>
                    <a:gd name="connsiteX7" fmla="*/ 650910 w 2236953"/>
                    <a:gd name="connsiteY7" fmla="*/ 2755 h 1345604"/>
                    <a:gd name="connsiteX8" fmla="*/ 451177 w 2236953"/>
                    <a:gd name="connsiteY8" fmla="*/ 162727 h 1345604"/>
                    <a:gd name="connsiteX0" fmla="*/ 486259 w 2272035"/>
                    <a:gd name="connsiteY0" fmla="*/ 166223 h 1341461"/>
                    <a:gd name="connsiteX1" fmla="*/ 0 w 2272035"/>
                    <a:gd name="connsiteY1" fmla="*/ 1302245 h 1341461"/>
                    <a:gd name="connsiteX2" fmla="*/ 291066 w 2272035"/>
                    <a:gd name="connsiteY2" fmla="*/ 1341184 h 1341461"/>
                    <a:gd name="connsiteX3" fmla="*/ 2027485 w 2272035"/>
                    <a:gd name="connsiteY3" fmla="*/ 1294032 h 1341461"/>
                    <a:gd name="connsiteX4" fmla="*/ 2217522 w 2272035"/>
                    <a:gd name="connsiteY4" fmla="*/ 990765 h 1341461"/>
                    <a:gd name="connsiteX5" fmla="*/ 1951799 w 2272035"/>
                    <a:gd name="connsiteY5" fmla="*/ 295196 h 1341461"/>
                    <a:gd name="connsiteX6" fmla="*/ 1490691 w 2272035"/>
                    <a:gd name="connsiteY6" fmla="*/ 6027 h 1341461"/>
                    <a:gd name="connsiteX7" fmla="*/ 685992 w 2272035"/>
                    <a:gd name="connsiteY7" fmla="*/ 6251 h 1341461"/>
                    <a:gd name="connsiteX8" fmla="*/ 486259 w 2272035"/>
                    <a:gd name="connsiteY8" fmla="*/ 166223 h 1341461"/>
                    <a:gd name="connsiteX0" fmla="*/ 415957 w 2201733"/>
                    <a:gd name="connsiteY0" fmla="*/ 162331 h 1353065"/>
                    <a:gd name="connsiteX1" fmla="*/ 16885 w 2201733"/>
                    <a:gd name="connsiteY1" fmla="*/ 1087828 h 1353065"/>
                    <a:gd name="connsiteX2" fmla="*/ 220764 w 2201733"/>
                    <a:gd name="connsiteY2" fmla="*/ 1337292 h 1353065"/>
                    <a:gd name="connsiteX3" fmla="*/ 1957183 w 2201733"/>
                    <a:gd name="connsiteY3" fmla="*/ 1290140 h 1353065"/>
                    <a:gd name="connsiteX4" fmla="*/ 2147220 w 2201733"/>
                    <a:gd name="connsiteY4" fmla="*/ 986873 h 1353065"/>
                    <a:gd name="connsiteX5" fmla="*/ 1881497 w 2201733"/>
                    <a:gd name="connsiteY5" fmla="*/ 291304 h 1353065"/>
                    <a:gd name="connsiteX6" fmla="*/ 1420389 w 2201733"/>
                    <a:gd name="connsiteY6" fmla="*/ 2135 h 1353065"/>
                    <a:gd name="connsiteX7" fmla="*/ 615690 w 2201733"/>
                    <a:gd name="connsiteY7" fmla="*/ 2359 h 1353065"/>
                    <a:gd name="connsiteX8" fmla="*/ 415957 w 2201733"/>
                    <a:gd name="connsiteY8" fmla="*/ 162331 h 1353065"/>
                    <a:gd name="connsiteX0" fmla="*/ 452870 w 2238646"/>
                    <a:gd name="connsiteY0" fmla="*/ 163547 h 1344386"/>
                    <a:gd name="connsiteX1" fmla="*/ 2762 w 2238646"/>
                    <a:gd name="connsiteY1" fmla="*/ 1223014 h 1344386"/>
                    <a:gd name="connsiteX2" fmla="*/ 257677 w 2238646"/>
                    <a:gd name="connsiteY2" fmla="*/ 1338508 h 1344386"/>
                    <a:gd name="connsiteX3" fmla="*/ 1994096 w 2238646"/>
                    <a:gd name="connsiteY3" fmla="*/ 1291356 h 1344386"/>
                    <a:gd name="connsiteX4" fmla="*/ 2184133 w 2238646"/>
                    <a:gd name="connsiteY4" fmla="*/ 988089 h 1344386"/>
                    <a:gd name="connsiteX5" fmla="*/ 1918410 w 2238646"/>
                    <a:gd name="connsiteY5" fmla="*/ 292520 h 1344386"/>
                    <a:gd name="connsiteX6" fmla="*/ 1457302 w 2238646"/>
                    <a:gd name="connsiteY6" fmla="*/ 3351 h 1344386"/>
                    <a:gd name="connsiteX7" fmla="*/ 652603 w 2238646"/>
                    <a:gd name="connsiteY7" fmla="*/ 3575 h 1344386"/>
                    <a:gd name="connsiteX8" fmla="*/ 452870 w 2238646"/>
                    <a:gd name="connsiteY8" fmla="*/ 163547 h 1344386"/>
                    <a:gd name="connsiteX0" fmla="*/ 415957 w 2201733"/>
                    <a:gd name="connsiteY0" fmla="*/ 162331 h 1356841"/>
                    <a:gd name="connsiteX1" fmla="*/ 16885 w 2201733"/>
                    <a:gd name="connsiteY1" fmla="*/ 1036792 h 1356841"/>
                    <a:gd name="connsiteX2" fmla="*/ 220764 w 2201733"/>
                    <a:gd name="connsiteY2" fmla="*/ 1337292 h 1356841"/>
                    <a:gd name="connsiteX3" fmla="*/ 1957183 w 2201733"/>
                    <a:gd name="connsiteY3" fmla="*/ 1290140 h 1356841"/>
                    <a:gd name="connsiteX4" fmla="*/ 2147220 w 2201733"/>
                    <a:gd name="connsiteY4" fmla="*/ 986873 h 1356841"/>
                    <a:gd name="connsiteX5" fmla="*/ 1881497 w 2201733"/>
                    <a:gd name="connsiteY5" fmla="*/ 291304 h 1356841"/>
                    <a:gd name="connsiteX6" fmla="*/ 1420389 w 2201733"/>
                    <a:gd name="connsiteY6" fmla="*/ 2135 h 1356841"/>
                    <a:gd name="connsiteX7" fmla="*/ 615690 w 2201733"/>
                    <a:gd name="connsiteY7" fmla="*/ 2359 h 1356841"/>
                    <a:gd name="connsiteX8" fmla="*/ 415957 w 2201733"/>
                    <a:gd name="connsiteY8" fmla="*/ 162331 h 1356841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8815 w 2210171"/>
                    <a:gd name="connsiteY0" fmla="*/ 162331 h 1371171"/>
                    <a:gd name="connsiteX1" fmla="*/ 19743 w 2210171"/>
                    <a:gd name="connsiteY1" fmla="*/ 1075069 h 1371171"/>
                    <a:gd name="connsiteX2" fmla="*/ 223622 w 2210171"/>
                    <a:gd name="connsiteY2" fmla="*/ 1337292 h 1371171"/>
                    <a:gd name="connsiteX3" fmla="*/ 2013025 w 2210171"/>
                    <a:gd name="connsiteY3" fmla="*/ 1329451 h 1371171"/>
                    <a:gd name="connsiteX4" fmla="*/ 2150078 w 2210171"/>
                    <a:gd name="connsiteY4" fmla="*/ 986873 h 1371171"/>
                    <a:gd name="connsiteX5" fmla="*/ 1884355 w 2210171"/>
                    <a:gd name="connsiteY5" fmla="*/ 291304 h 1371171"/>
                    <a:gd name="connsiteX6" fmla="*/ 1423247 w 2210171"/>
                    <a:gd name="connsiteY6" fmla="*/ 2135 h 1371171"/>
                    <a:gd name="connsiteX7" fmla="*/ 618548 w 2210171"/>
                    <a:gd name="connsiteY7" fmla="*/ 2359 h 1371171"/>
                    <a:gd name="connsiteX8" fmla="*/ 418815 w 2210171"/>
                    <a:gd name="connsiteY8" fmla="*/ 162331 h 1371171"/>
                    <a:gd name="connsiteX0" fmla="*/ 421564 w 2243923"/>
                    <a:gd name="connsiteY0" fmla="*/ 162331 h 1375167"/>
                    <a:gd name="connsiteX1" fmla="*/ 22492 w 2243923"/>
                    <a:gd name="connsiteY1" fmla="*/ 1075069 h 1375167"/>
                    <a:gd name="connsiteX2" fmla="*/ 226371 w 2243923"/>
                    <a:gd name="connsiteY2" fmla="*/ 1337292 h 1375167"/>
                    <a:gd name="connsiteX3" fmla="*/ 2065340 w 2243923"/>
                    <a:gd name="connsiteY3" fmla="*/ 1336288 h 1375167"/>
                    <a:gd name="connsiteX4" fmla="*/ 2152827 w 2243923"/>
                    <a:gd name="connsiteY4" fmla="*/ 986873 h 1375167"/>
                    <a:gd name="connsiteX5" fmla="*/ 1887104 w 2243923"/>
                    <a:gd name="connsiteY5" fmla="*/ 291304 h 1375167"/>
                    <a:gd name="connsiteX6" fmla="*/ 1425996 w 2243923"/>
                    <a:gd name="connsiteY6" fmla="*/ 2135 h 1375167"/>
                    <a:gd name="connsiteX7" fmla="*/ 621297 w 2243923"/>
                    <a:gd name="connsiteY7" fmla="*/ 2359 h 1375167"/>
                    <a:gd name="connsiteX8" fmla="*/ 421564 w 2243923"/>
                    <a:gd name="connsiteY8" fmla="*/ 162331 h 1375167"/>
                    <a:gd name="connsiteX0" fmla="*/ 421564 w 2241053"/>
                    <a:gd name="connsiteY0" fmla="*/ 162331 h 1357617"/>
                    <a:gd name="connsiteX1" fmla="*/ 22492 w 2241053"/>
                    <a:gd name="connsiteY1" fmla="*/ 1075069 h 1357617"/>
                    <a:gd name="connsiteX2" fmla="*/ 226371 w 2241053"/>
                    <a:gd name="connsiteY2" fmla="*/ 1337292 h 1357617"/>
                    <a:gd name="connsiteX3" fmla="*/ 2065340 w 2241053"/>
                    <a:gd name="connsiteY3" fmla="*/ 1336288 h 1357617"/>
                    <a:gd name="connsiteX4" fmla="*/ 2152827 w 2241053"/>
                    <a:gd name="connsiteY4" fmla="*/ 986873 h 1357617"/>
                    <a:gd name="connsiteX5" fmla="*/ 1887104 w 2241053"/>
                    <a:gd name="connsiteY5" fmla="*/ 291304 h 1357617"/>
                    <a:gd name="connsiteX6" fmla="*/ 1425996 w 2241053"/>
                    <a:gd name="connsiteY6" fmla="*/ 2135 h 1357617"/>
                    <a:gd name="connsiteX7" fmla="*/ 621297 w 2241053"/>
                    <a:gd name="connsiteY7" fmla="*/ 2359 h 1357617"/>
                    <a:gd name="connsiteX8" fmla="*/ 421564 w 2241053"/>
                    <a:gd name="connsiteY8" fmla="*/ 162331 h 1357617"/>
                    <a:gd name="connsiteX0" fmla="*/ 419285 w 2238774"/>
                    <a:gd name="connsiteY0" fmla="*/ 162331 h 1344021"/>
                    <a:gd name="connsiteX1" fmla="*/ 20213 w 2238774"/>
                    <a:gd name="connsiteY1" fmla="*/ 1075069 h 1344021"/>
                    <a:gd name="connsiteX2" fmla="*/ 224092 w 2238774"/>
                    <a:gd name="connsiteY2" fmla="*/ 1337292 h 1344021"/>
                    <a:gd name="connsiteX3" fmla="*/ 2063061 w 2238774"/>
                    <a:gd name="connsiteY3" fmla="*/ 1336288 h 1344021"/>
                    <a:gd name="connsiteX4" fmla="*/ 2150548 w 2238774"/>
                    <a:gd name="connsiteY4" fmla="*/ 986873 h 1344021"/>
                    <a:gd name="connsiteX5" fmla="*/ 1884825 w 2238774"/>
                    <a:gd name="connsiteY5" fmla="*/ 291304 h 1344021"/>
                    <a:gd name="connsiteX6" fmla="*/ 1423717 w 2238774"/>
                    <a:gd name="connsiteY6" fmla="*/ 2135 h 1344021"/>
                    <a:gd name="connsiteX7" fmla="*/ 619018 w 2238774"/>
                    <a:gd name="connsiteY7" fmla="*/ 2359 h 1344021"/>
                    <a:gd name="connsiteX8" fmla="*/ 419285 w 2238774"/>
                    <a:gd name="connsiteY8" fmla="*/ 162331 h 1344021"/>
                    <a:gd name="connsiteX0" fmla="*/ 405897 w 2225386"/>
                    <a:gd name="connsiteY0" fmla="*/ 162331 h 1342541"/>
                    <a:gd name="connsiteX1" fmla="*/ 6825 w 2225386"/>
                    <a:gd name="connsiteY1" fmla="*/ 1075069 h 1342541"/>
                    <a:gd name="connsiteX2" fmla="*/ 210704 w 2225386"/>
                    <a:gd name="connsiteY2" fmla="*/ 1337292 h 1342541"/>
                    <a:gd name="connsiteX3" fmla="*/ 2049673 w 2225386"/>
                    <a:gd name="connsiteY3" fmla="*/ 1336288 h 1342541"/>
                    <a:gd name="connsiteX4" fmla="*/ 2137160 w 2225386"/>
                    <a:gd name="connsiteY4" fmla="*/ 986873 h 1342541"/>
                    <a:gd name="connsiteX5" fmla="*/ 1871437 w 2225386"/>
                    <a:gd name="connsiteY5" fmla="*/ 291304 h 1342541"/>
                    <a:gd name="connsiteX6" fmla="*/ 1410329 w 2225386"/>
                    <a:gd name="connsiteY6" fmla="*/ 2135 h 1342541"/>
                    <a:gd name="connsiteX7" fmla="*/ 605630 w 2225386"/>
                    <a:gd name="connsiteY7" fmla="*/ 2359 h 1342541"/>
                    <a:gd name="connsiteX8" fmla="*/ 405897 w 2225386"/>
                    <a:gd name="connsiteY8" fmla="*/ 162331 h 1342541"/>
                    <a:gd name="connsiteX0" fmla="*/ 405897 w 2225386"/>
                    <a:gd name="connsiteY0" fmla="*/ 162331 h 1341812"/>
                    <a:gd name="connsiteX1" fmla="*/ 6825 w 2225386"/>
                    <a:gd name="connsiteY1" fmla="*/ 1075069 h 1341812"/>
                    <a:gd name="connsiteX2" fmla="*/ 210704 w 2225386"/>
                    <a:gd name="connsiteY2" fmla="*/ 1337292 h 1341812"/>
                    <a:gd name="connsiteX3" fmla="*/ 2049673 w 2225386"/>
                    <a:gd name="connsiteY3" fmla="*/ 1336288 h 1341812"/>
                    <a:gd name="connsiteX4" fmla="*/ 2137160 w 2225386"/>
                    <a:gd name="connsiteY4" fmla="*/ 986873 h 1341812"/>
                    <a:gd name="connsiteX5" fmla="*/ 1871437 w 2225386"/>
                    <a:gd name="connsiteY5" fmla="*/ 291304 h 1341812"/>
                    <a:gd name="connsiteX6" fmla="*/ 1410329 w 2225386"/>
                    <a:gd name="connsiteY6" fmla="*/ 2135 h 1341812"/>
                    <a:gd name="connsiteX7" fmla="*/ 605630 w 2225386"/>
                    <a:gd name="connsiteY7" fmla="*/ 2359 h 1341812"/>
                    <a:gd name="connsiteX8" fmla="*/ 405897 w 2225386"/>
                    <a:gd name="connsiteY8" fmla="*/ 162331 h 1341812"/>
                    <a:gd name="connsiteX0" fmla="*/ 405897 w 2225386"/>
                    <a:gd name="connsiteY0" fmla="*/ 162331 h 1339920"/>
                    <a:gd name="connsiteX1" fmla="*/ 6825 w 2225386"/>
                    <a:gd name="connsiteY1" fmla="*/ 1075069 h 1339920"/>
                    <a:gd name="connsiteX2" fmla="*/ 210704 w 2225386"/>
                    <a:gd name="connsiteY2" fmla="*/ 1337292 h 1339920"/>
                    <a:gd name="connsiteX3" fmla="*/ 2049673 w 2225386"/>
                    <a:gd name="connsiteY3" fmla="*/ 1336288 h 1339920"/>
                    <a:gd name="connsiteX4" fmla="*/ 2137160 w 2225386"/>
                    <a:gd name="connsiteY4" fmla="*/ 986873 h 1339920"/>
                    <a:gd name="connsiteX5" fmla="*/ 1871437 w 2225386"/>
                    <a:gd name="connsiteY5" fmla="*/ 291304 h 1339920"/>
                    <a:gd name="connsiteX6" fmla="*/ 1410329 w 2225386"/>
                    <a:gd name="connsiteY6" fmla="*/ 2135 h 1339920"/>
                    <a:gd name="connsiteX7" fmla="*/ 605630 w 2225386"/>
                    <a:gd name="connsiteY7" fmla="*/ 2359 h 1339920"/>
                    <a:gd name="connsiteX8" fmla="*/ 405897 w 2225386"/>
                    <a:gd name="connsiteY8" fmla="*/ 162331 h 1339920"/>
                    <a:gd name="connsiteX0" fmla="*/ 405897 w 2234837"/>
                    <a:gd name="connsiteY0" fmla="*/ 162331 h 1339920"/>
                    <a:gd name="connsiteX1" fmla="*/ 6825 w 2234837"/>
                    <a:gd name="connsiteY1" fmla="*/ 1075069 h 1339920"/>
                    <a:gd name="connsiteX2" fmla="*/ 210704 w 2234837"/>
                    <a:gd name="connsiteY2" fmla="*/ 1337292 h 1339920"/>
                    <a:gd name="connsiteX3" fmla="*/ 2049673 w 2234837"/>
                    <a:gd name="connsiteY3" fmla="*/ 1336288 h 1339920"/>
                    <a:gd name="connsiteX4" fmla="*/ 2137160 w 2234837"/>
                    <a:gd name="connsiteY4" fmla="*/ 986873 h 1339920"/>
                    <a:gd name="connsiteX5" fmla="*/ 1871437 w 2234837"/>
                    <a:gd name="connsiteY5" fmla="*/ 291304 h 1339920"/>
                    <a:gd name="connsiteX6" fmla="*/ 1410329 w 2234837"/>
                    <a:gd name="connsiteY6" fmla="*/ 2135 h 1339920"/>
                    <a:gd name="connsiteX7" fmla="*/ 605630 w 2234837"/>
                    <a:gd name="connsiteY7" fmla="*/ 2359 h 1339920"/>
                    <a:gd name="connsiteX8" fmla="*/ 405897 w 2234837"/>
                    <a:gd name="connsiteY8" fmla="*/ 162331 h 1339920"/>
                    <a:gd name="connsiteX0" fmla="*/ 405897 w 2238295"/>
                    <a:gd name="connsiteY0" fmla="*/ 162331 h 1339920"/>
                    <a:gd name="connsiteX1" fmla="*/ 6825 w 2238295"/>
                    <a:gd name="connsiteY1" fmla="*/ 1075069 h 1339920"/>
                    <a:gd name="connsiteX2" fmla="*/ 210704 w 2238295"/>
                    <a:gd name="connsiteY2" fmla="*/ 1337292 h 1339920"/>
                    <a:gd name="connsiteX3" fmla="*/ 2049673 w 2238295"/>
                    <a:gd name="connsiteY3" fmla="*/ 1336288 h 1339920"/>
                    <a:gd name="connsiteX4" fmla="*/ 2137160 w 2238295"/>
                    <a:gd name="connsiteY4" fmla="*/ 986873 h 1339920"/>
                    <a:gd name="connsiteX5" fmla="*/ 1871437 w 2238295"/>
                    <a:gd name="connsiteY5" fmla="*/ 291304 h 1339920"/>
                    <a:gd name="connsiteX6" fmla="*/ 1410329 w 2238295"/>
                    <a:gd name="connsiteY6" fmla="*/ 2135 h 1339920"/>
                    <a:gd name="connsiteX7" fmla="*/ 605630 w 2238295"/>
                    <a:gd name="connsiteY7" fmla="*/ 2359 h 1339920"/>
                    <a:gd name="connsiteX8" fmla="*/ 405897 w 2238295"/>
                    <a:gd name="connsiteY8" fmla="*/ 162331 h 1339920"/>
                    <a:gd name="connsiteX0" fmla="*/ 405897 w 2235983"/>
                    <a:gd name="connsiteY0" fmla="*/ 162331 h 1339920"/>
                    <a:gd name="connsiteX1" fmla="*/ 6825 w 2235983"/>
                    <a:gd name="connsiteY1" fmla="*/ 1075069 h 1339920"/>
                    <a:gd name="connsiteX2" fmla="*/ 210704 w 2235983"/>
                    <a:gd name="connsiteY2" fmla="*/ 1337292 h 1339920"/>
                    <a:gd name="connsiteX3" fmla="*/ 2049673 w 2235983"/>
                    <a:gd name="connsiteY3" fmla="*/ 1336288 h 1339920"/>
                    <a:gd name="connsiteX4" fmla="*/ 2137160 w 2235983"/>
                    <a:gd name="connsiteY4" fmla="*/ 986873 h 1339920"/>
                    <a:gd name="connsiteX5" fmla="*/ 1871437 w 2235983"/>
                    <a:gd name="connsiteY5" fmla="*/ 291304 h 1339920"/>
                    <a:gd name="connsiteX6" fmla="*/ 1410329 w 2235983"/>
                    <a:gd name="connsiteY6" fmla="*/ 2135 h 1339920"/>
                    <a:gd name="connsiteX7" fmla="*/ 605630 w 2235983"/>
                    <a:gd name="connsiteY7" fmla="*/ 2359 h 1339920"/>
                    <a:gd name="connsiteX8" fmla="*/ 405897 w 2235983"/>
                    <a:gd name="connsiteY8" fmla="*/ 162331 h 1339920"/>
                    <a:gd name="connsiteX0" fmla="*/ 405897 w 2235409"/>
                    <a:gd name="connsiteY0" fmla="*/ 162331 h 1339920"/>
                    <a:gd name="connsiteX1" fmla="*/ 6825 w 2235409"/>
                    <a:gd name="connsiteY1" fmla="*/ 1075069 h 1339920"/>
                    <a:gd name="connsiteX2" fmla="*/ 210704 w 2235409"/>
                    <a:gd name="connsiteY2" fmla="*/ 1337292 h 1339920"/>
                    <a:gd name="connsiteX3" fmla="*/ 2049673 w 2235409"/>
                    <a:gd name="connsiteY3" fmla="*/ 1336288 h 1339920"/>
                    <a:gd name="connsiteX4" fmla="*/ 2137160 w 2235409"/>
                    <a:gd name="connsiteY4" fmla="*/ 986873 h 1339920"/>
                    <a:gd name="connsiteX5" fmla="*/ 1871437 w 2235409"/>
                    <a:gd name="connsiteY5" fmla="*/ 291304 h 1339920"/>
                    <a:gd name="connsiteX6" fmla="*/ 1410329 w 2235409"/>
                    <a:gd name="connsiteY6" fmla="*/ 2135 h 1339920"/>
                    <a:gd name="connsiteX7" fmla="*/ 605630 w 2235409"/>
                    <a:gd name="connsiteY7" fmla="*/ 2359 h 1339920"/>
                    <a:gd name="connsiteX8" fmla="*/ 405897 w 2235409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11178 w 2237848"/>
                    <a:gd name="connsiteY0" fmla="*/ 162331 h 1357872"/>
                    <a:gd name="connsiteX1" fmla="*/ 29197 w 2237848"/>
                    <a:gd name="connsiteY1" fmla="*/ 1046013 h 1357872"/>
                    <a:gd name="connsiteX2" fmla="*/ 215985 w 2237848"/>
                    <a:gd name="connsiteY2" fmla="*/ 1337292 h 1357872"/>
                    <a:gd name="connsiteX3" fmla="*/ 2054954 w 2237848"/>
                    <a:gd name="connsiteY3" fmla="*/ 1336288 h 1357872"/>
                    <a:gd name="connsiteX4" fmla="*/ 2142441 w 2237848"/>
                    <a:gd name="connsiteY4" fmla="*/ 986873 h 1357872"/>
                    <a:gd name="connsiteX5" fmla="*/ 1876718 w 2237848"/>
                    <a:gd name="connsiteY5" fmla="*/ 291304 h 1357872"/>
                    <a:gd name="connsiteX6" fmla="*/ 1415610 w 2237848"/>
                    <a:gd name="connsiteY6" fmla="*/ 2135 h 1357872"/>
                    <a:gd name="connsiteX7" fmla="*/ 610911 w 2237848"/>
                    <a:gd name="connsiteY7" fmla="*/ 2359 h 1357872"/>
                    <a:gd name="connsiteX8" fmla="*/ 411178 w 2237848"/>
                    <a:gd name="connsiteY8" fmla="*/ 162331 h 1357872"/>
                    <a:gd name="connsiteX0" fmla="*/ 400745 w 2227415"/>
                    <a:gd name="connsiteY0" fmla="*/ 162331 h 1357872"/>
                    <a:gd name="connsiteX1" fmla="*/ 18764 w 2227415"/>
                    <a:gd name="connsiteY1" fmla="*/ 1046013 h 1357872"/>
                    <a:gd name="connsiteX2" fmla="*/ 205552 w 2227415"/>
                    <a:gd name="connsiteY2" fmla="*/ 1337292 h 1357872"/>
                    <a:gd name="connsiteX3" fmla="*/ 2044521 w 2227415"/>
                    <a:gd name="connsiteY3" fmla="*/ 1336288 h 1357872"/>
                    <a:gd name="connsiteX4" fmla="*/ 2132008 w 2227415"/>
                    <a:gd name="connsiteY4" fmla="*/ 986873 h 1357872"/>
                    <a:gd name="connsiteX5" fmla="*/ 1866285 w 2227415"/>
                    <a:gd name="connsiteY5" fmla="*/ 291304 h 1357872"/>
                    <a:gd name="connsiteX6" fmla="*/ 1405177 w 2227415"/>
                    <a:gd name="connsiteY6" fmla="*/ 2135 h 1357872"/>
                    <a:gd name="connsiteX7" fmla="*/ 600478 w 2227415"/>
                    <a:gd name="connsiteY7" fmla="*/ 2359 h 1357872"/>
                    <a:gd name="connsiteX8" fmla="*/ 400745 w 2227415"/>
                    <a:gd name="connsiteY8" fmla="*/ 162331 h 1357872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396081 w 2222751"/>
                    <a:gd name="connsiteY0" fmla="*/ 162331 h 1351040"/>
                    <a:gd name="connsiteX1" fmla="*/ 22567 w 2222751"/>
                    <a:gd name="connsiteY1" fmla="*/ 1138443 h 1351040"/>
                    <a:gd name="connsiteX2" fmla="*/ 200888 w 2222751"/>
                    <a:gd name="connsiteY2" fmla="*/ 1337292 h 1351040"/>
                    <a:gd name="connsiteX3" fmla="*/ 2039857 w 2222751"/>
                    <a:gd name="connsiteY3" fmla="*/ 1336288 h 1351040"/>
                    <a:gd name="connsiteX4" fmla="*/ 2127344 w 2222751"/>
                    <a:gd name="connsiteY4" fmla="*/ 986873 h 1351040"/>
                    <a:gd name="connsiteX5" fmla="*/ 1861621 w 2222751"/>
                    <a:gd name="connsiteY5" fmla="*/ 291304 h 1351040"/>
                    <a:gd name="connsiteX6" fmla="*/ 1400513 w 2222751"/>
                    <a:gd name="connsiteY6" fmla="*/ 2135 h 1351040"/>
                    <a:gd name="connsiteX7" fmla="*/ 595814 w 2222751"/>
                    <a:gd name="connsiteY7" fmla="*/ 2359 h 1351040"/>
                    <a:gd name="connsiteX8" fmla="*/ 396081 w 2222751"/>
                    <a:gd name="connsiteY8" fmla="*/ 162331 h 1351040"/>
                    <a:gd name="connsiteX0" fmla="*/ 392191 w 2218861"/>
                    <a:gd name="connsiteY0" fmla="*/ 162331 h 1355981"/>
                    <a:gd name="connsiteX1" fmla="*/ 25946 w 2218861"/>
                    <a:gd name="connsiteY1" fmla="*/ 1071571 h 1355981"/>
                    <a:gd name="connsiteX2" fmla="*/ 196998 w 2218861"/>
                    <a:gd name="connsiteY2" fmla="*/ 1337292 h 1355981"/>
                    <a:gd name="connsiteX3" fmla="*/ 2035967 w 2218861"/>
                    <a:gd name="connsiteY3" fmla="*/ 1336288 h 1355981"/>
                    <a:gd name="connsiteX4" fmla="*/ 2123454 w 2218861"/>
                    <a:gd name="connsiteY4" fmla="*/ 986873 h 1355981"/>
                    <a:gd name="connsiteX5" fmla="*/ 1857731 w 2218861"/>
                    <a:gd name="connsiteY5" fmla="*/ 291304 h 1355981"/>
                    <a:gd name="connsiteX6" fmla="*/ 1396623 w 2218861"/>
                    <a:gd name="connsiteY6" fmla="*/ 2135 h 1355981"/>
                    <a:gd name="connsiteX7" fmla="*/ 591924 w 2218861"/>
                    <a:gd name="connsiteY7" fmla="*/ 2359 h 1355981"/>
                    <a:gd name="connsiteX8" fmla="*/ 392191 w 2218861"/>
                    <a:gd name="connsiteY8" fmla="*/ 162331 h 1355981"/>
                    <a:gd name="connsiteX0" fmla="*/ 430669 w 2257339"/>
                    <a:gd name="connsiteY0" fmla="*/ 162331 h 1355981"/>
                    <a:gd name="connsiteX1" fmla="*/ 64424 w 2257339"/>
                    <a:gd name="connsiteY1" fmla="*/ 1071571 h 1355981"/>
                    <a:gd name="connsiteX2" fmla="*/ 235476 w 2257339"/>
                    <a:gd name="connsiteY2" fmla="*/ 1337292 h 1355981"/>
                    <a:gd name="connsiteX3" fmla="*/ 2074445 w 2257339"/>
                    <a:gd name="connsiteY3" fmla="*/ 1336288 h 1355981"/>
                    <a:gd name="connsiteX4" fmla="*/ 2161932 w 2257339"/>
                    <a:gd name="connsiteY4" fmla="*/ 986873 h 1355981"/>
                    <a:gd name="connsiteX5" fmla="*/ 1896209 w 2257339"/>
                    <a:gd name="connsiteY5" fmla="*/ 291304 h 1355981"/>
                    <a:gd name="connsiteX6" fmla="*/ 1435101 w 2257339"/>
                    <a:gd name="connsiteY6" fmla="*/ 2135 h 1355981"/>
                    <a:gd name="connsiteX7" fmla="*/ 630402 w 2257339"/>
                    <a:gd name="connsiteY7" fmla="*/ 2359 h 1355981"/>
                    <a:gd name="connsiteX8" fmla="*/ 430669 w 2257339"/>
                    <a:gd name="connsiteY8" fmla="*/ 162331 h 1355981"/>
                    <a:gd name="connsiteX0" fmla="*/ 409065 w 2235735"/>
                    <a:gd name="connsiteY0" fmla="*/ 162331 h 1363832"/>
                    <a:gd name="connsiteX1" fmla="*/ 79164 w 2235735"/>
                    <a:gd name="connsiteY1" fmla="*/ 965449 h 1363832"/>
                    <a:gd name="connsiteX2" fmla="*/ 213872 w 2235735"/>
                    <a:gd name="connsiteY2" fmla="*/ 1337292 h 1363832"/>
                    <a:gd name="connsiteX3" fmla="*/ 2052841 w 2235735"/>
                    <a:gd name="connsiteY3" fmla="*/ 1336288 h 1363832"/>
                    <a:gd name="connsiteX4" fmla="*/ 2140328 w 2235735"/>
                    <a:gd name="connsiteY4" fmla="*/ 986873 h 1363832"/>
                    <a:gd name="connsiteX5" fmla="*/ 1874605 w 2235735"/>
                    <a:gd name="connsiteY5" fmla="*/ 291304 h 1363832"/>
                    <a:gd name="connsiteX6" fmla="*/ 1413497 w 2235735"/>
                    <a:gd name="connsiteY6" fmla="*/ 2135 h 1363832"/>
                    <a:gd name="connsiteX7" fmla="*/ 608798 w 2235735"/>
                    <a:gd name="connsiteY7" fmla="*/ 2359 h 1363832"/>
                    <a:gd name="connsiteX8" fmla="*/ 409065 w 2235735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7104 w 2233774"/>
                    <a:gd name="connsiteY0" fmla="*/ 162331 h 1337293"/>
                    <a:gd name="connsiteX1" fmla="*/ 77203 w 2233774"/>
                    <a:gd name="connsiteY1" fmla="*/ 965449 h 1337293"/>
                    <a:gd name="connsiteX2" fmla="*/ 211911 w 2233774"/>
                    <a:gd name="connsiteY2" fmla="*/ 1337292 h 1337293"/>
                    <a:gd name="connsiteX3" fmla="*/ 2050880 w 2233774"/>
                    <a:gd name="connsiteY3" fmla="*/ 1336288 h 1337293"/>
                    <a:gd name="connsiteX4" fmla="*/ 2138367 w 2233774"/>
                    <a:gd name="connsiteY4" fmla="*/ 986873 h 1337293"/>
                    <a:gd name="connsiteX5" fmla="*/ 1872644 w 2233774"/>
                    <a:gd name="connsiteY5" fmla="*/ 291304 h 1337293"/>
                    <a:gd name="connsiteX6" fmla="*/ 1411536 w 2233774"/>
                    <a:gd name="connsiteY6" fmla="*/ 2135 h 1337293"/>
                    <a:gd name="connsiteX7" fmla="*/ 606837 w 2233774"/>
                    <a:gd name="connsiteY7" fmla="*/ 2359 h 1337293"/>
                    <a:gd name="connsiteX8" fmla="*/ 407104 w 2233774"/>
                    <a:gd name="connsiteY8" fmla="*/ 162331 h 1337293"/>
                    <a:gd name="connsiteX0" fmla="*/ 407104 w 2233295"/>
                    <a:gd name="connsiteY0" fmla="*/ 162331 h 1337293"/>
                    <a:gd name="connsiteX1" fmla="*/ 77203 w 2233295"/>
                    <a:gd name="connsiteY1" fmla="*/ 965449 h 1337293"/>
                    <a:gd name="connsiteX2" fmla="*/ 211911 w 2233295"/>
                    <a:gd name="connsiteY2" fmla="*/ 1337292 h 1337293"/>
                    <a:gd name="connsiteX3" fmla="*/ 2050880 w 2233295"/>
                    <a:gd name="connsiteY3" fmla="*/ 1336288 h 1337293"/>
                    <a:gd name="connsiteX4" fmla="*/ 2138367 w 2233295"/>
                    <a:gd name="connsiteY4" fmla="*/ 986873 h 1337293"/>
                    <a:gd name="connsiteX5" fmla="*/ 1872644 w 2233295"/>
                    <a:gd name="connsiteY5" fmla="*/ 291304 h 1337293"/>
                    <a:gd name="connsiteX6" fmla="*/ 1411536 w 2233295"/>
                    <a:gd name="connsiteY6" fmla="*/ 2135 h 1337293"/>
                    <a:gd name="connsiteX7" fmla="*/ 606837 w 2233295"/>
                    <a:gd name="connsiteY7" fmla="*/ 2359 h 1337293"/>
                    <a:gd name="connsiteX8" fmla="*/ 407104 w 2233295"/>
                    <a:gd name="connsiteY8" fmla="*/ 162331 h 1337293"/>
                    <a:gd name="connsiteX0" fmla="*/ 407104 w 2226606"/>
                    <a:gd name="connsiteY0" fmla="*/ 162331 h 1365877"/>
                    <a:gd name="connsiteX1" fmla="*/ 77203 w 2226606"/>
                    <a:gd name="connsiteY1" fmla="*/ 965449 h 1365877"/>
                    <a:gd name="connsiteX2" fmla="*/ 211911 w 2226606"/>
                    <a:gd name="connsiteY2" fmla="*/ 1337292 h 1365877"/>
                    <a:gd name="connsiteX3" fmla="*/ 2050880 w 2226606"/>
                    <a:gd name="connsiteY3" fmla="*/ 1336288 h 1365877"/>
                    <a:gd name="connsiteX4" fmla="*/ 2118015 w 2226606"/>
                    <a:gd name="connsiteY4" fmla="*/ 940354 h 1365877"/>
                    <a:gd name="connsiteX5" fmla="*/ 1872644 w 2226606"/>
                    <a:gd name="connsiteY5" fmla="*/ 291304 h 1365877"/>
                    <a:gd name="connsiteX6" fmla="*/ 1411536 w 2226606"/>
                    <a:gd name="connsiteY6" fmla="*/ 2135 h 1365877"/>
                    <a:gd name="connsiteX7" fmla="*/ 606837 w 2226606"/>
                    <a:gd name="connsiteY7" fmla="*/ 2359 h 1365877"/>
                    <a:gd name="connsiteX8" fmla="*/ 407104 w 2226606"/>
                    <a:gd name="connsiteY8" fmla="*/ 162331 h 1365877"/>
                    <a:gd name="connsiteX0" fmla="*/ 407104 w 2229771"/>
                    <a:gd name="connsiteY0" fmla="*/ 162331 h 1365877"/>
                    <a:gd name="connsiteX1" fmla="*/ 77203 w 2229771"/>
                    <a:gd name="connsiteY1" fmla="*/ 965449 h 1365877"/>
                    <a:gd name="connsiteX2" fmla="*/ 211911 w 2229771"/>
                    <a:gd name="connsiteY2" fmla="*/ 1337292 h 1365877"/>
                    <a:gd name="connsiteX3" fmla="*/ 2050880 w 2229771"/>
                    <a:gd name="connsiteY3" fmla="*/ 1336288 h 1365877"/>
                    <a:gd name="connsiteX4" fmla="*/ 2118015 w 2229771"/>
                    <a:gd name="connsiteY4" fmla="*/ 940354 h 1365877"/>
                    <a:gd name="connsiteX5" fmla="*/ 1872644 w 2229771"/>
                    <a:gd name="connsiteY5" fmla="*/ 291304 h 1365877"/>
                    <a:gd name="connsiteX6" fmla="*/ 1411536 w 2229771"/>
                    <a:gd name="connsiteY6" fmla="*/ 2135 h 1365877"/>
                    <a:gd name="connsiteX7" fmla="*/ 606837 w 2229771"/>
                    <a:gd name="connsiteY7" fmla="*/ 2359 h 1365877"/>
                    <a:gd name="connsiteX8" fmla="*/ 407104 w 2229771"/>
                    <a:gd name="connsiteY8" fmla="*/ 162331 h 1365877"/>
                    <a:gd name="connsiteX0" fmla="*/ 407104 w 2223680"/>
                    <a:gd name="connsiteY0" fmla="*/ 162331 h 1337293"/>
                    <a:gd name="connsiteX1" fmla="*/ 77203 w 2223680"/>
                    <a:gd name="connsiteY1" fmla="*/ 965449 h 1337293"/>
                    <a:gd name="connsiteX2" fmla="*/ 211911 w 2223680"/>
                    <a:gd name="connsiteY2" fmla="*/ 1337292 h 1337293"/>
                    <a:gd name="connsiteX3" fmla="*/ 2050880 w 2223680"/>
                    <a:gd name="connsiteY3" fmla="*/ 1336288 h 1337293"/>
                    <a:gd name="connsiteX4" fmla="*/ 2118015 w 2223680"/>
                    <a:gd name="connsiteY4" fmla="*/ 940354 h 1337293"/>
                    <a:gd name="connsiteX5" fmla="*/ 1872644 w 2223680"/>
                    <a:gd name="connsiteY5" fmla="*/ 291304 h 1337293"/>
                    <a:gd name="connsiteX6" fmla="*/ 1411536 w 2223680"/>
                    <a:gd name="connsiteY6" fmla="*/ 2135 h 1337293"/>
                    <a:gd name="connsiteX7" fmla="*/ 606837 w 2223680"/>
                    <a:gd name="connsiteY7" fmla="*/ 2359 h 1337293"/>
                    <a:gd name="connsiteX8" fmla="*/ 407104 w 2223680"/>
                    <a:gd name="connsiteY8" fmla="*/ 162331 h 1337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23680" h="1337293">
                      <a:moveTo>
                        <a:pt x="407104" y="162331"/>
                      </a:moveTo>
                      <a:cubicBezTo>
                        <a:pt x="343209" y="334012"/>
                        <a:pt x="116105" y="865861"/>
                        <a:pt x="77203" y="965449"/>
                      </a:cubicBezTo>
                      <a:cubicBezTo>
                        <a:pt x="25112" y="1098800"/>
                        <a:pt x="-121396" y="1337996"/>
                        <a:pt x="211911" y="1337292"/>
                      </a:cubicBezTo>
                      <a:lnTo>
                        <a:pt x="2050880" y="1336288"/>
                      </a:lnTo>
                      <a:cubicBezTo>
                        <a:pt x="2354026" y="1344272"/>
                        <a:pt x="2178662" y="1081278"/>
                        <a:pt x="2118015" y="940354"/>
                      </a:cubicBezTo>
                      <a:cubicBezTo>
                        <a:pt x="2057368" y="799430"/>
                        <a:pt x="1964017" y="567346"/>
                        <a:pt x="1872644" y="291304"/>
                      </a:cubicBezTo>
                      <a:cubicBezTo>
                        <a:pt x="1659827" y="156946"/>
                        <a:pt x="1607423" y="133240"/>
                        <a:pt x="1411536" y="2135"/>
                      </a:cubicBezTo>
                      <a:cubicBezTo>
                        <a:pt x="1188265" y="-1573"/>
                        <a:pt x="1034197" y="247"/>
                        <a:pt x="606837" y="2359"/>
                      </a:cubicBezTo>
                      <a:cubicBezTo>
                        <a:pt x="476801" y="3002"/>
                        <a:pt x="466302" y="3269"/>
                        <a:pt x="407104" y="16233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8" name="Freihandform: Form 10">
                  <a:extLst>
                    <a:ext uri="{FF2B5EF4-FFF2-40B4-BE49-F238E27FC236}">
                      <a16:creationId xmlns:a16="http://schemas.microsoft.com/office/drawing/2014/main" id="{792AB745-0ECB-301F-BFD3-D73DE6CBD32F}"/>
                    </a:ext>
                  </a:extLst>
                </p:cNvPr>
                <p:cNvSpPr/>
                <p:nvPr/>
              </p:nvSpPr>
              <p:spPr>
                <a:xfrm>
                  <a:off x="2736666" y="2203720"/>
                  <a:ext cx="412329" cy="274790"/>
                </a:xfrm>
                <a:custGeom>
                  <a:avLst/>
                  <a:gdLst>
                    <a:gd name="connsiteX0" fmla="*/ 33745 w 483169"/>
                    <a:gd name="connsiteY0" fmla="*/ 178 h 312894"/>
                    <a:gd name="connsiteX1" fmla="*/ 82591 w 483169"/>
                    <a:gd name="connsiteY1" fmla="*/ 252225 h 312894"/>
                    <a:gd name="connsiteX2" fmla="*/ 483129 w 483169"/>
                    <a:gd name="connsiteY2" fmla="*/ 295209 h 312894"/>
                    <a:gd name="connsiteX3" fmla="*/ 33745 w 483169"/>
                    <a:gd name="connsiteY3" fmla="*/ 178 h 312894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0 w 449424"/>
                    <a:gd name="connsiteY0" fmla="*/ 0 h 312716"/>
                    <a:gd name="connsiteX1" fmla="*/ 48846 w 449424"/>
                    <a:gd name="connsiteY1" fmla="*/ 252047 h 312716"/>
                    <a:gd name="connsiteX2" fmla="*/ 449384 w 449424"/>
                    <a:gd name="connsiteY2" fmla="*/ 295031 h 312716"/>
                    <a:gd name="connsiteX3" fmla="*/ 0 w 449424"/>
                    <a:gd name="connsiteY3" fmla="*/ 0 h 312716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466"/>
                    <a:gd name="connsiteY0" fmla="*/ 0 h 340271"/>
                    <a:gd name="connsiteX1" fmla="*/ 104078 w 471466"/>
                    <a:gd name="connsiteY1" fmla="*/ 308844 h 340271"/>
                    <a:gd name="connsiteX2" fmla="*/ 470764 w 471466"/>
                    <a:gd name="connsiteY2" fmla="*/ 295031 h 340271"/>
                    <a:gd name="connsiteX3" fmla="*/ 0 w 471466"/>
                    <a:gd name="connsiteY3" fmla="*/ 0 h 340271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0764"/>
                    <a:gd name="connsiteY0" fmla="*/ 0 h 319868"/>
                    <a:gd name="connsiteX1" fmla="*/ 116550 w 470764"/>
                    <a:gd name="connsiteY1" fmla="*/ 295135 h 319868"/>
                    <a:gd name="connsiteX2" fmla="*/ 470764 w 470764"/>
                    <a:gd name="connsiteY2" fmla="*/ 295031 h 319868"/>
                    <a:gd name="connsiteX3" fmla="*/ 0 w 470764"/>
                    <a:gd name="connsiteY3" fmla="*/ 0 h 319868"/>
                    <a:gd name="connsiteX0" fmla="*/ 0 w 497489"/>
                    <a:gd name="connsiteY0" fmla="*/ 0 h 325903"/>
                    <a:gd name="connsiteX1" fmla="*/ 116550 w 497489"/>
                    <a:gd name="connsiteY1" fmla="*/ 295135 h 325903"/>
                    <a:gd name="connsiteX2" fmla="*/ 497489 w 497489"/>
                    <a:gd name="connsiteY2" fmla="*/ 310699 h 325903"/>
                    <a:gd name="connsiteX3" fmla="*/ 0 w 497489"/>
                    <a:gd name="connsiteY3" fmla="*/ 0 h 325903"/>
                    <a:gd name="connsiteX0" fmla="*/ 0 w 497489"/>
                    <a:gd name="connsiteY0" fmla="*/ 0 h 339670"/>
                    <a:gd name="connsiteX1" fmla="*/ 136149 w 497489"/>
                    <a:gd name="connsiteY1" fmla="*/ 316679 h 339670"/>
                    <a:gd name="connsiteX2" fmla="*/ 497489 w 497489"/>
                    <a:gd name="connsiteY2" fmla="*/ 310699 h 339670"/>
                    <a:gd name="connsiteX3" fmla="*/ 0 w 497489"/>
                    <a:gd name="connsiteY3" fmla="*/ 0 h 339670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1411"/>
                    <a:gd name="connsiteX1" fmla="*/ 118332 w 493926"/>
                    <a:gd name="connsiteY1" fmla="*/ 316679 h 341411"/>
                    <a:gd name="connsiteX2" fmla="*/ 493926 w 493926"/>
                    <a:gd name="connsiteY2" fmla="*/ 316574 h 341411"/>
                    <a:gd name="connsiteX3" fmla="*/ 0 w 493926"/>
                    <a:gd name="connsiteY3" fmla="*/ 0 h 341411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3926" h="332849">
                      <a:moveTo>
                        <a:pt x="0" y="0"/>
                      </a:moveTo>
                      <a:cubicBezTo>
                        <a:pt x="33018" y="122097"/>
                        <a:pt x="36308" y="253797"/>
                        <a:pt x="111205" y="302969"/>
                      </a:cubicBezTo>
                      <a:cubicBezTo>
                        <a:pt x="186102" y="352141"/>
                        <a:pt x="304899" y="328551"/>
                        <a:pt x="493926" y="316574"/>
                      </a:cubicBezTo>
                      <a:cubicBezTo>
                        <a:pt x="365821" y="243884"/>
                        <a:pt x="109514" y="67877"/>
                        <a:pt x="0" y="0"/>
                      </a:cubicBezTo>
                      <a:close/>
                    </a:path>
                  </a:pathLst>
                </a:custGeom>
                <a:solidFill>
                  <a:srgbClr val="DAE3F3"/>
                </a:solidFill>
                <a:ln w="76200">
                  <a:solidFill>
                    <a:srgbClr val="44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4" name="Gruppieren 8">
                <a:extLst>
                  <a:ext uri="{FF2B5EF4-FFF2-40B4-BE49-F238E27FC236}">
                    <a16:creationId xmlns:a16="http://schemas.microsoft.com/office/drawing/2014/main" id="{9366F117-2565-599E-97F6-6D3D0548ED8D}"/>
                  </a:ext>
                </a:extLst>
              </p:cNvPr>
              <p:cNvGrpSpPr/>
              <p:nvPr/>
            </p:nvGrpSpPr>
            <p:grpSpPr>
              <a:xfrm>
                <a:off x="4794915" y="2860118"/>
                <a:ext cx="2111490" cy="1337293"/>
                <a:chOff x="1306849" y="2175056"/>
                <a:chExt cx="2223680" cy="1337293"/>
              </a:xfrm>
            </p:grpSpPr>
            <p:sp>
              <p:nvSpPr>
                <p:cNvPr id="43" name="Freihandform: Form 9">
                  <a:extLst>
                    <a:ext uri="{FF2B5EF4-FFF2-40B4-BE49-F238E27FC236}">
                      <a16:creationId xmlns:a16="http://schemas.microsoft.com/office/drawing/2014/main" id="{DD7FF00B-D772-DE0A-75BE-05DC629F3EB4}"/>
                    </a:ext>
                  </a:extLst>
                </p:cNvPr>
                <p:cNvSpPr/>
                <p:nvPr/>
              </p:nvSpPr>
              <p:spPr>
                <a:xfrm>
                  <a:off x="1306849" y="2175056"/>
                  <a:ext cx="2223680" cy="1337293"/>
                </a:xfrm>
                <a:custGeom>
                  <a:avLst/>
                  <a:gdLst>
                    <a:gd name="connsiteX0" fmla="*/ 494098 w 2321175"/>
                    <a:gd name="connsiteY0" fmla="*/ 116655 h 1298953"/>
                    <a:gd name="connsiteX1" fmla="*/ 100723 w 2321175"/>
                    <a:gd name="connsiteY1" fmla="*/ 1111814 h 1298953"/>
                    <a:gd name="connsiteX2" fmla="*/ 197113 w 2321175"/>
                    <a:gd name="connsiteY2" fmla="*/ 1268122 h 1298953"/>
                    <a:gd name="connsiteX3" fmla="*/ 2150959 w 2321175"/>
                    <a:gd name="connsiteY3" fmla="*/ 1273332 h 1298953"/>
                    <a:gd name="connsiteX4" fmla="*/ 2195246 w 2321175"/>
                    <a:gd name="connsiteY4" fmla="*/ 994583 h 1298953"/>
                    <a:gd name="connsiteX5" fmla="*/ 1929523 w 2321175"/>
                    <a:gd name="connsiteY5" fmla="*/ 299014 h 1298953"/>
                    <a:gd name="connsiteX6" fmla="*/ 1457995 w 2321175"/>
                    <a:gd name="connsiteY6" fmla="*/ 33291 h 1298953"/>
                    <a:gd name="connsiteX7" fmla="*/ 611328 w 2321175"/>
                    <a:gd name="connsiteY7" fmla="*/ 12450 h 1298953"/>
                    <a:gd name="connsiteX8" fmla="*/ 494098 w 2321175"/>
                    <a:gd name="connsiteY8" fmla="*/ 116655 h 1298953"/>
                    <a:gd name="connsiteX0" fmla="*/ 487928 w 2315005"/>
                    <a:gd name="connsiteY0" fmla="*/ 116655 h 1300402"/>
                    <a:gd name="connsiteX1" fmla="*/ 107578 w 2315005"/>
                    <a:gd name="connsiteY1" fmla="*/ 1083157 h 1300402"/>
                    <a:gd name="connsiteX2" fmla="*/ 190943 w 2315005"/>
                    <a:gd name="connsiteY2" fmla="*/ 1268122 h 1300402"/>
                    <a:gd name="connsiteX3" fmla="*/ 2144789 w 2315005"/>
                    <a:gd name="connsiteY3" fmla="*/ 1273332 h 1300402"/>
                    <a:gd name="connsiteX4" fmla="*/ 2189076 w 2315005"/>
                    <a:gd name="connsiteY4" fmla="*/ 994583 h 1300402"/>
                    <a:gd name="connsiteX5" fmla="*/ 1923353 w 2315005"/>
                    <a:gd name="connsiteY5" fmla="*/ 299014 h 1300402"/>
                    <a:gd name="connsiteX6" fmla="*/ 1451825 w 2315005"/>
                    <a:gd name="connsiteY6" fmla="*/ 33291 h 1300402"/>
                    <a:gd name="connsiteX7" fmla="*/ 605158 w 2315005"/>
                    <a:gd name="connsiteY7" fmla="*/ 12450 h 1300402"/>
                    <a:gd name="connsiteX8" fmla="*/ 487928 w 2315005"/>
                    <a:gd name="connsiteY8" fmla="*/ 116655 h 1300402"/>
                    <a:gd name="connsiteX0" fmla="*/ 494634 w 2321711"/>
                    <a:gd name="connsiteY0" fmla="*/ 116655 h 1300402"/>
                    <a:gd name="connsiteX1" fmla="*/ 114284 w 2321711"/>
                    <a:gd name="connsiteY1" fmla="*/ 1083157 h 1300402"/>
                    <a:gd name="connsiteX2" fmla="*/ 197649 w 2321711"/>
                    <a:gd name="connsiteY2" fmla="*/ 1268122 h 1300402"/>
                    <a:gd name="connsiteX3" fmla="*/ 2151495 w 2321711"/>
                    <a:gd name="connsiteY3" fmla="*/ 1273332 h 1300402"/>
                    <a:gd name="connsiteX4" fmla="*/ 2195782 w 2321711"/>
                    <a:gd name="connsiteY4" fmla="*/ 994583 h 1300402"/>
                    <a:gd name="connsiteX5" fmla="*/ 1930059 w 2321711"/>
                    <a:gd name="connsiteY5" fmla="*/ 299014 h 1300402"/>
                    <a:gd name="connsiteX6" fmla="*/ 1458531 w 2321711"/>
                    <a:gd name="connsiteY6" fmla="*/ 33291 h 1300402"/>
                    <a:gd name="connsiteX7" fmla="*/ 611864 w 2321711"/>
                    <a:gd name="connsiteY7" fmla="*/ 12450 h 1300402"/>
                    <a:gd name="connsiteX8" fmla="*/ 494634 w 2321711"/>
                    <a:gd name="connsiteY8" fmla="*/ 116655 h 1300402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61910 w 2288987"/>
                    <a:gd name="connsiteY0" fmla="*/ 116655 h 1316444"/>
                    <a:gd name="connsiteX1" fmla="*/ 193580 w 2288987"/>
                    <a:gd name="connsiteY1" fmla="*/ 820039 h 1316444"/>
                    <a:gd name="connsiteX2" fmla="*/ 164925 w 2288987"/>
                    <a:gd name="connsiteY2" fmla="*/ 1268122 h 1316444"/>
                    <a:gd name="connsiteX3" fmla="*/ 2118771 w 2288987"/>
                    <a:gd name="connsiteY3" fmla="*/ 1273332 h 1316444"/>
                    <a:gd name="connsiteX4" fmla="*/ 2163058 w 2288987"/>
                    <a:gd name="connsiteY4" fmla="*/ 994583 h 1316444"/>
                    <a:gd name="connsiteX5" fmla="*/ 1897335 w 2288987"/>
                    <a:gd name="connsiteY5" fmla="*/ 299014 h 1316444"/>
                    <a:gd name="connsiteX6" fmla="*/ 1425807 w 2288987"/>
                    <a:gd name="connsiteY6" fmla="*/ 33291 h 1316444"/>
                    <a:gd name="connsiteX7" fmla="*/ 579140 w 2288987"/>
                    <a:gd name="connsiteY7" fmla="*/ 12450 h 1316444"/>
                    <a:gd name="connsiteX8" fmla="*/ 461910 w 2288987"/>
                    <a:gd name="connsiteY8" fmla="*/ 116655 h 1316444"/>
                    <a:gd name="connsiteX0" fmla="*/ 488771 w 2315848"/>
                    <a:gd name="connsiteY0" fmla="*/ 116655 h 1310140"/>
                    <a:gd name="connsiteX1" fmla="*/ 157918 w 2315848"/>
                    <a:gd name="connsiteY1" fmla="*/ 916429 h 1310140"/>
                    <a:gd name="connsiteX2" fmla="*/ 191786 w 2315848"/>
                    <a:gd name="connsiteY2" fmla="*/ 1268122 h 1310140"/>
                    <a:gd name="connsiteX3" fmla="*/ 2145632 w 2315848"/>
                    <a:gd name="connsiteY3" fmla="*/ 1273332 h 1310140"/>
                    <a:gd name="connsiteX4" fmla="*/ 2189919 w 2315848"/>
                    <a:gd name="connsiteY4" fmla="*/ 994583 h 1310140"/>
                    <a:gd name="connsiteX5" fmla="*/ 1924196 w 2315848"/>
                    <a:gd name="connsiteY5" fmla="*/ 299014 h 1310140"/>
                    <a:gd name="connsiteX6" fmla="*/ 1452668 w 2315848"/>
                    <a:gd name="connsiteY6" fmla="*/ 33291 h 1310140"/>
                    <a:gd name="connsiteX7" fmla="*/ 606001 w 2315848"/>
                    <a:gd name="connsiteY7" fmla="*/ 12450 h 1310140"/>
                    <a:gd name="connsiteX8" fmla="*/ 488771 w 2315848"/>
                    <a:gd name="connsiteY8" fmla="*/ 116655 h 1310140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51807 w 2278884"/>
                    <a:gd name="connsiteY0" fmla="*/ 131681 h 1340810"/>
                    <a:gd name="connsiteX1" fmla="*/ 209930 w 2278884"/>
                    <a:gd name="connsiteY1" fmla="*/ 698748 h 1340810"/>
                    <a:gd name="connsiteX2" fmla="*/ 154822 w 2278884"/>
                    <a:gd name="connsiteY2" fmla="*/ 1283148 h 1340810"/>
                    <a:gd name="connsiteX3" fmla="*/ 2108668 w 2278884"/>
                    <a:gd name="connsiteY3" fmla="*/ 1288358 h 1340810"/>
                    <a:gd name="connsiteX4" fmla="*/ 2152955 w 2278884"/>
                    <a:gd name="connsiteY4" fmla="*/ 1009609 h 1340810"/>
                    <a:gd name="connsiteX5" fmla="*/ 1887232 w 2278884"/>
                    <a:gd name="connsiteY5" fmla="*/ 314040 h 1340810"/>
                    <a:gd name="connsiteX6" fmla="*/ 1426124 w 2278884"/>
                    <a:gd name="connsiteY6" fmla="*/ 24871 h 1340810"/>
                    <a:gd name="connsiteX7" fmla="*/ 569037 w 2278884"/>
                    <a:gd name="connsiteY7" fmla="*/ 27476 h 1340810"/>
                    <a:gd name="connsiteX8" fmla="*/ 451807 w 2278884"/>
                    <a:gd name="connsiteY8" fmla="*/ 131681 h 1340810"/>
                    <a:gd name="connsiteX0" fmla="*/ 484365 w 2311442"/>
                    <a:gd name="connsiteY0" fmla="*/ 131681 h 1328616"/>
                    <a:gd name="connsiteX1" fmla="*/ 163094 w 2311442"/>
                    <a:gd name="connsiteY1" fmla="*/ 878069 h 1328616"/>
                    <a:gd name="connsiteX2" fmla="*/ 187380 w 2311442"/>
                    <a:gd name="connsiteY2" fmla="*/ 1283148 h 1328616"/>
                    <a:gd name="connsiteX3" fmla="*/ 2141226 w 2311442"/>
                    <a:gd name="connsiteY3" fmla="*/ 1288358 h 1328616"/>
                    <a:gd name="connsiteX4" fmla="*/ 2185513 w 2311442"/>
                    <a:gd name="connsiteY4" fmla="*/ 1009609 h 1328616"/>
                    <a:gd name="connsiteX5" fmla="*/ 1919790 w 2311442"/>
                    <a:gd name="connsiteY5" fmla="*/ 314040 h 1328616"/>
                    <a:gd name="connsiteX6" fmla="*/ 1458682 w 2311442"/>
                    <a:gd name="connsiteY6" fmla="*/ 24871 h 1328616"/>
                    <a:gd name="connsiteX7" fmla="*/ 601595 w 2311442"/>
                    <a:gd name="connsiteY7" fmla="*/ 27476 h 1328616"/>
                    <a:gd name="connsiteX8" fmla="*/ 484365 w 2311442"/>
                    <a:gd name="connsiteY8" fmla="*/ 131681 h 1328616"/>
                    <a:gd name="connsiteX0" fmla="*/ 459792 w 2286869"/>
                    <a:gd name="connsiteY0" fmla="*/ 131681 h 1328616"/>
                    <a:gd name="connsiteX1" fmla="*/ 138521 w 2286869"/>
                    <a:gd name="connsiteY1" fmla="*/ 878069 h 1328616"/>
                    <a:gd name="connsiteX2" fmla="*/ 162807 w 2286869"/>
                    <a:gd name="connsiteY2" fmla="*/ 1283148 h 1328616"/>
                    <a:gd name="connsiteX3" fmla="*/ 2116653 w 2286869"/>
                    <a:gd name="connsiteY3" fmla="*/ 1288358 h 1328616"/>
                    <a:gd name="connsiteX4" fmla="*/ 2160940 w 2286869"/>
                    <a:gd name="connsiteY4" fmla="*/ 1009609 h 1328616"/>
                    <a:gd name="connsiteX5" fmla="*/ 1895217 w 2286869"/>
                    <a:gd name="connsiteY5" fmla="*/ 314040 h 1328616"/>
                    <a:gd name="connsiteX6" fmla="*/ 1434109 w 2286869"/>
                    <a:gd name="connsiteY6" fmla="*/ 24871 h 1328616"/>
                    <a:gd name="connsiteX7" fmla="*/ 577022 w 2286869"/>
                    <a:gd name="connsiteY7" fmla="*/ 27476 h 1328616"/>
                    <a:gd name="connsiteX8" fmla="*/ 459792 w 2286869"/>
                    <a:gd name="connsiteY8" fmla="*/ 131681 h 1328616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283 h 1330832"/>
                    <a:gd name="connsiteX1" fmla="*/ 138521 w 2286869"/>
                    <a:gd name="connsiteY1" fmla="*/ 880285 h 1330832"/>
                    <a:gd name="connsiteX2" fmla="*/ 162807 w 2286869"/>
                    <a:gd name="connsiteY2" fmla="*/ 1285364 h 1330832"/>
                    <a:gd name="connsiteX3" fmla="*/ 2116653 w 2286869"/>
                    <a:gd name="connsiteY3" fmla="*/ 1290574 h 1330832"/>
                    <a:gd name="connsiteX4" fmla="*/ 2160940 w 2286869"/>
                    <a:gd name="connsiteY4" fmla="*/ 1011825 h 1330832"/>
                    <a:gd name="connsiteX5" fmla="*/ 1895217 w 2286869"/>
                    <a:gd name="connsiteY5" fmla="*/ 316256 h 1330832"/>
                    <a:gd name="connsiteX6" fmla="*/ 1434109 w 2286869"/>
                    <a:gd name="connsiteY6" fmla="*/ 27087 h 1330832"/>
                    <a:gd name="connsiteX7" fmla="*/ 577022 w 2286869"/>
                    <a:gd name="connsiteY7" fmla="*/ 29692 h 1330832"/>
                    <a:gd name="connsiteX8" fmla="*/ 429677 w 2286869"/>
                    <a:gd name="connsiteY8" fmla="*/ 187283 h 1330832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3080 w 2300272"/>
                    <a:gd name="connsiteY0" fmla="*/ 184507 h 1328056"/>
                    <a:gd name="connsiteX1" fmla="*/ 151924 w 2300272"/>
                    <a:gd name="connsiteY1" fmla="*/ 877509 h 1328056"/>
                    <a:gd name="connsiteX2" fmla="*/ 176210 w 2300272"/>
                    <a:gd name="connsiteY2" fmla="*/ 1282588 h 1328056"/>
                    <a:gd name="connsiteX3" fmla="*/ 2130056 w 2300272"/>
                    <a:gd name="connsiteY3" fmla="*/ 1287798 h 1328056"/>
                    <a:gd name="connsiteX4" fmla="*/ 2174343 w 2300272"/>
                    <a:gd name="connsiteY4" fmla="*/ 1009049 h 1328056"/>
                    <a:gd name="connsiteX5" fmla="*/ 1908620 w 2300272"/>
                    <a:gd name="connsiteY5" fmla="*/ 313480 h 1328056"/>
                    <a:gd name="connsiteX6" fmla="*/ 1447512 w 2300272"/>
                    <a:gd name="connsiteY6" fmla="*/ 24311 h 1328056"/>
                    <a:gd name="connsiteX7" fmla="*/ 590425 w 2300272"/>
                    <a:gd name="connsiteY7" fmla="*/ 26916 h 1328056"/>
                    <a:gd name="connsiteX8" fmla="*/ 443080 w 2300272"/>
                    <a:gd name="connsiteY8" fmla="*/ 184507 h 1328056"/>
                    <a:gd name="connsiteX0" fmla="*/ 506913 w 2364105"/>
                    <a:gd name="connsiteY0" fmla="*/ 184507 h 1310717"/>
                    <a:gd name="connsiteX1" fmla="*/ 215757 w 2364105"/>
                    <a:gd name="connsiteY1" fmla="*/ 877509 h 1310717"/>
                    <a:gd name="connsiteX2" fmla="*/ 240043 w 2364105"/>
                    <a:gd name="connsiteY2" fmla="*/ 1282588 h 1310717"/>
                    <a:gd name="connsiteX3" fmla="*/ 2193889 w 2364105"/>
                    <a:gd name="connsiteY3" fmla="*/ 1287798 h 1310717"/>
                    <a:gd name="connsiteX4" fmla="*/ 2238176 w 2364105"/>
                    <a:gd name="connsiteY4" fmla="*/ 1009049 h 1310717"/>
                    <a:gd name="connsiteX5" fmla="*/ 1972453 w 2364105"/>
                    <a:gd name="connsiteY5" fmla="*/ 313480 h 1310717"/>
                    <a:gd name="connsiteX6" fmla="*/ 1511345 w 2364105"/>
                    <a:gd name="connsiteY6" fmla="*/ 24311 h 1310717"/>
                    <a:gd name="connsiteX7" fmla="*/ 654258 w 2364105"/>
                    <a:gd name="connsiteY7" fmla="*/ 26916 h 1310717"/>
                    <a:gd name="connsiteX8" fmla="*/ 506913 w 2364105"/>
                    <a:gd name="connsiteY8" fmla="*/ 184507 h 1310717"/>
                    <a:gd name="connsiteX0" fmla="*/ 477746 w 2334938"/>
                    <a:gd name="connsiteY0" fmla="*/ 184507 h 1318654"/>
                    <a:gd name="connsiteX1" fmla="*/ 112771 w 2334938"/>
                    <a:gd name="connsiteY1" fmla="*/ 1028719 h 1318654"/>
                    <a:gd name="connsiteX2" fmla="*/ 210876 w 2334938"/>
                    <a:gd name="connsiteY2" fmla="*/ 1282588 h 1318654"/>
                    <a:gd name="connsiteX3" fmla="*/ 2164722 w 2334938"/>
                    <a:gd name="connsiteY3" fmla="*/ 1287798 h 1318654"/>
                    <a:gd name="connsiteX4" fmla="*/ 2209009 w 2334938"/>
                    <a:gd name="connsiteY4" fmla="*/ 1009049 h 1318654"/>
                    <a:gd name="connsiteX5" fmla="*/ 1943286 w 2334938"/>
                    <a:gd name="connsiteY5" fmla="*/ 313480 h 1318654"/>
                    <a:gd name="connsiteX6" fmla="*/ 1482178 w 2334938"/>
                    <a:gd name="connsiteY6" fmla="*/ 24311 h 1318654"/>
                    <a:gd name="connsiteX7" fmla="*/ 625091 w 2334938"/>
                    <a:gd name="connsiteY7" fmla="*/ 26916 h 1318654"/>
                    <a:gd name="connsiteX8" fmla="*/ 477746 w 2334938"/>
                    <a:gd name="connsiteY8" fmla="*/ 184507 h 1318654"/>
                    <a:gd name="connsiteX0" fmla="*/ 445937 w 2303129"/>
                    <a:gd name="connsiteY0" fmla="*/ 184507 h 1318654"/>
                    <a:gd name="connsiteX1" fmla="*/ 80962 w 2303129"/>
                    <a:gd name="connsiteY1" fmla="*/ 1028719 h 1318654"/>
                    <a:gd name="connsiteX2" fmla="*/ 179067 w 2303129"/>
                    <a:gd name="connsiteY2" fmla="*/ 1282588 h 1318654"/>
                    <a:gd name="connsiteX3" fmla="*/ 2132913 w 2303129"/>
                    <a:gd name="connsiteY3" fmla="*/ 1287798 h 1318654"/>
                    <a:gd name="connsiteX4" fmla="*/ 2177200 w 2303129"/>
                    <a:gd name="connsiteY4" fmla="*/ 1009049 h 1318654"/>
                    <a:gd name="connsiteX5" fmla="*/ 1911477 w 2303129"/>
                    <a:gd name="connsiteY5" fmla="*/ 313480 h 1318654"/>
                    <a:gd name="connsiteX6" fmla="*/ 1450369 w 2303129"/>
                    <a:gd name="connsiteY6" fmla="*/ 24311 h 1318654"/>
                    <a:gd name="connsiteX7" fmla="*/ 593282 w 2303129"/>
                    <a:gd name="connsiteY7" fmla="*/ 26916 h 1318654"/>
                    <a:gd name="connsiteX8" fmla="*/ 445937 w 2303129"/>
                    <a:gd name="connsiteY8" fmla="*/ 184507 h 1318654"/>
                    <a:gd name="connsiteX0" fmla="*/ 460480 w 2317672"/>
                    <a:gd name="connsiteY0" fmla="*/ 184507 h 1316642"/>
                    <a:gd name="connsiteX1" fmla="*/ 63358 w 2317672"/>
                    <a:gd name="connsiteY1" fmla="*/ 1064438 h 1316642"/>
                    <a:gd name="connsiteX2" fmla="*/ 193610 w 2317672"/>
                    <a:gd name="connsiteY2" fmla="*/ 1282588 h 1316642"/>
                    <a:gd name="connsiteX3" fmla="*/ 2147456 w 2317672"/>
                    <a:gd name="connsiteY3" fmla="*/ 1287798 h 1316642"/>
                    <a:gd name="connsiteX4" fmla="*/ 2191743 w 2317672"/>
                    <a:gd name="connsiteY4" fmla="*/ 1009049 h 1316642"/>
                    <a:gd name="connsiteX5" fmla="*/ 1926020 w 2317672"/>
                    <a:gd name="connsiteY5" fmla="*/ 313480 h 1316642"/>
                    <a:gd name="connsiteX6" fmla="*/ 1464912 w 2317672"/>
                    <a:gd name="connsiteY6" fmla="*/ 24311 h 1316642"/>
                    <a:gd name="connsiteX7" fmla="*/ 607825 w 2317672"/>
                    <a:gd name="connsiteY7" fmla="*/ 26916 h 1316642"/>
                    <a:gd name="connsiteX8" fmla="*/ 460480 w 2317672"/>
                    <a:gd name="connsiteY8" fmla="*/ 184507 h 1316642"/>
                    <a:gd name="connsiteX0" fmla="*/ 416336 w 2267215"/>
                    <a:gd name="connsiteY0" fmla="*/ 184507 h 1317226"/>
                    <a:gd name="connsiteX1" fmla="*/ 19214 w 2267215"/>
                    <a:gd name="connsiteY1" fmla="*/ 1064438 h 1317226"/>
                    <a:gd name="connsiteX2" fmla="*/ 236382 w 2267215"/>
                    <a:gd name="connsiteY2" fmla="*/ 1283779 h 1317226"/>
                    <a:gd name="connsiteX3" fmla="*/ 2103312 w 2267215"/>
                    <a:gd name="connsiteY3" fmla="*/ 1287798 h 1317226"/>
                    <a:gd name="connsiteX4" fmla="*/ 2147599 w 2267215"/>
                    <a:gd name="connsiteY4" fmla="*/ 1009049 h 1317226"/>
                    <a:gd name="connsiteX5" fmla="*/ 1881876 w 2267215"/>
                    <a:gd name="connsiteY5" fmla="*/ 313480 h 1317226"/>
                    <a:gd name="connsiteX6" fmla="*/ 1420768 w 2267215"/>
                    <a:gd name="connsiteY6" fmla="*/ 24311 h 1317226"/>
                    <a:gd name="connsiteX7" fmla="*/ 563681 w 2267215"/>
                    <a:gd name="connsiteY7" fmla="*/ 26916 h 1317226"/>
                    <a:gd name="connsiteX8" fmla="*/ 416336 w 2267215"/>
                    <a:gd name="connsiteY8" fmla="*/ 184507 h 1317226"/>
                    <a:gd name="connsiteX0" fmla="*/ 426325 w 2277204"/>
                    <a:gd name="connsiteY0" fmla="*/ 184507 h 1309615"/>
                    <a:gd name="connsiteX1" fmla="*/ 29203 w 2277204"/>
                    <a:gd name="connsiteY1" fmla="*/ 1064438 h 1309615"/>
                    <a:gd name="connsiteX2" fmla="*/ 246371 w 2277204"/>
                    <a:gd name="connsiteY2" fmla="*/ 1283779 h 1309615"/>
                    <a:gd name="connsiteX3" fmla="*/ 2113301 w 2277204"/>
                    <a:gd name="connsiteY3" fmla="*/ 1287798 h 1309615"/>
                    <a:gd name="connsiteX4" fmla="*/ 2157588 w 2277204"/>
                    <a:gd name="connsiteY4" fmla="*/ 1009049 h 1309615"/>
                    <a:gd name="connsiteX5" fmla="*/ 1891865 w 2277204"/>
                    <a:gd name="connsiteY5" fmla="*/ 313480 h 1309615"/>
                    <a:gd name="connsiteX6" fmla="*/ 1430757 w 2277204"/>
                    <a:gd name="connsiteY6" fmla="*/ 24311 h 1309615"/>
                    <a:gd name="connsiteX7" fmla="*/ 573670 w 2277204"/>
                    <a:gd name="connsiteY7" fmla="*/ 26916 h 1309615"/>
                    <a:gd name="connsiteX8" fmla="*/ 426325 w 2277204"/>
                    <a:gd name="connsiteY8" fmla="*/ 184507 h 1309615"/>
                    <a:gd name="connsiteX0" fmla="*/ 409313 w 2175703"/>
                    <a:gd name="connsiteY0" fmla="*/ 184507 h 1325177"/>
                    <a:gd name="connsiteX1" fmla="*/ 12191 w 2175703"/>
                    <a:gd name="connsiteY1" fmla="*/ 1064438 h 1325177"/>
                    <a:gd name="connsiteX2" fmla="*/ 229359 w 2175703"/>
                    <a:gd name="connsiteY2" fmla="*/ 1283779 h 1325177"/>
                    <a:gd name="connsiteX3" fmla="*/ 1959368 w 2175703"/>
                    <a:gd name="connsiteY3" fmla="*/ 1299704 h 1325177"/>
                    <a:gd name="connsiteX4" fmla="*/ 2140576 w 2175703"/>
                    <a:gd name="connsiteY4" fmla="*/ 1009049 h 1325177"/>
                    <a:gd name="connsiteX5" fmla="*/ 1874853 w 2175703"/>
                    <a:gd name="connsiteY5" fmla="*/ 313480 h 1325177"/>
                    <a:gd name="connsiteX6" fmla="*/ 1413745 w 2175703"/>
                    <a:gd name="connsiteY6" fmla="*/ 24311 h 1325177"/>
                    <a:gd name="connsiteX7" fmla="*/ 556658 w 2175703"/>
                    <a:gd name="connsiteY7" fmla="*/ 26916 h 1325177"/>
                    <a:gd name="connsiteX8" fmla="*/ 409313 w 2175703"/>
                    <a:gd name="connsiteY8" fmla="*/ 184507 h 1325177"/>
                    <a:gd name="connsiteX0" fmla="*/ 409313 w 2176104"/>
                    <a:gd name="connsiteY0" fmla="*/ 184507 h 1309779"/>
                    <a:gd name="connsiteX1" fmla="*/ 12191 w 2176104"/>
                    <a:gd name="connsiteY1" fmla="*/ 1064438 h 1309779"/>
                    <a:gd name="connsiteX2" fmla="*/ 229359 w 2176104"/>
                    <a:gd name="connsiteY2" fmla="*/ 1283779 h 1309779"/>
                    <a:gd name="connsiteX3" fmla="*/ 1959368 w 2176104"/>
                    <a:gd name="connsiteY3" fmla="*/ 1299704 h 1309779"/>
                    <a:gd name="connsiteX4" fmla="*/ 2140576 w 2176104"/>
                    <a:gd name="connsiteY4" fmla="*/ 1009049 h 1309779"/>
                    <a:gd name="connsiteX5" fmla="*/ 1874853 w 2176104"/>
                    <a:gd name="connsiteY5" fmla="*/ 313480 h 1309779"/>
                    <a:gd name="connsiteX6" fmla="*/ 1413745 w 2176104"/>
                    <a:gd name="connsiteY6" fmla="*/ 24311 h 1309779"/>
                    <a:gd name="connsiteX7" fmla="*/ 556658 w 2176104"/>
                    <a:gd name="connsiteY7" fmla="*/ 26916 h 1309779"/>
                    <a:gd name="connsiteX8" fmla="*/ 409313 w 2176104"/>
                    <a:gd name="connsiteY8" fmla="*/ 184507 h 1309779"/>
                    <a:gd name="connsiteX0" fmla="*/ 409313 w 2176911"/>
                    <a:gd name="connsiteY0" fmla="*/ 184507 h 1304807"/>
                    <a:gd name="connsiteX1" fmla="*/ 12191 w 2176911"/>
                    <a:gd name="connsiteY1" fmla="*/ 1064438 h 1304807"/>
                    <a:gd name="connsiteX2" fmla="*/ 229359 w 2176911"/>
                    <a:gd name="connsiteY2" fmla="*/ 1283779 h 1304807"/>
                    <a:gd name="connsiteX3" fmla="*/ 1959368 w 2176911"/>
                    <a:gd name="connsiteY3" fmla="*/ 1299704 h 1304807"/>
                    <a:gd name="connsiteX4" fmla="*/ 2140576 w 2176911"/>
                    <a:gd name="connsiteY4" fmla="*/ 1009049 h 1304807"/>
                    <a:gd name="connsiteX5" fmla="*/ 1874853 w 2176911"/>
                    <a:gd name="connsiteY5" fmla="*/ 313480 h 1304807"/>
                    <a:gd name="connsiteX6" fmla="*/ 1413745 w 2176911"/>
                    <a:gd name="connsiteY6" fmla="*/ 24311 h 1304807"/>
                    <a:gd name="connsiteX7" fmla="*/ 556658 w 2176911"/>
                    <a:gd name="connsiteY7" fmla="*/ 26916 h 1304807"/>
                    <a:gd name="connsiteX8" fmla="*/ 409313 w 2176911"/>
                    <a:gd name="connsiteY8" fmla="*/ 184507 h 1304807"/>
                    <a:gd name="connsiteX0" fmla="*/ 409313 w 2179359"/>
                    <a:gd name="connsiteY0" fmla="*/ 184507 h 1303397"/>
                    <a:gd name="connsiteX1" fmla="*/ 12191 w 2179359"/>
                    <a:gd name="connsiteY1" fmla="*/ 1064438 h 1303397"/>
                    <a:gd name="connsiteX2" fmla="*/ 229359 w 2179359"/>
                    <a:gd name="connsiteY2" fmla="*/ 1283779 h 1303397"/>
                    <a:gd name="connsiteX3" fmla="*/ 1959368 w 2179359"/>
                    <a:gd name="connsiteY3" fmla="*/ 1299704 h 1303397"/>
                    <a:gd name="connsiteX4" fmla="*/ 2140576 w 2179359"/>
                    <a:gd name="connsiteY4" fmla="*/ 1009049 h 1303397"/>
                    <a:gd name="connsiteX5" fmla="*/ 1874853 w 2179359"/>
                    <a:gd name="connsiteY5" fmla="*/ 313480 h 1303397"/>
                    <a:gd name="connsiteX6" fmla="*/ 1413745 w 2179359"/>
                    <a:gd name="connsiteY6" fmla="*/ 24311 h 1303397"/>
                    <a:gd name="connsiteX7" fmla="*/ 556658 w 2179359"/>
                    <a:gd name="connsiteY7" fmla="*/ 26916 h 1303397"/>
                    <a:gd name="connsiteX8" fmla="*/ 409313 w 2179359"/>
                    <a:gd name="connsiteY8" fmla="*/ 184507 h 1303397"/>
                    <a:gd name="connsiteX0" fmla="*/ 407937 w 2177983"/>
                    <a:gd name="connsiteY0" fmla="*/ 184507 h 1300238"/>
                    <a:gd name="connsiteX1" fmla="*/ 10815 w 2177983"/>
                    <a:gd name="connsiteY1" fmla="*/ 1064438 h 1300238"/>
                    <a:gd name="connsiteX2" fmla="*/ 227983 w 2177983"/>
                    <a:gd name="connsiteY2" fmla="*/ 1283779 h 1300238"/>
                    <a:gd name="connsiteX3" fmla="*/ 1957992 w 2177983"/>
                    <a:gd name="connsiteY3" fmla="*/ 1299704 h 1300238"/>
                    <a:gd name="connsiteX4" fmla="*/ 2139200 w 2177983"/>
                    <a:gd name="connsiteY4" fmla="*/ 1009049 h 1300238"/>
                    <a:gd name="connsiteX5" fmla="*/ 1873477 w 2177983"/>
                    <a:gd name="connsiteY5" fmla="*/ 313480 h 1300238"/>
                    <a:gd name="connsiteX6" fmla="*/ 1412369 w 2177983"/>
                    <a:gd name="connsiteY6" fmla="*/ 24311 h 1300238"/>
                    <a:gd name="connsiteX7" fmla="*/ 555282 w 2177983"/>
                    <a:gd name="connsiteY7" fmla="*/ 26916 h 1300238"/>
                    <a:gd name="connsiteX8" fmla="*/ 407937 w 2177983"/>
                    <a:gd name="connsiteY8" fmla="*/ 184507 h 1300238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55282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92191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1671 h 1277521"/>
                    <a:gd name="connsiteX1" fmla="*/ 10815 w 2194998"/>
                    <a:gd name="connsiteY1" fmla="*/ 1041602 h 1277521"/>
                    <a:gd name="connsiteX2" fmla="*/ 227983 w 2194998"/>
                    <a:gd name="connsiteY2" fmla="*/ 1260943 h 1277521"/>
                    <a:gd name="connsiteX3" fmla="*/ 1957992 w 2194998"/>
                    <a:gd name="connsiteY3" fmla="*/ 1276868 h 1277521"/>
                    <a:gd name="connsiteX4" fmla="*/ 2139200 w 2194998"/>
                    <a:gd name="connsiteY4" fmla="*/ 986213 h 1277521"/>
                    <a:gd name="connsiteX5" fmla="*/ 1873477 w 2194998"/>
                    <a:gd name="connsiteY5" fmla="*/ 290644 h 1277521"/>
                    <a:gd name="connsiteX6" fmla="*/ 1412369 w 2194998"/>
                    <a:gd name="connsiteY6" fmla="*/ 1475 h 1277521"/>
                    <a:gd name="connsiteX7" fmla="*/ 592191 w 2194998"/>
                    <a:gd name="connsiteY7" fmla="*/ 4080 h 1277521"/>
                    <a:gd name="connsiteX8" fmla="*/ 407937 w 2194998"/>
                    <a:gd name="connsiteY8" fmla="*/ 161671 h 1277521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6722 w 2193783"/>
                    <a:gd name="connsiteY0" fmla="*/ 162330 h 1282395"/>
                    <a:gd name="connsiteX1" fmla="*/ 13383 w 2193783"/>
                    <a:gd name="connsiteY1" fmla="*/ 1046045 h 1282395"/>
                    <a:gd name="connsiteX2" fmla="*/ 226768 w 2193783"/>
                    <a:gd name="connsiteY2" fmla="*/ 1261602 h 1282395"/>
                    <a:gd name="connsiteX3" fmla="*/ 1956777 w 2193783"/>
                    <a:gd name="connsiteY3" fmla="*/ 1277527 h 1282395"/>
                    <a:gd name="connsiteX4" fmla="*/ 2137985 w 2193783"/>
                    <a:gd name="connsiteY4" fmla="*/ 986872 h 1282395"/>
                    <a:gd name="connsiteX5" fmla="*/ 1872262 w 2193783"/>
                    <a:gd name="connsiteY5" fmla="*/ 291303 h 1282395"/>
                    <a:gd name="connsiteX6" fmla="*/ 1411154 w 2193783"/>
                    <a:gd name="connsiteY6" fmla="*/ 2134 h 1282395"/>
                    <a:gd name="connsiteX7" fmla="*/ 606455 w 2193783"/>
                    <a:gd name="connsiteY7" fmla="*/ 2358 h 1282395"/>
                    <a:gd name="connsiteX8" fmla="*/ 406722 w 2193783"/>
                    <a:gd name="connsiteY8" fmla="*/ 162330 h 1282395"/>
                    <a:gd name="connsiteX0" fmla="*/ 406722 w 2190370"/>
                    <a:gd name="connsiteY0" fmla="*/ 162330 h 1302822"/>
                    <a:gd name="connsiteX1" fmla="*/ 13383 w 2190370"/>
                    <a:gd name="connsiteY1" fmla="*/ 1046045 h 1302822"/>
                    <a:gd name="connsiteX2" fmla="*/ 226768 w 2190370"/>
                    <a:gd name="connsiteY2" fmla="*/ 1261602 h 1302822"/>
                    <a:gd name="connsiteX3" fmla="*/ 1956777 w 2190370"/>
                    <a:gd name="connsiteY3" fmla="*/ 1277527 h 1302822"/>
                    <a:gd name="connsiteX4" fmla="*/ 2137985 w 2190370"/>
                    <a:gd name="connsiteY4" fmla="*/ 986872 h 1302822"/>
                    <a:gd name="connsiteX5" fmla="*/ 1872262 w 2190370"/>
                    <a:gd name="connsiteY5" fmla="*/ 291303 h 1302822"/>
                    <a:gd name="connsiteX6" fmla="*/ 1411154 w 2190370"/>
                    <a:gd name="connsiteY6" fmla="*/ 2134 h 1302822"/>
                    <a:gd name="connsiteX7" fmla="*/ 606455 w 2190370"/>
                    <a:gd name="connsiteY7" fmla="*/ 2358 h 1302822"/>
                    <a:gd name="connsiteX8" fmla="*/ 406722 w 2190370"/>
                    <a:gd name="connsiteY8" fmla="*/ 162330 h 1302822"/>
                    <a:gd name="connsiteX0" fmla="*/ 417622 w 2202664"/>
                    <a:gd name="connsiteY0" fmla="*/ 162330 h 1302822"/>
                    <a:gd name="connsiteX1" fmla="*/ 24283 w 2202664"/>
                    <a:gd name="connsiteY1" fmla="*/ 1046045 h 1302822"/>
                    <a:gd name="connsiteX2" fmla="*/ 211182 w 2202664"/>
                    <a:gd name="connsiteY2" fmla="*/ 1261602 h 1302822"/>
                    <a:gd name="connsiteX3" fmla="*/ 1967677 w 2202664"/>
                    <a:gd name="connsiteY3" fmla="*/ 1277527 h 1302822"/>
                    <a:gd name="connsiteX4" fmla="*/ 2148885 w 2202664"/>
                    <a:gd name="connsiteY4" fmla="*/ 986872 h 1302822"/>
                    <a:gd name="connsiteX5" fmla="*/ 1883162 w 2202664"/>
                    <a:gd name="connsiteY5" fmla="*/ 291303 h 1302822"/>
                    <a:gd name="connsiteX6" fmla="*/ 1422054 w 2202664"/>
                    <a:gd name="connsiteY6" fmla="*/ 2134 h 1302822"/>
                    <a:gd name="connsiteX7" fmla="*/ 617355 w 2202664"/>
                    <a:gd name="connsiteY7" fmla="*/ 2358 h 1302822"/>
                    <a:gd name="connsiteX8" fmla="*/ 417622 w 2202664"/>
                    <a:gd name="connsiteY8" fmla="*/ 162330 h 1302822"/>
                    <a:gd name="connsiteX0" fmla="*/ 425361 w 2211275"/>
                    <a:gd name="connsiteY0" fmla="*/ 162330 h 1303348"/>
                    <a:gd name="connsiteX1" fmla="*/ 32022 w 2211275"/>
                    <a:gd name="connsiteY1" fmla="*/ 1046045 h 1303348"/>
                    <a:gd name="connsiteX2" fmla="*/ 202524 w 2211275"/>
                    <a:gd name="connsiteY2" fmla="*/ 1262863 h 1303348"/>
                    <a:gd name="connsiteX3" fmla="*/ 1975416 w 2211275"/>
                    <a:gd name="connsiteY3" fmla="*/ 1277527 h 1303348"/>
                    <a:gd name="connsiteX4" fmla="*/ 2156624 w 2211275"/>
                    <a:gd name="connsiteY4" fmla="*/ 986872 h 1303348"/>
                    <a:gd name="connsiteX5" fmla="*/ 1890901 w 2211275"/>
                    <a:gd name="connsiteY5" fmla="*/ 291303 h 1303348"/>
                    <a:gd name="connsiteX6" fmla="*/ 1429793 w 2211275"/>
                    <a:gd name="connsiteY6" fmla="*/ 2134 h 1303348"/>
                    <a:gd name="connsiteX7" fmla="*/ 625094 w 2211275"/>
                    <a:gd name="connsiteY7" fmla="*/ 2358 h 1303348"/>
                    <a:gd name="connsiteX8" fmla="*/ 425361 w 2211275"/>
                    <a:gd name="connsiteY8" fmla="*/ 162330 h 1303348"/>
                    <a:gd name="connsiteX0" fmla="*/ 425830 w 2211744"/>
                    <a:gd name="connsiteY0" fmla="*/ 162330 h 1297198"/>
                    <a:gd name="connsiteX1" fmla="*/ 32491 w 2211744"/>
                    <a:gd name="connsiteY1" fmla="*/ 1046045 h 1297198"/>
                    <a:gd name="connsiteX2" fmla="*/ 202993 w 2211744"/>
                    <a:gd name="connsiteY2" fmla="*/ 1262863 h 1297198"/>
                    <a:gd name="connsiteX3" fmla="*/ 1975885 w 2211744"/>
                    <a:gd name="connsiteY3" fmla="*/ 1277527 h 1297198"/>
                    <a:gd name="connsiteX4" fmla="*/ 2157093 w 2211744"/>
                    <a:gd name="connsiteY4" fmla="*/ 986872 h 1297198"/>
                    <a:gd name="connsiteX5" fmla="*/ 1891370 w 2211744"/>
                    <a:gd name="connsiteY5" fmla="*/ 291303 h 1297198"/>
                    <a:gd name="connsiteX6" fmla="*/ 1430262 w 2211744"/>
                    <a:gd name="connsiteY6" fmla="*/ 2134 h 1297198"/>
                    <a:gd name="connsiteX7" fmla="*/ 625563 w 2211744"/>
                    <a:gd name="connsiteY7" fmla="*/ 2358 h 1297198"/>
                    <a:gd name="connsiteX8" fmla="*/ 425830 w 2211744"/>
                    <a:gd name="connsiteY8" fmla="*/ 162330 h 1297198"/>
                    <a:gd name="connsiteX0" fmla="*/ 425830 w 2218792"/>
                    <a:gd name="connsiteY0" fmla="*/ 162330 h 1278012"/>
                    <a:gd name="connsiteX1" fmla="*/ 32491 w 2218792"/>
                    <a:gd name="connsiteY1" fmla="*/ 1046045 h 1278012"/>
                    <a:gd name="connsiteX2" fmla="*/ 202993 w 2218792"/>
                    <a:gd name="connsiteY2" fmla="*/ 1262863 h 1278012"/>
                    <a:gd name="connsiteX3" fmla="*/ 1975885 w 2218792"/>
                    <a:gd name="connsiteY3" fmla="*/ 1277527 h 1278012"/>
                    <a:gd name="connsiteX4" fmla="*/ 2157093 w 2218792"/>
                    <a:gd name="connsiteY4" fmla="*/ 986872 h 1278012"/>
                    <a:gd name="connsiteX5" fmla="*/ 1891370 w 2218792"/>
                    <a:gd name="connsiteY5" fmla="*/ 291303 h 1278012"/>
                    <a:gd name="connsiteX6" fmla="*/ 1430262 w 2218792"/>
                    <a:gd name="connsiteY6" fmla="*/ 2134 h 1278012"/>
                    <a:gd name="connsiteX7" fmla="*/ 625563 w 2218792"/>
                    <a:gd name="connsiteY7" fmla="*/ 2358 h 1278012"/>
                    <a:gd name="connsiteX8" fmla="*/ 425830 w 2218792"/>
                    <a:gd name="connsiteY8" fmla="*/ 162330 h 1278012"/>
                    <a:gd name="connsiteX0" fmla="*/ 422416 w 2175630"/>
                    <a:gd name="connsiteY0" fmla="*/ 162330 h 1288945"/>
                    <a:gd name="connsiteX1" fmla="*/ 29077 w 2175630"/>
                    <a:gd name="connsiteY1" fmla="*/ 1046045 h 1288945"/>
                    <a:gd name="connsiteX2" fmla="*/ 199579 w 2175630"/>
                    <a:gd name="connsiteY2" fmla="*/ 1262863 h 1288945"/>
                    <a:gd name="connsiteX3" fmla="*/ 1924544 w 2175630"/>
                    <a:gd name="connsiteY3" fmla="*/ 1283833 h 1288945"/>
                    <a:gd name="connsiteX4" fmla="*/ 2153679 w 2175630"/>
                    <a:gd name="connsiteY4" fmla="*/ 986872 h 1288945"/>
                    <a:gd name="connsiteX5" fmla="*/ 1887956 w 2175630"/>
                    <a:gd name="connsiteY5" fmla="*/ 291303 h 1288945"/>
                    <a:gd name="connsiteX6" fmla="*/ 1426848 w 2175630"/>
                    <a:gd name="connsiteY6" fmla="*/ 2134 h 1288945"/>
                    <a:gd name="connsiteX7" fmla="*/ 622149 w 2175630"/>
                    <a:gd name="connsiteY7" fmla="*/ 2358 h 1288945"/>
                    <a:gd name="connsiteX8" fmla="*/ 422416 w 2175630"/>
                    <a:gd name="connsiteY8" fmla="*/ 162330 h 1288945"/>
                    <a:gd name="connsiteX0" fmla="*/ 424815 w 2196524"/>
                    <a:gd name="connsiteY0" fmla="*/ 162330 h 1293060"/>
                    <a:gd name="connsiteX1" fmla="*/ 31476 w 2196524"/>
                    <a:gd name="connsiteY1" fmla="*/ 1046045 h 1293060"/>
                    <a:gd name="connsiteX2" fmla="*/ 201978 w 2196524"/>
                    <a:gd name="connsiteY2" fmla="*/ 1262863 h 1293060"/>
                    <a:gd name="connsiteX3" fmla="*/ 1966041 w 2196524"/>
                    <a:gd name="connsiteY3" fmla="*/ 1290139 h 1293060"/>
                    <a:gd name="connsiteX4" fmla="*/ 2156078 w 2196524"/>
                    <a:gd name="connsiteY4" fmla="*/ 986872 h 1293060"/>
                    <a:gd name="connsiteX5" fmla="*/ 1890355 w 2196524"/>
                    <a:gd name="connsiteY5" fmla="*/ 291303 h 1293060"/>
                    <a:gd name="connsiteX6" fmla="*/ 1429247 w 2196524"/>
                    <a:gd name="connsiteY6" fmla="*/ 2134 h 1293060"/>
                    <a:gd name="connsiteX7" fmla="*/ 624548 w 2196524"/>
                    <a:gd name="connsiteY7" fmla="*/ 2358 h 1293060"/>
                    <a:gd name="connsiteX8" fmla="*/ 424815 w 2196524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15052 w 2208904"/>
                    <a:gd name="connsiteY0" fmla="*/ 162330 h 1295421"/>
                    <a:gd name="connsiteX1" fmla="*/ 39371 w 2208904"/>
                    <a:gd name="connsiteY1" fmla="*/ 1000640 h 1295421"/>
                    <a:gd name="connsiteX2" fmla="*/ 192215 w 2208904"/>
                    <a:gd name="connsiteY2" fmla="*/ 1262863 h 1295421"/>
                    <a:gd name="connsiteX3" fmla="*/ 1956278 w 2208904"/>
                    <a:gd name="connsiteY3" fmla="*/ 1290139 h 1295421"/>
                    <a:gd name="connsiteX4" fmla="*/ 2146315 w 2208904"/>
                    <a:gd name="connsiteY4" fmla="*/ 986872 h 1295421"/>
                    <a:gd name="connsiteX5" fmla="*/ 1880592 w 2208904"/>
                    <a:gd name="connsiteY5" fmla="*/ 291303 h 1295421"/>
                    <a:gd name="connsiteX6" fmla="*/ 1419484 w 2208904"/>
                    <a:gd name="connsiteY6" fmla="*/ 2134 h 1295421"/>
                    <a:gd name="connsiteX7" fmla="*/ 614785 w 2208904"/>
                    <a:gd name="connsiteY7" fmla="*/ 2358 h 1295421"/>
                    <a:gd name="connsiteX8" fmla="*/ 415052 w 2208904"/>
                    <a:gd name="connsiteY8" fmla="*/ 162330 h 1295421"/>
                    <a:gd name="connsiteX0" fmla="*/ 415052 w 2208904"/>
                    <a:gd name="connsiteY0" fmla="*/ 162330 h 1290139"/>
                    <a:gd name="connsiteX1" fmla="*/ 39371 w 2208904"/>
                    <a:gd name="connsiteY1" fmla="*/ 1000640 h 1290139"/>
                    <a:gd name="connsiteX2" fmla="*/ 192215 w 2208904"/>
                    <a:gd name="connsiteY2" fmla="*/ 1262863 h 1290139"/>
                    <a:gd name="connsiteX3" fmla="*/ 1956278 w 2208904"/>
                    <a:gd name="connsiteY3" fmla="*/ 1290139 h 1290139"/>
                    <a:gd name="connsiteX4" fmla="*/ 2146315 w 2208904"/>
                    <a:gd name="connsiteY4" fmla="*/ 986872 h 1290139"/>
                    <a:gd name="connsiteX5" fmla="*/ 1880592 w 2208904"/>
                    <a:gd name="connsiteY5" fmla="*/ 291303 h 1290139"/>
                    <a:gd name="connsiteX6" fmla="*/ 1419484 w 2208904"/>
                    <a:gd name="connsiteY6" fmla="*/ 2134 h 1290139"/>
                    <a:gd name="connsiteX7" fmla="*/ 614785 w 2208904"/>
                    <a:gd name="connsiteY7" fmla="*/ 2358 h 1290139"/>
                    <a:gd name="connsiteX8" fmla="*/ 415052 w 2208904"/>
                    <a:gd name="connsiteY8" fmla="*/ 162330 h 1290139"/>
                    <a:gd name="connsiteX0" fmla="*/ 401334 w 2187110"/>
                    <a:gd name="connsiteY0" fmla="*/ 162330 h 1337291"/>
                    <a:gd name="connsiteX1" fmla="*/ 25653 w 2187110"/>
                    <a:gd name="connsiteY1" fmla="*/ 1000640 h 1337291"/>
                    <a:gd name="connsiteX2" fmla="*/ 206141 w 2187110"/>
                    <a:gd name="connsiteY2" fmla="*/ 1337291 h 1337291"/>
                    <a:gd name="connsiteX3" fmla="*/ 1942560 w 2187110"/>
                    <a:gd name="connsiteY3" fmla="*/ 1290139 h 1337291"/>
                    <a:gd name="connsiteX4" fmla="*/ 2132597 w 2187110"/>
                    <a:gd name="connsiteY4" fmla="*/ 986872 h 1337291"/>
                    <a:gd name="connsiteX5" fmla="*/ 1866874 w 2187110"/>
                    <a:gd name="connsiteY5" fmla="*/ 291303 h 1337291"/>
                    <a:gd name="connsiteX6" fmla="*/ 1405766 w 2187110"/>
                    <a:gd name="connsiteY6" fmla="*/ 2134 h 1337291"/>
                    <a:gd name="connsiteX7" fmla="*/ 601067 w 2187110"/>
                    <a:gd name="connsiteY7" fmla="*/ 2358 h 1337291"/>
                    <a:gd name="connsiteX8" fmla="*/ 401334 w 2187110"/>
                    <a:gd name="connsiteY8" fmla="*/ 162330 h 1337291"/>
                    <a:gd name="connsiteX0" fmla="*/ 414572 w 2200348"/>
                    <a:gd name="connsiteY0" fmla="*/ 162330 h 1353851"/>
                    <a:gd name="connsiteX1" fmla="*/ 17626 w 2200348"/>
                    <a:gd name="connsiteY1" fmla="*/ 1077195 h 1353851"/>
                    <a:gd name="connsiteX2" fmla="*/ 219379 w 2200348"/>
                    <a:gd name="connsiteY2" fmla="*/ 1337291 h 1353851"/>
                    <a:gd name="connsiteX3" fmla="*/ 1955798 w 2200348"/>
                    <a:gd name="connsiteY3" fmla="*/ 1290139 h 1353851"/>
                    <a:gd name="connsiteX4" fmla="*/ 2145835 w 2200348"/>
                    <a:gd name="connsiteY4" fmla="*/ 986872 h 1353851"/>
                    <a:gd name="connsiteX5" fmla="*/ 1880112 w 2200348"/>
                    <a:gd name="connsiteY5" fmla="*/ 291303 h 1353851"/>
                    <a:gd name="connsiteX6" fmla="*/ 1419004 w 2200348"/>
                    <a:gd name="connsiteY6" fmla="*/ 2134 h 1353851"/>
                    <a:gd name="connsiteX7" fmla="*/ 614305 w 2200348"/>
                    <a:gd name="connsiteY7" fmla="*/ 2358 h 1353851"/>
                    <a:gd name="connsiteX8" fmla="*/ 414572 w 2200348"/>
                    <a:gd name="connsiteY8" fmla="*/ 162330 h 1353851"/>
                    <a:gd name="connsiteX0" fmla="*/ 451177 w 2236953"/>
                    <a:gd name="connsiteY0" fmla="*/ 162727 h 1345604"/>
                    <a:gd name="connsiteX1" fmla="*/ 3195 w 2236953"/>
                    <a:gd name="connsiteY1" fmla="*/ 1194550 h 1345604"/>
                    <a:gd name="connsiteX2" fmla="*/ 255984 w 2236953"/>
                    <a:gd name="connsiteY2" fmla="*/ 1337688 h 1345604"/>
                    <a:gd name="connsiteX3" fmla="*/ 1992403 w 2236953"/>
                    <a:gd name="connsiteY3" fmla="*/ 1290536 h 1345604"/>
                    <a:gd name="connsiteX4" fmla="*/ 2182440 w 2236953"/>
                    <a:gd name="connsiteY4" fmla="*/ 987269 h 1345604"/>
                    <a:gd name="connsiteX5" fmla="*/ 1916717 w 2236953"/>
                    <a:gd name="connsiteY5" fmla="*/ 291700 h 1345604"/>
                    <a:gd name="connsiteX6" fmla="*/ 1455609 w 2236953"/>
                    <a:gd name="connsiteY6" fmla="*/ 2531 h 1345604"/>
                    <a:gd name="connsiteX7" fmla="*/ 650910 w 2236953"/>
                    <a:gd name="connsiteY7" fmla="*/ 2755 h 1345604"/>
                    <a:gd name="connsiteX8" fmla="*/ 451177 w 2236953"/>
                    <a:gd name="connsiteY8" fmla="*/ 162727 h 1345604"/>
                    <a:gd name="connsiteX0" fmla="*/ 486259 w 2272035"/>
                    <a:gd name="connsiteY0" fmla="*/ 166223 h 1341461"/>
                    <a:gd name="connsiteX1" fmla="*/ 0 w 2272035"/>
                    <a:gd name="connsiteY1" fmla="*/ 1302245 h 1341461"/>
                    <a:gd name="connsiteX2" fmla="*/ 291066 w 2272035"/>
                    <a:gd name="connsiteY2" fmla="*/ 1341184 h 1341461"/>
                    <a:gd name="connsiteX3" fmla="*/ 2027485 w 2272035"/>
                    <a:gd name="connsiteY3" fmla="*/ 1294032 h 1341461"/>
                    <a:gd name="connsiteX4" fmla="*/ 2217522 w 2272035"/>
                    <a:gd name="connsiteY4" fmla="*/ 990765 h 1341461"/>
                    <a:gd name="connsiteX5" fmla="*/ 1951799 w 2272035"/>
                    <a:gd name="connsiteY5" fmla="*/ 295196 h 1341461"/>
                    <a:gd name="connsiteX6" fmla="*/ 1490691 w 2272035"/>
                    <a:gd name="connsiteY6" fmla="*/ 6027 h 1341461"/>
                    <a:gd name="connsiteX7" fmla="*/ 685992 w 2272035"/>
                    <a:gd name="connsiteY7" fmla="*/ 6251 h 1341461"/>
                    <a:gd name="connsiteX8" fmla="*/ 486259 w 2272035"/>
                    <a:gd name="connsiteY8" fmla="*/ 166223 h 1341461"/>
                    <a:gd name="connsiteX0" fmla="*/ 415957 w 2201733"/>
                    <a:gd name="connsiteY0" fmla="*/ 162331 h 1353065"/>
                    <a:gd name="connsiteX1" fmla="*/ 16885 w 2201733"/>
                    <a:gd name="connsiteY1" fmla="*/ 1087828 h 1353065"/>
                    <a:gd name="connsiteX2" fmla="*/ 220764 w 2201733"/>
                    <a:gd name="connsiteY2" fmla="*/ 1337292 h 1353065"/>
                    <a:gd name="connsiteX3" fmla="*/ 1957183 w 2201733"/>
                    <a:gd name="connsiteY3" fmla="*/ 1290140 h 1353065"/>
                    <a:gd name="connsiteX4" fmla="*/ 2147220 w 2201733"/>
                    <a:gd name="connsiteY4" fmla="*/ 986873 h 1353065"/>
                    <a:gd name="connsiteX5" fmla="*/ 1881497 w 2201733"/>
                    <a:gd name="connsiteY5" fmla="*/ 291304 h 1353065"/>
                    <a:gd name="connsiteX6" fmla="*/ 1420389 w 2201733"/>
                    <a:gd name="connsiteY6" fmla="*/ 2135 h 1353065"/>
                    <a:gd name="connsiteX7" fmla="*/ 615690 w 2201733"/>
                    <a:gd name="connsiteY7" fmla="*/ 2359 h 1353065"/>
                    <a:gd name="connsiteX8" fmla="*/ 415957 w 2201733"/>
                    <a:gd name="connsiteY8" fmla="*/ 162331 h 1353065"/>
                    <a:gd name="connsiteX0" fmla="*/ 452870 w 2238646"/>
                    <a:gd name="connsiteY0" fmla="*/ 163547 h 1344386"/>
                    <a:gd name="connsiteX1" fmla="*/ 2762 w 2238646"/>
                    <a:gd name="connsiteY1" fmla="*/ 1223014 h 1344386"/>
                    <a:gd name="connsiteX2" fmla="*/ 257677 w 2238646"/>
                    <a:gd name="connsiteY2" fmla="*/ 1338508 h 1344386"/>
                    <a:gd name="connsiteX3" fmla="*/ 1994096 w 2238646"/>
                    <a:gd name="connsiteY3" fmla="*/ 1291356 h 1344386"/>
                    <a:gd name="connsiteX4" fmla="*/ 2184133 w 2238646"/>
                    <a:gd name="connsiteY4" fmla="*/ 988089 h 1344386"/>
                    <a:gd name="connsiteX5" fmla="*/ 1918410 w 2238646"/>
                    <a:gd name="connsiteY5" fmla="*/ 292520 h 1344386"/>
                    <a:gd name="connsiteX6" fmla="*/ 1457302 w 2238646"/>
                    <a:gd name="connsiteY6" fmla="*/ 3351 h 1344386"/>
                    <a:gd name="connsiteX7" fmla="*/ 652603 w 2238646"/>
                    <a:gd name="connsiteY7" fmla="*/ 3575 h 1344386"/>
                    <a:gd name="connsiteX8" fmla="*/ 452870 w 2238646"/>
                    <a:gd name="connsiteY8" fmla="*/ 163547 h 1344386"/>
                    <a:gd name="connsiteX0" fmla="*/ 415957 w 2201733"/>
                    <a:gd name="connsiteY0" fmla="*/ 162331 h 1356841"/>
                    <a:gd name="connsiteX1" fmla="*/ 16885 w 2201733"/>
                    <a:gd name="connsiteY1" fmla="*/ 1036792 h 1356841"/>
                    <a:gd name="connsiteX2" fmla="*/ 220764 w 2201733"/>
                    <a:gd name="connsiteY2" fmla="*/ 1337292 h 1356841"/>
                    <a:gd name="connsiteX3" fmla="*/ 1957183 w 2201733"/>
                    <a:gd name="connsiteY3" fmla="*/ 1290140 h 1356841"/>
                    <a:gd name="connsiteX4" fmla="*/ 2147220 w 2201733"/>
                    <a:gd name="connsiteY4" fmla="*/ 986873 h 1356841"/>
                    <a:gd name="connsiteX5" fmla="*/ 1881497 w 2201733"/>
                    <a:gd name="connsiteY5" fmla="*/ 291304 h 1356841"/>
                    <a:gd name="connsiteX6" fmla="*/ 1420389 w 2201733"/>
                    <a:gd name="connsiteY6" fmla="*/ 2135 h 1356841"/>
                    <a:gd name="connsiteX7" fmla="*/ 615690 w 2201733"/>
                    <a:gd name="connsiteY7" fmla="*/ 2359 h 1356841"/>
                    <a:gd name="connsiteX8" fmla="*/ 415957 w 2201733"/>
                    <a:gd name="connsiteY8" fmla="*/ 162331 h 1356841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8815 w 2210171"/>
                    <a:gd name="connsiteY0" fmla="*/ 162331 h 1371171"/>
                    <a:gd name="connsiteX1" fmla="*/ 19743 w 2210171"/>
                    <a:gd name="connsiteY1" fmla="*/ 1075069 h 1371171"/>
                    <a:gd name="connsiteX2" fmla="*/ 223622 w 2210171"/>
                    <a:gd name="connsiteY2" fmla="*/ 1337292 h 1371171"/>
                    <a:gd name="connsiteX3" fmla="*/ 2013025 w 2210171"/>
                    <a:gd name="connsiteY3" fmla="*/ 1329451 h 1371171"/>
                    <a:gd name="connsiteX4" fmla="*/ 2150078 w 2210171"/>
                    <a:gd name="connsiteY4" fmla="*/ 986873 h 1371171"/>
                    <a:gd name="connsiteX5" fmla="*/ 1884355 w 2210171"/>
                    <a:gd name="connsiteY5" fmla="*/ 291304 h 1371171"/>
                    <a:gd name="connsiteX6" fmla="*/ 1423247 w 2210171"/>
                    <a:gd name="connsiteY6" fmla="*/ 2135 h 1371171"/>
                    <a:gd name="connsiteX7" fmla="*/ 618548 w 2210171"/>
                    <a:gd name="connsiteY7" fmla="*/ 2359 h 1371171"/>
                    <a:gd name="connsiteX8" fmla="*/ 418815 w 2210171"/>
                    <a:gd name="connsiteY8" fmla="*/ 162331 h 1371171"/>
                    <a:gd name="connsiteX0" fmla="*/ 421564 w 2243923"/>
                    <a:gd name="connsiteY0" fmla="*/ 162331 h 1375167"/>
                    <a:gd name="connsiteX1" fmla="*/ 22492 w 2243923"/>
                    <a:gd name="connsiteY1" fmla="*/ 1075069 h 1375167"/>
                    <a:gd name="connsiteX2" fmla="*/ 226371 w 2243923"/>
                    <a:gd name="connsiteY2" fmla="*/ 1337292 h 1375167"/>
                    <a:gd name="connsiteX3" fmla="*/ 2065340 w 2243923"/>
                    <a:gd name="connsiteY3" fmla="*/ 1336288 h 1375167"/>
                    <a:gd name="connsiteX4" fmla="*/ 2152827 w 2243923"/>
                    <a:gd name="connsiteY4" fmla="*/ 986873 h 1375167"/>
                    <a:gd name="connsiteX5" fmla="*/ 1887104 w 2243923"/>
                    <a:gd name="connsiteY5" fmla="*/ 291304 h 1375167"/>
                    <a:gd name="connsiteX6" fmla="*/ 1425996 w 2243923"/>
                    <a:gd name="connsiteY6" fmla="*/ 2135 h 1375167"/>
                    <a:gd name="connsiteX7" fmla="*/ 621297 w 2243923"/>
                    <a:gd name="connsiteY7" fmla="*/ 2359 h 1375167"/>
                    <a:gd name="connsiteX8" fmla="*/ 421564 w 2243923"/>
                    <a:gd name="connsiteY8" fmla="*/ 162331 h 1375167"/>
                    <a:gd name="connsiteX0" fmla="*/ 421564 w 2241053"/>
                    <a:gd name="connsiteY0" fmla="*/ 162331 h 1357617"/>
                    <a:gd name="connsiteX1" fmla="*/ 22492 w 2241053"/>
                    <a:gd name="connsiteY1" fmla="*/ 1075069 h 1357617"/>
                    <a:gd name="connsiteX2" fmla="*/ 226371 w 2241053"/>
                    <a:gd name="connsiteY2" fmla="*/ 1337292 h 1357617"/>
                    <a:gd name="connsiteX3" fmla="*/ 2065340 w 2241053"/>
                    <a:gd name="connsiteY3" fmla="*/ 1336288 h 1357617"/>
                    <a:gd name="connsiteX4" fmla="*/ 2152827 w 2241053"/>
                    <a:gd name="connsiteY4" fmla="*/ 986873 h 1357617"/>
                    <a:gd name="connsiteX5" fmla="*/ 1887104 w 2241053"/>
                    <a:gd name="connsiteY5" fmla="*/ 291304 h 1357617"/>
                    <a:gd name="connsiteX6" fmla="*/ 1425996 w 2241053"/>
                    <a:gd name="connsiteY6" fmla="*/ 2135 h 1357617"/>
                    <a:gd name="connsiteX7" fmla="*/ 621297 w 2241053"/>
                    <a:gd name="connsiteY7" fmla="*/ 2359 h 1357617"/>
                    <a:gd name="connsiteX8" fmla="*/ 421564 w 2241053"/>
                    <a:gd name="connsiteY8" fmla="*/ 162331 h 1357617"/>
                    <a:gd name="connsiteX0" fmla="*/ 419285 w 2238774"/>
                    <a:gd name="connsiteY0" fmla="*/ 162331 h 1344021"/>
                    <a:gd name="connsiteX1" fmla="*/ 20213 w 2238774"/>
                    <a:gd name="connsiteY1" fmla="*/ 1075069 h 1344021"/>
                    <a:gd name="connsiteX2" fmla="*/ 224092 w 2238774"/>
                    <a:gd name="connsiteY2" fmla="*/ 1337292 h 1344021"/>
                    <a:gd name="connsiteX3" fmla="*/ 2063061 w 2238774"/>
                    <a:gd name="connsiteY3" fmla="*/ 1336288 h 1344021"/>
                    <a:gd name="connsiteX4" fmla="*/ 2150548 w 2238774"/>
                    <a:gd name="connsiteY4" fmla="*/ 986873 h 1344021"/>
                    <a:gd name="connsiteX5" fmla="*/ 1884825 w 2238774"/>
                    <a:gd name="connsiteY5" fmla="*/ 291304 h 1344021"/>
                    <a:gd name="connsiteX6" fmla="*/ 1423717 w 2238774"/>
                    <a:gd name="connsiteY6" fmla="*/ 2135 h 1344021"/>
                    <a:gd name="connsiteX7" fmla="*/ 619018 w 2238774"/>
                    <a:gd name="connsiteY7" fmla="*/ 2359 h 1344021"/>
                    <a:gd name="connsiteX8" fmla="*/ 419285 w 2238774"/>
                    <a:gd name="connsiteY8" fmla="*/ 162331 h 1344021"/>
                    <a:gd name="connsiteX0" fmla="*/ 405897 w 2225386"/>
                    <a:gd name="connsiteY0" fmla="*/ 162331 h 1342541"/>
                    <a:gd name="connsiteX1" fmla="*/ 6825 w 2225386"/>
                    <a:gd name="connsiteY1" fmla="*/ 1075069 h 1342541"/>
                    <a:gd name="connsiteX2" fmla="*/ 210704 w 2225386"/>
                    <a:gd name="connsiteY2" fmla="*/ 1337292 h 1342541"/>
                    <a:gd name="connsiteX3" fmla="*/ 2049673 w 2225386"/>
                    <a:gd name="connsiteY3" fmla="*/ 1336288 h 1342541"/>
                    <a:gd name="connsiteX4" fmla="*/ 2137160 w 2225386"/>
                    <a:gd name="connsiteY4" fmla="*/ 986873 h 1342541"/>
                    <a:gd name="connsiteX5" fmla="*/ 1871437 w 2225386"/>
                    <a:gd name="connsiteY5" fmla="*/ 291304 h 1342541"/>
                    <a:gd name="connsiteX6" fmla="*/ 1410329 w 2225386"/>
                    <a:gd name="connsiteY6" fmla="*/ 2135 h 1342541"/>
                    <a:gd name="connsiteX7" fmla="*/ 605630 w 2225386"/>
                    <a:gd name="connsiteY7" fmla="*/ 2359 h 1342541"/>
                    <a:gd name="connsiteX8" fmla="*/ 405897 w 2225386"/>
                    <a:gd name="connsiteY8" fmla="*/ 162331 h 1342541"/>
                    <a:gd name="connsiteX0" fmla="*/ 405897 w 2225386"/>
                    <a:gd name="connsiteY0" fmla="*/ 162331 h 1341812"/>
                    <a:gd name="connsiteX1" fmla="*/ 6825 w 2225386"/>
                    <a:gd name="connsiteY1" fmla="*/ 1075069 h 1341812"/>
                    <a:gd name="connsiteX2" fmla="*/ 210704 w 2225386"/>
                    <a:gd name="connsiteY2" fmla="*/ 1337292 h 1341812"/>
                    <a:gd name="connsiteX3" fmla="*/ 2049673 w 2225386"/>
                    <a:gd name="connsiteY3" fmla="*/ 1336288 h 1341812"/>
                    <a:gd name="connsiteX4" fmla="*/ 2137160 w 2225386"/>
                    <a:gd name="connsiteY4" fmla="*/ 986873 h 1341812"/>
                    <a:gd name="connsiteX5" fmla="*/ 1871437 w 2225386"/>
                    <a:gd name="connsiteY5" fmla="*/ 291304 h 1341812"/>
                    <a:gd name="connsiteX6" fmla="*/ 1410329 w 2225386"/>
                    <a:gd name="connsiteY6" fmla="*/ 2135 h 1341812"/>
                    <a:gd name="connsiteX7" fmla="*/ 605630 w 2225386"/>
                    <a:gd name="connsiteY7" fmla="*/ 2359 h 1341812"/>
                    <a:gd name="connsiteX8" fmla="*/ 405897 w 2225386"/>
                    <a:gd name="connsiteY8" fmla="*/ 162331 h 1341812"/>
                    <a:gd name="connsiteX0" fmla="*/ 405897 w 2225386"/>
                    <a:gd name="connsiteY0" fmla="*/ 162331 h 1339920"/>
                    <a:gd name="connsiteX1" fmla="*/ 6825 w 2225386"/>
                    <a:gd name="connsiteY1" fmla="*/ 1075069 h 1339920"/>
                    <a:gd name="connsiteX2" fmla="*/ 210704 w 2225386"/>
                    <a:gd name="connsiteY2" fmla="*/ 1337292 h 1339920"/>
                    <a:gd name="connsiteX3" fmla="*/ 2049673 w 2225386"/>
                    <a:gd name="connsiteY3" fmla="*/ 1336288 h 1339920"/>
                    <a:gd name="connsiteX4" fmla="*/ 2137160 w 2225386"/>
                    <a:gd name="connsiteY4" fmla="*/ 986873 h 1339920"/>
                    <a:gd name="connsiteX5" fmla="*/ 1871437 w 2225386"/>
                    <a:gd name="connsiteY5" fmla="*/ 291304 h 1339920"/>
                    <a:gd name="connsiteX6" fmla="*/ 1410329 w 2225386"/>
                    <a:gd name="connsiteY6" fmla="*/ 2135 h 1339920"/>
                    <a:gd name="connsiteX7" fmla="*/ 605630 w 2225386"/>
                    <a:gd name="connsiteY7" fmla="*/ 2359 h 1339920"/>
                    <a:gd name="connsiteX8" fmla="*/ 405897 w 2225386"/>
                    <a:gd name="connsiteY8" fmla="*/ 162331 h 1339920"/>
                    <a:gd name="connsiteX0" fmla="*/ 405897 w 2234837"/>
                    <a:gd name="connsiteY0" fmla="*/ 162331 h 1339920"/>
                    <a:gd name="connsiteX1" fmla="*/ 6825 w 2234837"/>
                    <a:gd name="connsiteY1" fmla="*/ 1075069 h 1339920"/>
                    <a:gd name="connsiteX2" fmla="*/ 210704 w 2234837"/>
                    <a:gd name="connsiteY2" fmla="*/ 1337292 h 1339920"/>
                    <a:gd name="connsiteX3" fmla="*/ 2049673 w 2234837"/>
                    <a:gd name="connsiteY3" fmla="*/ 1336288 h 1339920"/>
                    <a:gd name="connsiteX4" fmla="*/ 2137160 w 2234837"/>
                    <a:gd name="connsiteY4" fmla="*/ 986873 h 1339920"/>
                    <a:gd name="connsiteX5" fmla="*/ 1871437 w 2234837"/>
                    <a:gd name="connsiteY5" fmla="*/ 291304 h 1339920"/>
                    <a:gd name="connsiteX6" fmla="*/ 1410329 w 2234837"/>
                    <a:gd name="connsiteY6" fmla="*/ 2135 h 1339920"/>
                    <a:gd name="connsiteX7" fmla="*/ 605630 w 2234837"/>
                    <a:gd name="connsiteY7" fmla="*/ 2359 h 1339920"/>
                    <a:gd name="connsiteX8" fmla="*/ 405897 w 2234837"/>
                    <a:gd name="connsiteY8" fmla="*/ 162331 h 1339920"/>
                    <a:gd name="connsiteX0" fmla="*/ 405897 w 2238295"/>
                    <a:gd name="connsiteY0" fmla="*/ 162331 h 1339920"/>
                    <a:gd name="connsiteX1" fmla="*/ 6825 w 2238295"/>
                    <a:gd name="connsiteY1" fmla="*/ 1075069 h 1339920"/>
                    <a:gd name="connsiteX2" fmla="*/ 210704 w 2238295"/>
                    <a:gd name="connsiteY2" fmla="*/ 1337292 h 1339920"/>
                    <a:gd name="connsiteX3" fmla="*/ 2049673 w 2238295"/>
                    <a:gd name="connsiteY3" fmla="*/ 1336288 h 1339920"/>
                    <a:gd name="connsiteX4" fmla="*/ 2137160 w 2238295"/>
                    <a:gd name="connsiteY4" fmla="*/ 986873 h 1339920"/>
                    <a:gd name="connsiteX5" fmla="*/ 1871437 w 2238295"/>
                    <a:gd name="connsiteY5" fmla="*/ 291304 h 1339920"/>
                    <a:gd name="connsiteX6" fmla="*/ 1410329 w 2238295"/>
                    <a:gd name="connsiteY6" fmla="*/ 2135 h 1339920"/>
                    <a:gd name="connsiteX7" fmla="*/ 605630 w 2238295"/>
                    <a:gd name="connsiteY7" fmla="*/ 2359 h 1339920"/>
                    <a:gd name="connsiteX8" fmla="*/ 405897 w 2238295"/>
                    <a:gd name="connsiteY8" fmla="*/ 162331 h 1339920"/>
                    <a:gd name="connsiteX0" fmla="*/ 405897 w 2235983"/>
                    <a:gd name="connsiteY0" fmla="*/ 162331 h 1339920"/>
                    <a:gd name="connsiteX1" fmla="*/ 6825 w 2235983"/>
                    <a:gd name="connsiteY1" fmla="*/ 1075069 h 1339920"/>
                    <a:gd name="connsiteX2" fmla="*/ 210704 w 2235983"/>
                    <a:gd name="connsiteY2" fmla="*/ 1337292 h 1339920"/>
                    <a:gd name="connsiteX3" fmla="*/ 2049673 w 2235983"/>
                    <a:gd name="connsiteY3" fmla="*/ 1336288 h 1339920"/>
                    <a:gd name="connsiteX4" fmla="*/ 2137160 w 2235983"/>
                    <a:gd name="connsiteY4" fmla="*/ 986873 h 1339920"/>
                    <a:gd name="connsiteX5" fmla="*/ 1871437 w 2235983"/>
                    <a:gd name="connsiteY5" fmla="*/ 291304 h 1339920"/>
                    <a:gd name="connsiteX6" fmla="*/ 1410329 w 2235983"/>
                    <a:gd name="connsiteY6" fmla="*/ 2135 h 1339920"/>
                    <a:gd name="connsiteX7" fmla="*/ 605630 w 2235983"/>
                    <a:gd name="connsiteY7" fmla="*/ 2359 h 1339920"/>
                    <a:gd name="connsiteX8" fmla="*/ 405897 w 2235983"/>
                    <a:gd name="connsiteY8" fmla="*/ 162331 h 1339920"/>
                    <a:gd name="connsiteX0" fmla="*/ 405897 w 2235409"/>
                    <a:gd name="connsiteY0" fmla="*/ 162331 h 1339920"/>
                    <a:gd name="connsiteX1" fmla="*/ 6825 w 2235409"/>
                    <a:gd name="connsiteY1" fmla="*/ 1075069 h 1339920"/>
                    <a:gd name="connsiteX2" fmla="*/ 210704 w 2235409"/>
                    <a:gd name="connsiteY2" fmla="*/ 1337292 h 1339920"/>
                    <a:gd name="connsiteX3" fmla="*/ 2049673 w 2235409"/>
                    <a:gd name="connsiteY3" fmla="*/ 1336288 h 1339920"/>
                    <a:gd name="connsiteX4" fmla="*/ 2137160 w 2235409"/>
                    <a:gd name="connsiteY4" fmla="*/ 986873 h 1339920"/>
                    <a:gd name="connsiteX5" fmla="*/ 1871437 w 2235409"/>
                    <a:gd name="connsiteY5" fmla="*/ 291304 h 1339920"/>
                    <a:gd name="connsiteX6" fmla="*/ 1410329 w 2235409"/>
                    <a:gd name="connsiteY6" fmla="*/ 2135 h 1339920"/>
                    <a:gd name="connsiteX7" fmla="*/ 605630 w 2235409"/>
                    <a:gd name="connsiteY7" fmla="*/ 2359 h 1339920"/>
                    <a:gd name="connsiteX8" fmla="*/ 405897 w 2235409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11178 w 2237848"/>
                    <a:gd name="connsiteY0" fmla="*/ 162331 h 1357872"/>
                    <a:gd name="connsiteX1" fmla="*/ 29197 w 2237848"/>
                    <a:gd name="connsiteY1" fmla="*/ 1046013 h 1357872"/>
                    <a:gd name="connsiteX2" fmla="*/ 215985 w 2237848"/>
                    <a:gd name="connsiteY2" fmla="*/ 1337292 h 1357872"/>
                    <a:gd name="connsiteX3" fmla="*/ 2054954 w 2237848"/>
                    <a:gd name="connsiteY3" fmla="*/ 1336288 h 1357872"/>
                    <a:gd name="connsiteX4" fmla="*/ 2142441 w 2237848"/>
                    <a:gd name="connsiteY4" fmla="*/ 986873 h 1357872"/>
                    <a:gd name="connsiteX5" fmla="*/ 1876718 w 2237848"/>
                    <a:gd name="connsiteY5" fmla="*/ 291304 h 1357872"/>
                    <a:gd name="connsiteX6" fmla="*/ 1415610 w 2237848"/>
                    <a:gd name="connsiteY6" fmla="*/ 2135 h 1357872"/>
                    <a:gd name="connsiteX7" fmla="*/ 610911 w 2237848"/>
                    <a:gd name="connsiteY7" fmla="*/ 2359 h 1357872"/>
                    <a:gd name="connsiteX8" fmla="*/ 411178 w 2237848"/>
                    <a:gd name="connsiteY8" fmla="*/ 162331 h 1357872"/>
                    <a:gd name="connsiteX0" fmla="*/ 400745 w 2227415"/>
                    <a:gd name="connsiteY0" fmla="*/ 162331 h 1357872"/>
                    <a:gd name="connsiteX1" fmla="*/ 18764 w 2227415"/>
                    <a:gd name="connsiteY1" fmla="*/ 1046013 h 1357872"/>
                    <a:gd name="connsiteX2" fmla="*/ 205552 w 2227415"/>
                    <a:gd name="connsiteY2" fmla="*/ 1337292 h 1357872"/>
                    <a:gd name="connsiteX3" fmla="*/ 2044521 w 2227415"/>
                    <a:gd name="connsiteY3" fmla="*/ 1336288 h 1357872"/>
                    <a:gd name="connsiteX4" fmla="*/ 2132008 w 2227415"/>
                    <a:gd name="connsiteY4" fmla="*/ 986873 h 1357872"/>
                    <a:gd name="connsiteX5" fmla="*/ 1866285 w 2227415"/>
                    <a:gd name="connsiteY5" fmla="*/ 291304 h 1357872"/>
                    <a:gd name="connsiteX6" fmla="*/ 1405177 w 2227415"/>
                    <a:gd name="connsiteY6" fmla="*/ 2135 h 1357872"/>
                    <a:gd name="connsiteX7" fmla="*/ 600478 w 2227415"/>
                    <a:gd name="connsiteY7" fmla="*/ 2359 h 1357872"/>
                    <a:gd name="connsiteX8" fmla="*/ 400745 w 2227415"/>
                    <a:gd name="connsiteY8" fmla="*/ 162331 h 1357872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396081 w 2222751"/>
                    <a:gd name="connsiteY0" fmla="*/ 162331 h 1351040"/>
                    <a:gd name="connsiteX1" fmla="*/ 22567 w 2222751"/>
                    <a:gd name="connsiteY1" fmla="*/ 1138443 h 1351040"/>
                    <a:gd name="connsiteX2" fmla="*/ 200888 w 2222751"/>
                    <a:gd name="connsiteY2" fmla="*/ 1337292 h 1351040"/>
                    <a:gd name="connsiteX3" fmla="*/ 2039857 w 2222751"/>
                    <a:gd name="connsiteY3" fmla="*/ 1336288 h 1351040"/>
                    <a:gd name="connsiteX4" fmla="*/ 2127344 w 2222751"/>
                    <a:gd name="connsiteY4" fmla="*/ 986873 h 1351040"/>
                    <a:gd name="connsiteX5" fmla="*/ 1861621 w 2222751"/>
                    <a:gd name="connsiteY5" fmla="*/ 291304 h 1351040"/>
                    <a:gd name="connsiteX6" fmla="*/ 1400513 w 2222751"/>
                    <a:gd name="connsiteY6" fmla="*/ 2135 h 1351040"/>
                    <a:gd name="connsiteX7" fmla="*/ 595814 w 2222751"/>
                    <a:gd name="connsiteY7" fmla="*/ 2359 h 1351040"/>
                    <a:gd name="connsiteX8" fmla="*/ 396081 w 2222751"/>
                    <a:gd name="connsiteY8" fmla="*/ 162331 h 1351040"/>
                    <a:gd name="connsiteX0" fmla="*/ 392191 w 2218861"/>
                    <a:gd name="connsiteY0" fmla="*/ 162331 h 1355981"/>
                    <a:gd name="connsiteX1" fmla="*/ 25946 w 2218861"/>
                    <a:gd name="connsiteY1" fmla="*/ 1071571 h 1355981"/>
                    <a:gd name="connsiteX2" fmla="*/ 196998 w 2218861"/>
                    <a:gd name="connsiteY2" fmla="*/ 1337292 h 1355981"/>
                    <a:gd name="connsiteX3" fmla="*/ 2035967 w 2218861"/>
                    <a:gd name="connsiteY3" fmla="*/ 1336288 h 1355981"/>
                    <a:gd name="connsiteX4" fmla="*/ 2123454 w 2218861"/>
                    <a:gd name="connsiteY4" fmla="*/ 986873 h 1355981"/>
                    <a:gd name="connsiteX5" fmla="*/ 1857731 w 2218861"/>
                    <a:gd name="connsiteY5" fmla="*/ 291304 h 1355981"/>
                    <a:gd name="connsiteX6" fmla="*/ 1396623 w 2218861"/>
                    <a:gd name="connsiteY6" fmla="*/ 2135 h 1355981"/>
                    <a:gd name="connsiteX7" fmla="*/ 591924 w 2218861"/>
                    <a:gd name="connsiteY7" fmla="*/ 2359 h 1355981"/>
                    <a:gd name="connsiteX8" fmla="*/ 392191 w 2218861"/>
                    <a:gd name="connsiteY8" fmla="*/ 162331 h 1355981"/>
                    <a:gd name="connsiteX0" fmla="*/ 430669 w 2257339"/>
                    <a:gd name="connsiteY0" fmla="*/ 162331 h 1355981"/>
                    <a:gd name="connsiteX1" fmla="*/ 64424 w 2257339"/>
                    <a:gd name="connsiteY1" fmla="*/ 1071571 h 1355981"/>
                    <a:gd name="connsiteX2" fmla="*/ 235476 w 2257339"/>
                    <a:gd name="connsiteY2" fmla="*/ 1337292 h 1355981"/>
                    <a:gd name="connsiteX3" fmla="*/ 2074445 w 2257339"/>
                    <a:gd name="connsiteY3" fmla="*/ 1336288 h 1355981"/>
                    <a:gd name="connsiteX4" fmla="*/ 2161932 w 2257339"/>
                    <a:gd name="connsiteY4" fmla="*/ 986873 h 1355981"/>
                    <a:gd name="connsiteX5" fmla="*/ 1896209 w 2257339"/>
                    <a:gd name="connsiteY5" fmla="*/ 291304 h 1355981"/>
                    <a:gd name="connsiteX6" fmla="*/ 1435101 w 2257339"/>
                    <a:gd name="connsiteY6" fmla="*/ 2135 h 1355981"/>
                    <a:gd name="connsiteX7" fmla="*/ 630402 w 2257339"/>
                    <a:gd name="connsiteY7" fmla="*/ 2359 h 1355981"/>
                    <a:gd name="connsiteX8" fmla="*/ 430669 w 2257339"/>
                    <a:gd name="connsiteY8" fmla="*/ 162331 h 1355981"/>
                    <a:gd name="connsiteX0" fmla="*/ 409065 w 2235735"/>
                    <a:gd name="connsiteY0" fmla="*/ 162331 h 1363832"/>
                    <a:gd name="connsiteX1" fmla="*/ 79164 w 2235735"/>
                    <a:gd name="connsiteY1" fmla="*/ 965449 h 1363832"/>
                    <a:gd name="connsiteX2" fmla="*/ 213872 w 2235735"/>
                    <a:gd name="connsiteY2" fmla="*/ 1337292 h 1363832"/>
                    <a:gd name="connsiteX3" fmla="*/ 2052841 w 2235735"/>
                    <a:gd name="connsiteY3" fmla="*/ 1336288 h 1363832"/>
                    <a:gd name="connsiteX4" fmla="*/ 2140328 w 2235735"/>
                    <a:gd name="connsiteY4" fmla="*/ 986873 h 1363832"/>
                    <a:gd name="connsiteX5" fmla="*/ 1874605 w 2235735"/>
                    <a:gd name="connsiteY5" fmla="*/ 291304 h 1363832"/>
                    <a:gd name="connsiteX6" fmla="*/ 1413497 w 2235735"/>
                    <a:gd name="connsiteY6" fmla="*/ 2135 h 1363832"/>
                    <a:gd name="connsiteX7" fmla="*/ 608798 w 2235735"/>
                    <a:gd name="connsiteY7" fmla="*/ 2359 h 1363832"/>
                    <a:gd name="connsiteX8" fmla="*/ 409065 w 2235735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7104 w 2233774"/>
                    <a:gd name="connsiteY0" fmla="*/ 162331 h 1337293"/>
                    <a:gd name="connsiteX1" fmla="*/ 77203 w 2233774"/>
                    <a:gd name="connsiteY1" fmla="*/ 965449 h 1337293"/>
                    <a:gd name="connsiteX2" fmla="*/ 211911 w 2233774"/>
                    <a:gd name="connsiteY2" fmla="*/ 1337292 h 1337293"/>
                    <a:gd name="connsiteX3" fmla="*/ 2050880 w 2233774"/>
                    <a:gd name="connsiteY3" fmla="*/ 1336288 h 1337293"/>
                    <a:gd name="connsiteX4" fmla="*/ 2138367 w 2233774"/>
                    <a:gd name="connsiteY4" fmla="*/ 986873 h 1337293"/>
                    <a:gd name="connsiteX5" fmla="*/ 1872644 w 2233774"/>
                    <a:gd name="connsiteY5" fmla="*/ 291304 h 1337293"/>
                    <a:gd name="connsiteX6" fmla="*/ 1411536 w 2233774"/>
                    <a:gd name="connsiteY6" fmla="*/ 2135 h 1337293"/>
                    <a:gd name="connsiteX7" fmla="*/ 606837 w 2233774"/>
                    <a:gd name="connsiteY7" fmla="*/ 2359 h 1337293"/>
                    <a:gd name="connsiteX8" fmla="*/ 407104 w 2233774"/>
                    <a:gd name="connsiteY8" fmla="*/ 162331 h 1337293"/>
                    <a:gd name="connsiteX0" fmla="*/ 407104 w 2233295"/>
                    <a:gd name="connsiteY0" fmla="*/ 162331 h 1337293"/>
                    <a:gd name="connsiteX1" fmla="*/ 77203 w 2233295"/>
                    <a:gd name="connsiteY1" fmla="*/ 965449 h 1337293"/>
                    <a:gd name="connsiteX2" fmla="*/ 211911 w 2233295"/>
                    <a:gd name="connsiteY2" fmla="*/ 1337292 h 1337293"/>
                    <a:gd name="connsiteX3" fmla="*/ 2050880 w 2233295"/>
                    <a:gd name="connsiteY3" fmla="*/ 1336288 h 1337293"/>
                    <a:gd name="connsiteX4" fmla="*/ 2138367 w 2233295"/>
                    <a:gd name="connsiteY4" fmla="*/ 986873 h 1337293"/>
                    <a:gd name="connsiteX5" fmla="*/ 1872644 w 2233295"/>
                    <a:gd name="connsiteY5" fmla="*/ 291304 h 1337293"/>
                    <a:gd name="connsiteX6" fmla="*/ 1411536 w 2233295"/>
                    <a:gd name="connsiteY6" fmla="*/ 2135 h 1337293"/>
                    <a:gd name="connsiteX7" fmla="*/ 606837 w 2233295"/>
                    <a:gd name="connsiteY7" fmla="*/ 2359 h 1337293"/>
                    <a:gd name="connsiteX8" fmla="*/ 407104 w 2233295"/>
                    <a:gd name="connsiteY8" fmla="*/ 162331 h 1337293"/>
                    <a:gd name="connsiteX0" fmla="*/ 407104 w 2226606"/>
                    <a:gd name="connsiteY0" fmla="*/ 162331 h 1365877"/>
                    <a:gd name="connsiteX1" fmla="*/ 77203 w 2226606"/>
                    <a:gd name="connsiteY1" fmla="*/ 965449 h 1365877"/>
                    <a:gd name="connsiteX2" fmla="*/ 211911 w 2226606"/>
                    <a:gd name="connsiteY2" fmla="*/ 1337292 h 1365877"/>
                    <a:gd name="connsiteX3" fmla="*/ 2050880 w 2226606"/>
                    <a:gd name="connsiteY3" fmla="*/ 1336288 h 1365877"/>
                    <a:gd name="connsiteX4" fmla="*/ 2118015 w 2226606"/>
                    <a:gd name="connsiteY4" fmla="*/ 940354 h 1365877"/>
                    <a:gd name="connsiteX5" fmla="*/ 1872644 w 2226606"/>
                    <a:gd name="connsiteY5" fmla="*/ 291304 h 1365877"/>
                    <a:gd name="connsiteX6" fmla="*/ 1411536 w 2226606"/>
                    <a:gd name="connsiteY6" fmla="*/ 2135 h 1365877"/>
                    <a:gd name="connsiteX7" fmla="*/ 606837 w 2226606"/>
                    <a:gd name="connsiteY7" fmla="*/ 2359 h 1365877"/>
                    <a:gd name="connsiteX8" fmla="*/ 407104 w 2226606"/>
                    <a:gd name="connsiteY8" fmla="*/ 162331 h 1365877"/>
                    <a:gd name="connsiteX0" fmla="*/ 407104 w 2229771"/>
                    <a:gd name="connsiteY0" fmla="*/ 162331 h 1365877"/>
                    <a:gd name="connsiteX1" fmla="*/ 77203 w 2229771"/>
                    <a:gd name="connsiteY1" fmla="*/ 965449 h 1365877"/>
                    <a:gd name="connsiteX2" fmla="*/ 211911 w 2229771"/>
                    <a:gd name="connsiteY2" fmla="*/ 1337292 h 1365877"/>
                    <a:gd name="connsiteX3" fmla="*/ 2050880 w 2229771"/>
                    <a:gd name="connsiteY3" fmla="*/ 1336288 h 1365877"/>
                    <a:gd name="connsiteX4" fmla="*/ 2118015 w 2229771"/>
                    <a:gd name="connsiteY4" fmla="*/ 940354 h 1365877"/>
                    <a:gd name="connsiteX5" fmla="*/ 1872644 w 2229771"/>
                    <a:gd name="connsiteY5" fmla="*/ 291304 h 1365877"/>
                    <a:gd name="connsiteX6" fmla="*/ 1411536 w 2229771"/>
                    <a:gd name="connsiteY6" fmla="*/ 2135 h 1365877"/>
                    <a:gd name="connsiteX7" fmla="*/ 606837 w 2229771"/>
                    <a:gd name="connsiteY7" fmla="*/ 2359 h 1365877"/>
                    <a:gd name="connsiteX8" fmla="*/ 407104 w 2229771"/>
                    <a:gd name="connsiteY8" fmla="*/ 162331 h 1365877"/>
                    <a:gd name="connsiteX0" fmla="*/ 407104 w 2223680"/>
                    <a:gd name="connsiteY0" fmla="*/ 162331 h 1337293"/>
                    <a:gd name="connsiteX1" fmla="*/ 77203 w 2223680"/>
                    <a:gd name="connsiteY1" fmla="*/ 965449 h 1337293"/>
                    <a:gd name="connsiteX2" fmla="*/ 211911 w 2223680"/>
                    <a:gd name="connsiteY2" fmla="*/ 1337292 h 1337293"/>
                    <a:gd name="connsiteX3" fmla="*/ 2050880 w 2223680"/>
                    <a:gd name="connsiteY3" fmla="*/ 1336288 h 1337293"/>
                    <a:gd name="connsiteX4" fmla="*/ 2118015 w 2223680"/>
                    <a:gd name="connsiteY4" fmla="*/ 940354 h 1337293"/>
                    <a:gd name="connsiteX5" fmla="*/ 1872644 w 2223680"/>
                    <a:gd name="connsiteY5" fmla="*/ 291304 h 1337293"/>
                    <a:gd name="connsiteX6" fmla="*/ 1411536 w 2223680"/>
                    <a:gd name="connsiteY6" fmla="*/ 2135 h 1337293"/>
                    <a:gd name="connsiteX7" fmla="*/ 606837 w 2223680"/>
                    <a:gd name="connsiteY7" fmla="*/ 2359 h 1337293"/>
                    <a:gd name="connsiteX8" fmla="*/ 407104 w 2223680"/>
                    <a:gd name="connsiteY8" fmla="*/ 162331 h 1337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23680" h="1337293">
                      <a:moveTo>
                        <a:pt x="407104" y="162331"/>
                      </a:moveTo>
                      <a:cubicBezTo>
                        <a:pt x="343209" y="334012"/>
                        <a:pt x="116105" y="865861"/>
                        <a:pt x="77203" y="965449"/>
                      </a:cubicBezTo>
                      <a:cubicBezTo>
                        <a:pt x="25112" y="1098800"/>
                        <a:pt x="-121396" y="1337996"/>
                        <a:pt x="211911" y="1337292"/>
                      </a:cubicBezTo>
                      <a:lnTo>
                        <a:pt x="2050880" y="1336288"/>
                      </a:lnTo>
                      <a:cubicBezTo>
                        <a:pt x="2354026" y="1344272"/>
                        <a:pt x="2178662" y="1081278"/>
                        <a:pt x="2118015" y="940354"/>
                      </a:cubicBezTo>
                      <a:cubicBezTo>
                        <a:pt x="2057368" y="799430"/>
                        <a:pt x="1964017" y="567346"/>
                        <a:pt x="1872644" y="291304"/>
                      </a:cubicBezTo>
                      <a:cubicBezTo>
                        <a:pt x="1659827" y="156946"/>
                        <a:pt x="1607423" y="133240"/>
                        <a:pt x="1411536" y="2135"/>
                      </a:cubicBezTo>
                      <a:cubicBezTo>
                        <a:pt x="1188265" y="-1573"/>
                        <a:pt x="1034197" y="247"/>
                        <a:pt x="606837" y="2359"/>
                      </a:cubicBezTo>
                      <a:cubicBezTo>
                        <a:pt x="476801" y="3002"/>
                        <a:pt x="466302" y="3269"/>
                        <a:pt x="407104" y="16233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4" name="Freihandform: Form 10">
                  <a:extLst>
                    <a:ext uri="{FF2B5EF4-FFF2-40B4-BE49-F238E27FC236}">
                      <a16:creationId xmlns:a16="http://schemas.microsoft.com/office/drawing/2014/main" id="{E964B733-0163-EAE3-9971-A460CF5FF352}"/>
                    </a:ext>
                  </a:extLst>
                </p:cNvPr>
                <p:cNvSpPr/>
                <p:nvPr/>
              </p:nvSpPr>
              <p:spPr>
                <a:xfrm>
                  <a:off x="2736666" y="2203720"/>
                  <a:ext cx="412329" cy="274790"/>
                </a:xfrm>
                <a:custGeom>
                  <a:avLst/>
                  <a:gdLst>
                    <a:gd name="connsiteX0" fmla="*/ 33745 w 483169"/>
                    <a:gd name="connsiteY0" fmla="*/ 178 h 312894"/>
                    <a:gd name="connsiteX1" fmla="*/ 82591 w 483169"/>
                    <a:gd name="connsiteY1" fmla="*/ 252225 h 312894"/>
                    <a:gd name="connsiteX2" fmla="*/ 483129 w 483169"/>
                    <a:gd name="connsiteY2" fmla="*/ 295209 h 312894"/>
                    <a:gd name="connsiteX3" fmla="*/ 33745 w 483169"/>
                    <a:gd name="connsiteY3" fmla="*/ 178 h 312894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0 w 449424"/>
                    <a:gd name="connsiteY0" fmla="*/ 0 h 312716"/>
                    <a:gd name="connsiteX1" fmla="*/ 48846 w 449424"/>
                    <a:gd name="connsiteY1" fmla="*/ 252047 h 312716"/>
                    <a:gd name="connsiteX2" fmla="*/ 449384 w 449424"/>
                    <a:gd name="connsiteY2" fmla="*/ 295031 h 312716"/>
                    <a:gd name="connsiteX3" fmla="*/ 0 w 449424"/>
                    <a:gd name="connsiteY3" fmla="*/ 0 h 312716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466"/>
                    <a:gd name="connsiteY0" fmla="*/ 0 h 340271"/>
                    <a:gd name="connsiteX1" fmla="*/ 104078 w 471466"/>
                    <a:gd name="connsiteY1" fmla="*/ 308844 h 340271"/>
                    <a:gd name="connsiteX2" fmla="*/ 470764 w 471466"/>
                    <a:gd name="connsiteY2" fmla="*/ 295031 h 340271"/>
                    <a:gd name="connsiteX3" fmla="*/ 0 w 471466"/>
                    <a:gd name="connsiteY3" fmla="*/ 0 h 340271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0764"/>
                    <a:gd name="connsiteY0" fmla="*/ 0 h 319868"/>
                    <a:gd name="connsiteX1" fmla="*/ 116550 w 470764"/>
                    <a:gd name="connsiteY1" fmla="*/ 295135 h 319868"/>
                    <a:gd name="connsiteX2" fmla="*/ 470764 w 470764"/>
                    <a:gd name="connsiteY2" fmla="*/ 295031 h 319868"/>
                    <a:gd name="connsiteX3" fmla="*/ 0 w 470764"/>
                    <a:gd name="connsiteY3" fmla="*/ 0 h 319868"/>
                    <a:gd name="connsiteX0" fmla="*/ 0 w 497489"/>
                    <a:gd name="connsiteY0" fmla="*/ 0 h 325903"/>
                    <a:gd name="connsiteX1" fmla="*/ 116550 w 497489"/>
                    <a:gd name="connsiteY1" fmla="*/ 295135 h 325903"/>
                    <a:gd name="connsiteX2" fmla="*/ 497489 w 497489"/>
                    <a:gd name="connsiteY2" fmla="*/ 310699 h 325903"/>
                    <a:gd name="connsiteX3" fmla="*/ 0 w 497489"/>
                    <a:gd name="connsiteY3" fmla="*/ 0 h 325903"/>
                    <a:gd name="connsiteX0" fmla="*/ 0 w 497489"/>
                    <a:gd name="connsiteY0" fmla="*/ 0 h 339670"/>
                    <a:gd name="connsiteX1" fmla="*/ 136149 w 497489"/>
                    <a:gd name="connsiteY1" fmla="*/ 316679 h 339670"/>
                    <a:gd name="connsiteX2" fmla="*/ 497489 w 497489"/>
                    <a:gd name="connsiteY2" fmla="*/ 310699 h 339670"/>
                    <a:gd name="connsiteX3" fmla="*/ 0 w 497489"/>
                    <a:gd name="connsiteY3" fmla="*/ 0 h 339670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1411"/>
                    <a:gd name="connsiteX1" fmla="*/ 118332 w 493926"/>
                    <a:gd name="connsiteY1" fmla="*/ 316679 h 341411"/>
                    <a:gd name="connsiteX2" fmla="*/ 493926 w 493926"/>
                    <a:gd name="connsiteY2" fmla="*/ 316574 h 341411"/>
                    <a:gd name="connsiteX3" fmla="*/ 0 w 493926"/>
                    <a:gd name="connsiteY3" fmla="*/ 0 h 341411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3926" h="332849">
                      <a:moveTo>
                        <a:pt x="0" y="0"/>
                      </a:moveTo>
                      <a:cubicBezTo>
                        <a:pt x="33018" y="122097"/>
                        <a:pt x="36308" y="253797"/>
                        <a:pt x="111205" y="302969"/>
                      </a:cubicBezTo>
                      <a:cubicBezTo>
                        <a:pt x="186102" y="352141"/>
                        <a:pt x="304899" y="328551"/>
                        <a:pt x="493926" y="316574"/>
                      </a:cubicBezTo>
                      <a:cubicBezTo>
                        <a:pt x="365821" y="243884"/>
                        <a:pt x="109514" y="67877"/>
                        <a:pt x="0" y="0"/>
                      </a:cubicBezTo>
                      <a:close/>
                    </a:path>
                  </a:pathLst>
                </a:custGeom>
                <a:solidFill>
                  <a:srgbClr val="DAE3F3"/>
                </a:solidFill>
                <a:ln w="76200">
                  <a:solidFill>
                    <a:srgbClr val="4472C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29" name="Gruppieren 11">
                <a:extLst>
                  <a:ext uri="{FF2B5EF4-FFF2-40B4-BE49-F238E27FC236}">
                    <a16:creationId xmlns:a16="http://schemas.microsoft.com/office/drawing/2014/main" id="{AE7D61CD-0944-F318-2CA5-9788A18F6D78}"/>
                  </a:ext>
                </a:extLst>
              </p:cNvPr>
              <p:cNvGrpSpPr/>
              <p:nvPr/>
            </p:nvGrpSpPr>
            <p:grpSpPr>
              <a:xfrm>
                <a:off x="4746411" y="2568689"/>
                <a:ext cx="2223680" cy="1337293"/>
                <a:chOff x="5163807" y="3066708"/>
                <a:chExt cx="2223680" cy="1337293"/>
              </a:xfrm>
            </p:grpSpPr>
            <p:sp>
              <p:nvSpPr>
                <p:cNvPr id="31" name="Freihandform: Form 12">
                  <a:extLst>
                    <a:ext uri="{FF2B5EF4-FFF2-40B4-BE49-F238E27FC236}">
                      <a16:creationId xmlns:a16="http://schemas.microsoft.com/office/drawing/2014/main" id="{7CACDBE9-4D30-9501-3CA0-4BA07A4B9990}"/>
                    </a:ext>
                  </a:extLst>
                </p:cNvPr>
                <p:cNvSpPr/>
                <p:nvPr/>
              </p:nvSpPr>
              <p:spPr>
                <a:xfrm>
                  <a:off x="5163807" y="3066708"/>
                  <a:ext cx="2223680" cy="1337293"/>
                </a:xfrm>
                <a:custGeom>
                  <a:avLst/>
                  <a:gdLst>
                    <a:gd name="connsiteX0" fmla="*/ 494098 w 2321175"/>
                    <a:gd name="connsiteY0" fmla="*/ 116655 h 1298953"/>
                    <a:gd name="connsiteX1" fmla="*/ 100723 w 2321175"/>
                    <a:gd name="connsiteY1" fmla="*/ 1111814 h 1298953"/>
                    <a:gd name="connsiteX2" fmla="*/ 197113 w 2321175"/>
                    <a:gd name="connsiteY2" fmla="*/ 1268122 h 1298953"/>
                    <a:gd name="connsiteX3" fmla="*/ 2150959 w 2321175"/>
                    <a:gd name="connsiteY3" fmla="*/ 1273332 h 1298953"/>
                    <a:gd name="connsiteX4" fmla="*/ 2195246 w 2321175"/>
                    <a:gd name="connsiteY4" fmla="*/ 994583 h 1298953"/>
                    <a:gd name="connsiteX5" fmla="*/ 1929523 w 2321175"/>
                    <a:gd name="connsiteY5" fmla="*/ 299014 h 1298953"/>
                    <a:gd name="connsiteX6" fmla="*/ 1457995 w 2321175"/>
                    <a:gd name="connsiteY6" fmla="*/ 33291 h 1298953"/>
                    <a:gd name="connsiteX7" fmla="*/ 611328 w 2321175"/>
                    <a:gd name="connsiteY7" fmla="*/ 12450 h 1298953"/>
                    <a:gd name="connsiteX8" fmla="*/ 494098 w 2321175"/>
                    <a:gd name="connsiteY8" fmla="*/ 116655 h 1298953"/>
                    <a:gd name="connsiteX0" fmla="*/ 487928 w 2315005"/>
                    <a:gd name="connsiteY0" fmla="*/ 116655 h 1300402"/>
                    <a:gd name="connsiteX1" fmla="*/ 107578 w 2315005"/>
                    <a:gd name="connsiteY1" fmla="*/ 1083157 h 1300402"/>
                    <a:gd name="connsiteX2" fmla="*/ 190943 w 2315005"/>
                    <a:gd name="connsiteY2" fmla="*/ 1268122 h 1300402"/>
                    <a:gd name="connsiteX3" fmla="*/ 2144789 w 2315005"/>
                    <a:gd name="connsiteY3" fmla="*/ 1273332 h 1300402"/>
                    <a:gd name="connsiteX4" fmla="*/ 2189076 w 2315005"/>
                    <a:gd name="connsiteY4" fmla="*/ 994583 h 1300402"/>
                    <a:gd name="connsiteX5" fmla="*/ 1923353 w 2315005"/>
                    <a:gd name="connsiteY5" fmla="*/ 299014 h 1300402"/>
                    <a:gd name="connsiteX6" fmla="*/ 1451825 w 2315005"/>
                    <a:gd name="connsiteY6" fmla="*/ 33291 h 1300402"/>
                    <a:gd name="connsiteX7" fmla="*/ 605158 w 2315005"/>
                    <a:gd name="connsiteY7" fmla="*/ 12450 h 1300402"/>
                    <a:gd name="connsiteX8" fmla="*/ 487928 w 2315005"/>
                    <a:gd name="connsiteY8" fmla="*/ 116655 h 1300402"/>
                    <a:gd name="connsiteX0" fmla="*/ 494634 w 2321711"/>
                    <a:gd name="connsiteY0" fmla="*/ 116655 h 1300402"/>
                    <a:gd name="connsiteX1" fmla="*/ 114284 w 2321711"/>
                    <a:gd name="connsiteY1" fmla="*/ 1083157 h 1300402"/>
                    <a:gd name="connsiteX2" fmla="*/ 197649 w 2321711"/>
                    <a:gd name="connsiteY2" fmla="*/ 1268122 h 1300402"/>
                    <a:gd name="connsiteX3" fmla="*/ 2151495 w 2321711"/>
                    <a:gd name="connsiteY3" fmla="*/ 1273332 h 1300402"/>
                    <a:gd name="connsiteX4" fmla="*/ 2195782 w 2321711"/>
                    <a:gd name="connsiteY4" fmla="*/ 994583 h 1300402"/>
                    <a:gd name="connsiteX5" fmla="*/ 1930059 w 2321711"/>
                    <a:gd name="connsiteY5" fmla="*/ 299014 h 1300402"/>
                    <a:gd name="connsiteX6" fmla="*/ 1458531 w 2321711"/>
                    <a:gd name="connsiteY6" fmla="*/ 33291 h 1300402"/>
                    <a:gd name="connsiteX7" fmla="*/ 611864 w 2321711"/>
                    <a:gd name="connsiteY7" fmla="*/ 12450 h 1300402"/>
                    <a:gd name="connsiteX8" fmla="*/ 494634 w 2321711"/>
                    <a:gd name="connsiteY8" fmla="*/ 116655 h 1300402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48058 w 2275135"/>
                    <a:gd name="connsiteY0" fmla="*/ 116655 h 1316444"/>
                    <a:gd name="connsiteX1" fmla="*/ 179728 w 2275135"/>
                    <a:gd name="connsiteY1" fmla="*/ 820039 h 1316444"/>
                    <a:gd name="connsiteX2" fmla="*/ 151073 w 2275135"/>
                    <a:gd name="connsiteY2" fmla="*/ 1268122 h 1316444"/>
                    <a:gd name="connsiteX3" fmla="*/ 2104919 w 2275135"/>
                    <a:gd name="connsiteY3" fmla="*/ 1273332 h 1316444"/>
                    <a:gd name="connsiteX4" fmla="*/ 2149206 w 2275135"/>
                    <a:gd name="connsiteY4" fmla="*/ 994583 h 1316444"/>
                    <a:gd name="connsiteX5" fmla="*/ 1883483 w 2275135"/>
                    <a:gd name="connsiteY5" fmla="*/ 299014 h 1316444"/>
                    <a:gd name="connsiteX6" fmla="*/ 1411955 w 2275135"/>
                    <a:gd name="connsiteY6" fmla="*/ 33291 h 1316444"/>
                    <a:gd name="connsiteX7" fmla="*/ 565288 w 2275135"/>
                    <a:gd name="connsiteY7" fmla="*/ 12450 h 1316444"/>
                    <a:gd name="connsiteX8" fmla="*/ 448058 w 2275135"/>
                    <a:gd name="connsiteY8" fmla="*/ 116655 h 1316444"/>
                    <a:gd name="connsiteX0" fmla="*/ 461910 w 2288987"/>
                    <a:gd name="connsiteY0" fmla="*/ 116655 h 1316444"/>
                    <a:gd name="connsiteX1" fmla="*/ 193580 w 2288987"/>
                    <a:gd name="connsiteY1" fmla="*/ 820039 h 1316444"/>
                    <a:gd name="connsiteX2" fmla="*/ 164925 w 2288987"/>
                    <a:gd name="connsiteY2" fmla="*/ 1268122 h 1316444"/>
                    <a:gd name="connsiteX3" fmla="*/ 2118771 w 2288987"/>
                    <a:gd name="connsiteY3" fmla="*/ 1273332 h 1316444"/>
                    <a:gd name="connsiteX4" fmla="*/ 2163058 w 2288987"/>
                    <a:gd name="connsiteY4" fmla="*/ 994583 h 1316444"/>
                    <a:gd name="connsiteX5" fmla="*/ 1897335 w 2288987"/>
                    <a:gd name="connsiteY5" fmla="*/ 299014 h 1316444"/>
                    <a:gd name="connsiteX6" fmla="*/ 1425807 w 2288987"/>
                    <a:gd name="connsiteY6" fmla="*/ 33291 h 1316444"/>
                    <a:gd name="connsiteX7" fmla="*/ 579140 w 2288987"/>
                    <a:gd name="connsiteY7" fmla="*/ 12450 h 1316444"/>
                    <a:gd name="connsiteX8" fmla="*/ 461910 w 2288987"/>
                    <a:gd name="connsiteY8" fmla="*/ 116655 h 1316444"/>
                    <a:gd name="connsiteX0" fmla="*/ 488771 w 2315848"/>
                    <a:gd name="connsiteY0" fmla="*/ 116655 h 1310140"/>
                    <a:gd name="connsiteX1" fmla="*/ 157918 w 2315848"/>
                    <a:gd name="connsiteY1" fmla="*/ 916429 h 1310140"/>
                    <a:gd name="connsiteX2" fmla="*/ 191786 w 2315848"/>
                    <a:gd name="connsiteY2" fmla="*/ 1268122 h 1310140"/>
                    <a:gd name="connsiteX3" fmla="*/ 2145632 w 2315848"/>
                    <a:gd name="connsiteY3" fmla="*/ 1273332 h 1310140"/>
                    <a:gd name="connsiteX4" fmla="*/ 2189919 w 2315848"/>
                    <a:gd name="connsiteY4" fmla="*/ 994583 h 1310140"/>
                    <a:gd name="connsiteX5" fmla="*/ 1924196 w 2315848"/>
                    <a:gd name="connsiteY5" fmla="*/ 299014 h 1310140"/>
                    <a:gd name="connsiteX6" fmla="*/ 1452668 w 2315848"/>
                    <a:gd name="connsiteY6" fmla="*/ 33291 h 1310140"/>
                    <a:gd name="connsiteX7" fmla="*/ 606001 w 2315848"/>
                    <a:gd name="connsiteY7" fmla="*/ 12450 h 1310140"/>
                    <a:gd name="connsiteX8" fmla="*/ 488771 w 2315848"/>
                    <a:gd name="connsiteY8" fmla="*/ 116655 h 1310140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88771 w 2315848"/>
                    <a:gd name="connsiteY0" fmla="*/ 131681 h 1325166"/>
                    <a:gd name="connsiteX1" fmla="*/ 157918 w 2315848"/>
                    <a:gd name="connsiteY1" fmla="*/ 931455 h 1325166"/>
                    <a:gd name="connsiteX2" fmla="*/ 191786 w 2315848"/>
                    <a:gd name="connsiteY2" fmla="*/ 1283148 h 1325166"/>
                    <a:gd name="connsiteX3" fmla="*/ 2145632 w 2315848"/>
                    <a:gd name="connsiteY3" fmla="*/ 1288358 h 1325166"/>
                    <a:gd name="connsiteX4" fmla="*/ 2189919 w 2315848"/>
                    <a:gd name="connsiteY4" fmla="*/ 1009609 h 1325166"/>
                    <a:gd name="connsiteX5" fmla="*/ 1924196 w 2315848"/>
                    <a:gd name="connsiteY5" fmla="*/ 314040 h 1325166"/>
                    <a:gd name="connsiteX6" fmla="*/ 1463088 w 2315848"/>
                    <a:gd name="connsiteY6" fmla="*/ 24871 h 1325166"/>
                    <a:gd name="connsiteX7" fmla="*/ 606001 w 2315848"/>
                    <a:gd name="connsiteY7" fmla="*/ 27476 h 1325166"/>
                    <a:gd name="connsiteX8" fmla="*/ 488771 w 2315848"/>
                    <a:gd name="connsiteY8" fmla="*/ 131681 h 1325166"/>
                    <a:gd name="connsiteX0" fmla="*/ 451807 w 2278884"/>
                    <a:gd name="connsiteY0" fmla="*/ 131681 h 1340810"/>
                    <a:gd name="connsiteX1" fmla="*/ 209930 w 2278884"/>
                    <a:gd name="connsiteY1" fmla="*/ 698748 h 1340810"/>
                    <a:gd name="connsiteX2" fmla="*/ 154822 w 2278884"/>
                    <a:gd name="connsiteY2" fmla="*/ 1283148 h 1340810"/>
                    <a:gd name="connsiteX3" fmla="*/ 2108668 w 2278884"/>
                    <a:gd name="connsiteY3" fmla="*/ 1288358 h 1340810"/>
                    <a:gd name="connsiteX4" fmla="*/ 2152955 w 2278884"/>
                    <a:gd name="connsiteY4" fmla="*/ 1009609 h 1340810"/>
                    <a:gd name="connsiteX5" fmla="*/ 1887232 w 2278884"/>
                    <a:gd name="connsiteY5" fmla="*/ 314040 h 1340810"/>
                    <a:gd name="connsiteX6" fmla="*/ 1426124 w 2278884"/>
                    <a:gd name="connsiteY6" fmla="*/ 24871 h 1340810"/>
                    <a:gd name="connsiteX7" fmla="*/ 569037 w 2278884"/>
                    <a:gd name="connsiteY7" fmla="*/ 27476 h 1340810"/>
                    <a:gd name="connsiteX8" fmla="*/ 451807 w 2278884"/>
                    <a:gd name="connsiteY8" fmla="*/ 131681 h 1340810"/>
                    <a:gd name="connsiteX0" fmla="*/ 484365 w 2311442"/>
                    <a:gd name="connsiteY0" fmla="*/ 131681 h 1328616"/>
                    <a:gd name="connsiteX1" fmla="*/ 163094 w 2311442"/>
                    <a:gd name="connsiteY1" fmla="*/ 878069 h 1328616"/>
                    <a:gd name="connsiteX2" fmla="*/ 187380 w 2311442"/>
                    <a:gd name="connsiteY2" fmla="*/ 1283148 h 1328616"/>
                    <a:gd name="connsiteX3" fmla="*/ 2141226 w 2311442"/>
                    <a:gd name="connsiteY3" fmla="*/ 1288358 h 1328616"/>
                    <a:gd name="connsiteX4" fmla="*/ 2185513 w 2311442"/>
                    <a:gd name="connsiteY4" fmla="*/ 1009609 h 1328616"/>
                    <a:gd name="connsiteX5" fmla="*/ 1919790 w 2311442"/>
                    <a:gd name="connsiteY5" fmla="*/ 314040 h 1328616"/>
                    <a:gd name="connsiteX6" fmla="*/ 1458682 w 2311442"/>
                    <a:gd name="connsiteY6" fmla="*/ 24871 h 1328616"/>
                    <a:gd name="connsiteX7" fmla="*/ 601595 w 2311442"/>
                    <a:gd name="connsiteY7" fmla="*/ 27476 h 1328616"/>
                    <a:gd name="connsiteX8" fmla="*/ 484365 w 2311442"/>
                    <a:gd name="connsiteY8" fmla="*/ 131681 h 1328616"/>
                    <a:gd name="connsiteX0" fmla="*/ 459792 w 2286869"/>
                    <a:gd name="connsiteY0" fmla="*/ 131681 h 1328616"/>
                    <a:gd name="connsiteX1" fmla="*/ 138521 w 2286869"/>
                    <a:gd name="connsiteY1" fmla="*/ 878069 h 1328616"/>
                    <a:gd name="connsiteX2" fmla="*/ 162807 w 2286869"/>
                    <a:gd name="connsiteY2" fmla="*/ 1283148 h 1328616"/>
                    <a:gd name="connsiteX3" fmla="*/ 2116653 w 2286869"/>
                    <a:gd name="connsiteY3" fmla="*/ 1288358 h 1328616"/>
                    <a:gd name="connsiteX4" fmla="*/ 2160940 w 2286869"/>
                    <a:gd name="connsiteY4" fmla="*/ 1009609 h 1328616"/>
                    <a:gd name="connsiteX5" fmla="*/ 1895217 w 2286869"/>
                    <a:gd name="connsiteY5" fmla="*/ 314040 h 1328616"/>
                    <a:gd name="connsiteX6" fmla="*/ 1434109 w 2286869"/>
                    <a:gd name="connsiteY6" fmla="*/ 24871 h 1328616"/>
                    <a:gd name="connsiteX7" fmla="*/ 577022 w 2286869"/>
                    <a:gd name="connsiteY7" fmla="*/ 27476 h 1328616"/>
                    <a:gd name="connsiteX8" fmla="*/ 459792 w 2286869"/>
                    <a:gd name="connsiteY8" fmla="*/ 131681 h 1328616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643 h 1331192"/>
                    <a:gd name="connsiteX1" fmla="*/ 138521 w 2286869"/>
                    <a:gd name="connsiteY1" fmla="*/ 880645 h 1331192"/>
                    <a:gd name="connsiteX2" fmla="*/ 162807 w 2286869"/>
                    <a:gd name="connsiteY2" fmla="*/ 1285724 h 1331192"/>
                    <a:gd name="connsiteX3" fmla="*/ 2116653 w 2286869"/>
                    <a:gd name="connsiteY3" fmla="*/ 1290934 h 1331192"/>
                    <a:gd name="connsiteX4" fmla="*/ 2160940 w 2286869"/>
                    <a:gd name="connsiteY4" fmla="*/ 1012185 h 1331192"/>
                    <a:gd name="connsiteX5" fmla="*/ 1895217 w 2286869"/>
                    <a:gd name="connsiteY5" fmla="*/ 316616 h 1331192"/>
                    <a:gd name="connsiteX6" fmla="*/ 1434109 w 2286869"/>
                    <a:gd name="connsiteY6" fmla="*/ 27447 h 1331192"/>
                    <a:gd name="connsiteX7" fmla="*/ 577022 w 2286869"/>
                    <a:gd name="connsiteY7" fmla="*/ 30052 h 1331192"/>
                    <a:gd name="connsiteX8" fmla="*/ 429677 w 2286869"/>
                    <a:gd name="connsiteY8" fmla="*/ 187643 h 1331192"/>
                    <a:gd name="connsiteX0" fmla="*/ 429677 w 2286869"/>
                    <a:gd name="connsiteY0" fmla="*/ 187283 h 1330832"/>
                    <a:gd name="connsiteX1" fmla="*/ 138521 w 2286869"/>
                    <a:gd name="connsiteY1" fmla="*/ 880285 h 1330832"/>
                    <a:gd name="connsiteX2" fmla="*/ 162807 w 2286869"/>
                    <a:gd name="connsiteY2" fmla="*/ 1285364 h 1330832"/>
                    <a:gd name="connsiteX3" fmla="*/ 2116653 w 2286869"/>
                    <a:gd name="connsiteY3" fmla="*/ 1290574 h 1330832"/>
                    <a:gd name="connsiteX4" fmla="*/ 2160940 w 2286869"/>
                    <a:gd name="connsiteY4" fmla="*/ 1011825 h 1330832"/>
                    <a:gd name="connsiteX5" fmla="*/ 1895217 w 2286869"/>
                    <a:gd name="connsiteY5" fmla="*/ 316256 h 1330832"/>
                    <a:gd name="connsiteX6" fmla="*/ 1434109 w 2286869"/>
                    <a:gd name="connsiteY6" fmla="*/ 27087 h 1330832"/>
                    <a:gd name="connsiteX7" fmla="*/ 577022 w 2286869"/>
                    <a:gd name="connsiteY7" fmla="*/ 29692 h 1330832"/>
                    <a:gd name="connsiteX8" fmla="*/ 429677 w 2286869"/>
                    <a:gd name="connsiteY8" fmla="*/ 187283 h 1330832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29677 w 2286869"/>
                    <a:gd name="connsiteY0" fmla="*/ 184507 h 1328056"/>
                    <a:gd name="connsiteX1" fmla="*/ 138521 w 2286869"/>
                    <a:gd name="connsiteY1" fmla="*/ 877509 h 1328056"/>
                    <a:gd name="connsiteX2" fmla="*/ 162807 w 2286869"/>
                    <a:gd name="connsiteY2" fmla="*/ 1282588 h 1328056"/>
                    <a:gd name="connsiteX3" fmla="*/ 2116653 w 2286869"/>
                    <a:gd name="connsiteY3" fmla="*/ 1287798 h 1328056"/>
                    <a:gd name="connsiteX4" fmla="*/ 2160940 w 2286869"/>
                    <a:gd name="connsiteY4" fmla="*/ 1009049 h 1328056"/>
                    <a:gd name="connsiteX5" fmla="*/ 1895217 w 2286869"/>
                    <a:gd name="connsiteY5" fmla="*/ 313480 h 1328056"/>
                    <a:gd name="connsiteX6" fmla="*/ 1434109 w 2286869"/>
                    <a:gd name="connsiteY6" fmla="*/ 24311 h 1328056"/>
                    <a:gd name="connsiteX7" fmla="*/ 577022 w 2286869"/>
                    <a:gd name="connsiteY7" fmla="*/ 26916 h 1328056"/>
                    <a:gd name="connsiteX8" fmla="*/ 429677 w 2286869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2395 w 2299587"/>
                    <a:gd name="connsiteY0" fmla="*/ 184507 h 1328056"/>
                    <a:gd name="connsiteX1" fmla="*/ 151239 w 2299587"/>
                    <a:gd name="connsiteY1" fmla="*/ 877509 h 1328056"/>
                    <a:gd name="connsiteX2" fmla="*/ 175525 w 2299587"/>
                    <a:gd name="connsiteY2" fmla="*/ 1282588 h 1328056"/>
                    <a:gd name="connsiteX3" fmla="*/ 2129371 w 2299587"/>
                    <a:gd name="connsiteY3" fmla="*/ 1287798 h 1328056"/>
                    <a:gd name="connsiteX4" fmla="*/ 2173658 w 2299587"/>
                    <a:gd name="connsiteY4" fmla="*/ 1009049 h 1328056"/>
                    <a:gd name="connsiteX5" fmla="*/ 1907935 w 2299587"/>
                    <a:gd name="connsiteY5" fmla="*/ 313480 h 1328056"/>
                    <a:gd name="connsiteX6" fmla="*/ 1446827 w 2299587"/>
                    <a:gd name="connsiteY6" fmla="*/ 24311 h 1328056"/>
                    <a:gd name="connsiteX7" fmla="*/ 589740 w 2299587"/>
                    <a:gd name="connsiteY7" fmla="*/ 26916 h 1328056"/>
                    <a:gd name="connsiteX8" fmla="*/ 442395 w 2299587"/>
                    <a:gd name="connsiteY8" fmla="*/ 184507 h 1328056"/>
                    <a:gd name="connsiteX0" fmla="*/ 443080 w 2300272"/>
                    <a:gd name="connsiteY0" fmla="*/ 184507 h 1328056"/>
                    <a:gd name="connsiteX1" fmla="*/ 151924 w 2300272"/>
                    <a:gd name="connsiteY1" fmla="*/ 877509 h 1328056"/>
                    <a:gd name="connsiteX2" fmla="*/ 176210 w 2300272"/>
                    <a:gd name="connsiteY2" fmla="*/ 1282588 h 1328056"/>
                    <a:gd name="connsiteX3" fmla="*/ 2130056 w 2300272"/>
                    <a:gd name="connsiteY3" fmla="*/ 1287798 h 1328056"/>
                    <a:gd name="connsiteX4" fmla="*/ 2174343 w 2300272"/>
                    <a:gd name="connsiteY4" fmla="*/ 1009049 h 1328056"/>
                    <a:gd name="connsiteX5" fmla="*/ 1908620 w 2300272"/>
                    <a:gd name="connsiteY5" fmla="*/ 313480 h 1328056"/>
                    <a:gd name="connsiteX6" fmla="*/ 1447512 w 2300272"/>
                    <a:gd name="connsiteY6" fmla="*/ 24311 h 1328056"/>
                    <a:gd name="connsiteX7" fmla="*/ 590425 w 2300272"/>
                    <a:gd name="connsiteY7" fmla="*/ 26916 h 1328056"/>
                    <a:gd name="connsiteX8" fmla="*/ 443080 w 2300272"/>
                    <a:gd name="connsiteY8" fmla="*/ 184507 h 1328056"/>
                    <a:gd name="connsiteX0" fmla="*/ 506913 w 2364105"/>
                    <a:gd name="connsiteY0" fmla="*/ 184507 h 1310717"/>
                    <a:gd name="connsiteX1" fmla="*/ 215757 w 2364105"/>
                    <a:gd name="connsiteY1" fmla="*/ 877509 h 1310717"/>
                    <a:gd name="connsiteX2" fmla="*/ 240043 w 2364105"/>
                    <a:gd name="connsiteY2" fmla="*/ 1282588 h 1310717"/>
                    <a:gd name="connsiteX3" fmla="*/ 2193889 w 2364105"/>
                    <a:gd name="connsiteY3" fmla="*/ 1287798 h 1310717"/>
                    <a:gd name="connsiteX4" fmla="*/ 2238176 w 2364105"/>
                    <a:gd name="connsiteY4" fmla="*/ 1009049 h 1310717"/>
                    <a:gd name="connsiteX5" fmla="*/ 1972453 w 2364105"/>
                    <a:gd name="connsiteY5" fmla="*/ 313480 h 1310717"/>
                    <a:gd name="connsiteX6" fmla="*/ 1511345 w 2364105"/>
                    <a:gd name="connsiteY6" fmla="*/ 24311 h 1310717"/>
                    <a:gd name="connsiteX7" fmla="*/ 654258 w 2364105"/>
                    <a:gd name="connsiteY7" fmla="*/ 26916 h 1310717"/>
                    <a:gd name="connsiteX8" fmla="*/ 506913 w 2364105"/>
                    <a:gd name="connsiteY8" fmla="*/ 184507 h 1310717"/>
                    <a:gd name="connsiteX0" fmla="*/ 477746 w 2334938"/>
                    <a:gd name="connsiteY0" fmla="*/ 184507 h 1318654"/>
                    <a:gd name="connsiteX1" fmla="*/ 112771 w 2334938"/>
                    <a:gd name="connsiteY1" fmla="*/ 1028719 h 1318654"/>
                    <a:gd name="connsiteX2" fmla="*/ 210876 w 2334938"/>
                    <a:gd name="connsiteY2" fmla="*/ 1282588 h 1318654"/>
                    <a:gd name="connsiteX3" fmla="*/ 2164722 w 2334938"/>
                    <a:gd name="connsiteY3" fmla="*/ 1287798 h 1318654"/>
                    <a:gd name="connsiteX4" fmla="*/ 2209009 w 2334938"/>
                    <a:gd name="connsiteY4" fmla="*/ 1009049 h 1318654"/>
                    <a:gd name="connsiteX5" fmla="*/ 1943286 w 2334938"/>
                    <a:gd name="connsiteY5" fmla="*/ 313480 h 1318654"/>
                    <a:gd name="connsiteX6" fmla="*/ 1482178 w 2334938"/>
                    <a:gd name="connsiteY6" fmla="*/ 24311 h 1318654"/>
                    <a:gd name="connsiteX7" fmla="*/ 625091 w 2334938"/>
                    <a:gd name="connsiteY7" fmla="*/ 26916 h 1318654"/>
                    <a:gd name="connsiteX8" fmla="*/ 477746 w 2334938"/>
                    <a:gd name="connsiteY8" fmla="*/ 184507 h 1318654"/>
                    <a:gd name="connsiteX0" fmla="*/ 445937 w 2303129"/>
                    <a:gd name="connsiteY0" fmla="*/ 184507 h 1318654"/>
                    <a:gd name="connsiteX1" fmla="*/ 80962 w 2303129"/>
                    <a:gd name="connsiteY1" fmla="*/ 1028719 h 1318654"/>
                    <a:gd name="connsiteX2" fmla="*/ 179067 w 2303129"/>
                    <a:gd name="connsiteY2" fmla="*/ 1282588 h 1318654"/>
                    <a:gd name="connsiteX3" fmla="*/ 2132913 w 2303129"/>
                    <a:gd name="connsiteY3" fmla="*/ 1287798 h 1318654"/>
                    <a:gd name="connsiteX4" fmla="*/ 2177200 w 2303129"/>
                    <a:gd name="connsiteY4" fmla="*/ 1009049 h 1318654"/>
                    <a:gd name="connsiteX5" fmla="*/ 1911477 w 2303129"/>
                    <a:gd name="connsiteY5" fmla="*/ 313480 h 1318654"/>
                    <a:gd name="connsiteX6" fmla="*/ 1450369 w 2303129"/>
                    <a:gd name="connsiteY6" fmla="*/ 24311 h 1318654"/>
                    <a:gd name="connsiteX7" fmla="*/ 593282 w 2303129"/>
                    <a:gd name="connsiteY7" fmla="*/ 26916 h 1318654"/>
                    <a:gd name="connsiteX8" fmla="*/ 445937 w 2303129"/>
                    <a:gd name="connsiteY8" fmla="*/ 184507 h 1318654"/>
                    <a:gd name="connsiteX0" fmla="*/ 460480 w 2317672"/>
                    <a:gd name="connsiteY0" fmla="*/ 184507 h 1316642"/>
                    <a:gd name="connsiteX1" fmla="*/ 63358 w 2317672"/>
                    <a:gd name="connsiteY1" fmla="*/ 1064438 h 1316642"/>
                    <a:gd name="connsiteX2" fmla="*/ 193610 w 2317672"/>
                    <a:gd name="connsiteY2" fmla="*/ 1282588 h 1316642"/>
                    <a:gd name="connsiteX3" fmla="*/ 2147456 w 2317672"/>
                    <a:gd name="connsiteY3" fmla="*/ 1287798 h 1316642"/>
                    <a:gd name="connsiteX4" fmla="*/ 2191743 w 2317672"/>
                    <a:gd name="connsiteY4" fmla="*/ 1009049 h 1316642"/>
                    <a:gd name="connsiteX5" fmla="*/ 1926020 w 2317672"/>
                    <a:gd name="connsiteY5" fmla="*/ 313480 h 1316642"/>
                    <a:gd name="connsiteX6" fmla="*/ 1464912 w 2317672"/>
                    <a:gd name="connsiteY6" fmla="*/ 24311 h 1316642"/>
                    <a:gd name="connsiteX7" fmla="*/ 607825 w 2317672"/>
                    <a:gd name="connsiteY7" fmla="*/ 26916 h 1316642"/>
                    <a:gd name="connsiteX8" fmla="*/ 460480 w 2317672"/>
                    <a:gd name="connsiteY8" fmla="*/ 184507 h 1316642"/>
                    <a:gd name="connsiteX0" fmla="*/ 416336 w 2267215"/>
                    <a:gd name="connsiteY0" fmla="*/ 184507 h 1317226"/>
                    <a:gd name="connsiteX1" fmla="*/ 19214 w 2267215"/>
                    <a:gd name="connsiteY1" fmla="*/ 1064438 h 1317226"/>
                    <a:gd name="connsiteX2" fmla="*/ 236382 w 2267215"/>
                    <a:gd name="connsiteY2" fmla="*/ 1283779 h 1317226"/>
                    <a:gd name="connsiteX3" fmla="*/ 2103312 w 2267215"/>
                    <a:gd name="connsiteY3" fmla="*/ 1287798 h 1317226"/>
                    <a:gd name="connsiteX4" fmla="*/ 2147599 w 2267215"/>
                    <a:gd name="connsiteY4" fmla="*/ 1009049 h 1317226"/>
                    <a:gd name="connsiteX5" fmla="*/ 1881876 w 2267215"/>
                    <a:gd name="connsiteY5" fmla="*/ 313480 h 1317226"/>
                    <a:gd name="connsiteX6" fmla="*/ 1420768 w 2267215"/>
                    <a:gd name="connsiteY6" fmla="*/ 24311 h 1317226"/>
                    <a:gd name="connsiteX7" fmla="*/ 563681 w 2267215"/>
                    <a:gd name="connsiteY7" fmla="*/ 26916 h 1317226"/>
                    <a:gd name="connsiteX8" fmla="*/ 416336 w 2267215"/>
                    <a:gd name="connsiteY8" fmla="*/ 184507 h 1317226"/>
                    <a:gd name="connsiteX0" fmla="*/ 426325 w 2277204"/>
                    <a:gd name="connsiteY0" fmla="*/ 184507 h 1309615"/>
                    <a:gd name="connsiteX1" fmla="*/ 29203 w 2277204"/>
                    <a:gd name="connsiteY1" fmla="*/ 1064438 h 1309615"/>
                    <a:gd name="connsiteX2" fmla="*/ 246371 w 2277204"/>
                    <a:gd name="connsiteY2" fmla="*/ 1283779 h 1309615"/>
                    <a:gd name="connsiteX3" fmla="*/ 2113301 w 2277204"/>
                    <a:gd name="connsiteY3" fmla="*/ 1287798 h 1309615"/>
                    <a:gd name="connsiteX4" fmla="*/ 2157588 w 2277204"/>
                    <a:gd name="connsiteY4" fmla="*/ 1009049 h 1309615"/>
                    <a:gd name="connsiteX5" fmla="*/ 1891865 w 2277204"/>
                    <a:gd name="connsiteY5" fmla="*/ 313480 h 1309615"/>
                    <a:gd name="connsiteX6" fmla="*/ 1430757 w 2277204"/>
                    <a:gd name="connsiteY6" fmla="*/ 24311 h 1309615"/>
                    <a:gd name="connsiteX7" fmla="*/ 573670 w 2277204"/>
                    <a:gd name="connsiteY7" fmla="*/ 26916 h 1309615"/>
                    <a:gd name="connsiteX8" fmla="*/ 426325 w 2277204"/>
                    <a:gd name="connsiteY8" fmla="*/ 184507 h 1309615"/>
                    <a:gd name="connsiteX0" fmla="*/ 409313 w 2175703"/>
                    <a:gd name="connsiteY0" fmla="*/ 184507 h 1325177"/>
                    <a:gd name="connsiteX1" fmla="*/ 12191 w 2175703"/>
                    <a:gd name="connsiteY1" fmla="*/ 1064438 h 1325177"/>
                    <a:gd name="connsiteX2" fmla="*/ 229359 w 2175703"/>
                    <a:gd name="connsiteY2" fmla="*/ 1283779 h 1325177"/>
                    <a:gd name="connsiteX3" fmla="*/ 1959368 w 2175703"/>
                    <a:gd name="connsiteY3" fmla="*/ 1299704 h 1325177"/>
                    <a:gd name="connsiteX4" fmla="*/ 2140576 w 2175703"/>
                    <a:gd name="connsiteY4" fmla="*/ 1009049 h 1325177"/>
                    <a:gd name="connsiteX5" fmla="*/ 1874853 w 2175703"/>
                    <a:gd name="connsiteY5" fmla="*/ 313480 h 1325177"/>
                    <a:gd name="connsiteX6" fmla="*/ 1413745 w 2175703"/>
                    <a:gd name="connsiteY6" fmla="*/ 24311 h 1325177"/>
                    <a:gd name="connsiteX7" fmla="*/ 556658 w 2175703"/>
                    <a:gd name="connsiteY7" fmla="*/ 26916 h 1325177"/>
                    <a:gd name="connsiteX8" fmla="*/ 409313 w 2175703"/>
                    <a:gd name="connsiteY8" fmla="*/ 184507 h 1325177"/>
                    <a:gd name="connsiteX0" fmla="*/ 409313 w 2176104"/>
                    <a:gd name="connsiteY0" fmla="*/ 184507 h 1309779"/>
                    <a:gd name="connsiteX1" fmla="*/ 12191 w 2176104"/>
                    <a:gd name="connsiteY1" fmla="*/ 1064438 h 1309779"/>
                    <a:gd name="connsiteX2" fmla="*/ 229359 w 2176104"/>
                    <a:gd name="connsiteY2" fmla="*/ 1283779 h 1309779"/>
                    <a:gd name="connsiteX3" fmla="*/ 1959368 w 2176104"/>
                    <a:gd name="connsiteY3" fmla="*/ 1299704 h 1309779"/>
                    <a:gd name="connsiteX4" fmla="*/ 2140576 w 2176104"/>
                    <a:gd name="connsiteY4" fmla="*/ 1009049 h 1309779"/>
                    <a:gd name="connsiteX5" fmla="*/ 1874853 w 2176104"/>
                    <a:gd name="connsiteY5" fmla="*/ 313480 h 1309779"/>
                    <a:gd name="connsiteX6" fmla="*/ 1413745 w 2176104"/>
                    <a:gd name="connsiteY6" fmla="*/ 24311 h 1309779"/>
                    <a:gd name="connsiteX7" fmla="*/ 556658 w 2176104"/>
                    <a:gd name="connsiteY7" fmla="*/ 26916 h 1309779"/>
                    <a:gd name="connsiteX8" fmla="*/ 409313 w 2176104"/>
                    <a:gd name="connsiteY8" fmla="*/ 184507 h 1309779"/>
                    <a:gd name="connsiteX0" fmla="*/ 409313 w 2176911"/>
                    <a:gd name="connsiteY0" fmla="*/ 184507 h 1304807"/>
                    <a:gd name="connsiteX1" fmla="*/ 12191 w 2176911"/>
                    <a:gd name="connsiteY1" fmla="*/ 1064438 h 1304807"/>
                    <a:gd name="connsiteX2" fmla="*/ 229359 w 2176911"/>
                    <a:gd name="connsiteY2" fmla="*/ 1283779 h 1304807"/>
                    <a:gd name="connsiteX3" fmla="*/ 1959368 w 2176911"/>
                    <a:gd name="connsiteY3" fmla="*/ 1299704 h 1304807"/>
                    <a:gd name="connsiteX4" fmla="*/ 2140576 w 2176911"/>
                    <a:gd name="connsiteY4" fmla="*/ 1009049 h 1304807"/>
                    <a:gd name="connsiteX5" fmla="*/ 1874853 w 2176911"/>
                    <a:gd name="connsiteY5" fmla="*/ 313480 h 1304807"/>
                    <a:gd name="connsiteX6" fmla="*/ 1413745 w 2176911"/>
                    <a:gd name="connsiteY6" fmla="*/ 24311 h 1304807"/>
                    <a:gd name="connsiteX7" fmla="*/ 556658 w 2176911"/>
                    <a:gd name="connsiteY7" fmla="*/ 26916 h 1304807"/>
                    <a:gd name="connsiteX8" fmla="*/ 409313 w 2176911"/>
                    <a:gd name="connsiteY8" fmla="*/ 184507 h 1304807"/>
                    <a:gd name="connsiteX0" fmla="*/ 409313 w 2179359"/>
                    <a:gd name="connsiteY0" fmla="*/ 184507 h 1303397"/>
                    <a:gd name="connsiteX1" fmla="*/ 12191 w 2179359"/>
                    <a:gd name="connsiteY1" fmla="*/ 1064438 h 1303397"/>
                    <a:gd name="connsiteX2" fmla="*/ 229359 w 2179359"/>
                    <a:gd name="connsiteY2" fmla="*/ 1283779 h 1303397"/>
                    <a:gd name="connsiteX3" fmla="*/ 1959368 w 2179359"/>
                    <a:gd name="connsiteY3" fmla="*/ 1299704 h 1303397"/>
                    <a:gd name="connsiteX4" fmla="*/ 2140576 w 2179359"/>
                    <a:gd name="connsiteY4" fmla="*/ 1009049 h 1303397"/>
                    <a:gd name="connsiteX5" fmla="*/ 1874853 w 2179359"/>
                    <a:gd name="connsiteY5" fmla="*/ 313480 h 1303397"/>
                    <a:gd name="connsiteX6" fmla="*/ 1413745 w 2179359"/>
                    <a:gd name="connsiteY6" fmla="*/ 24311 h 1303397"/>
                    <a:gd name="connsiteX7" fmla="*/ 556658 w 2179359"/>
                    <a:gd name="connsiteY7" fmla="*/ 26916 h 1303397"/>
                    <a:gd name="connsiteX8" fmla="*/ 409313 w 2179359"/>
                    <a:gd name="connsiteY8" fmla="*/ 184507 h 1303397"/>
                    <a:gd name="connsiteX0" fmla="*/ 407937 w 2177983"/>
                    <a:gd name="connsiteY0" fmla="*/ 184507 h 1300238"/>
                    <a:gd name="connsiteX1" fmla="*/ 10815 w 2177983"/>
                    <a:gd name="connsiteY1" fmla="*/ 1064438 h 1300238"/>
                    <a:gd name="connsiteX2" fmla="*/ 227983 w 2177983"/>
                    <a:gd name="connsiteY2" fmla="*/ 1283779 h 1300238"/>
                    <a:gd name="connsiteX3" fmla="*/ 1957992 w 2177983"/>
                    <a:gd name="connsiteY3" fmla="*/ 1299704 h 1300238"/>
                    <a:gd name="connsiteX4" fmla="*/ 2139200 w 2177983"/>
                    <a:gd name="connsiteY4" fmla="*/ 1009049 h 1300238"/>
                    <a:gd name="connsiteX5" fmla="*/ 1873477 w 2177983"/>
                    <a:gd name="connsiteY5" fmla="*/ 313480 h 1300238"/>
                    <a:gd name="connsiteX6" fmla="*/ 1412369 w 2177983"/>
                    <a:gd name="connsiteY6" fmla="*/ 24311 h 1300238"/>
                    <a:gd name="connsiteX7" fmla="*/ 555282 w 2177983"/>
                    <a:gd name="connsiteY7" fmla="*/ 26916 h 1300238"/>
                    <a:gd name="connsiteX8" fmla="*/ 407937 w 2177983"/>
                    <a:gd name="connsiteY8" fmla="*/ 184507 h 1300238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84507 h 1300357"/>
                    <a:gd name="connsiteX1" fmla="*/ 10815 w 2194998"/>
                    <a:gd name="connsiteY1" fmla="*/ 1064438 h 1300357"/>
                    <a:gd name="connsiteX2" fmla="*/ 227983 w 2194998"/>
                    <a:gd name="connsiteY2" fmla="*/ 1283779 h 1300357"/>
                    <a:gd name="connsiteX3" fmla="*/ 1957992 w 2194998"/>
                    <a:gd name="connsiteY3" fmla="*/ 1299704 h 1300357"/>
                    <a:gd name="connsiteX4" fmla="*/ 2139200 w 2194998"/>
                    <a:gd name="connsiteY4" fmla="*/ 1009049 h 1300357"/>
                    <a:gd name="connsiteX5" fmla="*/ 1873477 w 2194998"/>
                    <a:gd name="connsiteY5" fmla="*/ 313480 h 1300357"/>
                    <a:gd name="connsiteX6" fmla="*/ 1412369 w 2194998"/>
                    <a:gd name="connsiteY6" fmla="*/ 24311 h 1300357"/>
                    <a:gd name="connsiteX7" fmla="*/ 555282 w 2194998"/>
                    <a:gd name="connsiteY7" fmla="*/ 26916 h 1300357"/>
                    <a:gd name="connsiteX8" fmla="*/ 407937 w 2194998"/>
                    <a:gd name="connsiteY8" fmla="*/ 184507 h 1300357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6386 h 1282236"/>
                    <a:gd name="connsiteX1" fmla="*/ 10815 w 2194998"/>
                    <a:gd name="connsiteY1" fmla="*/ 1046317 h 1282236"/>
                    <a:gd name="connsiteX2" fmla="*/ 227983 w 2194998"/>
                    <a:gd name="connsiteY2" fmla="*/ 1265658 h 1282236"/>
                    <a:gd name="connsiteX3" fmla="*/ 1957992 w 2194998"/>
                    <a:gd name="connsiteY3" fmla="*/ 1281583 h 1282236"/>
                    <a:gd name="connsiteX4" fmla="*/ 2139200 w 2194998"/>
                    <a:gd name="connsiteY4" fmla="*/ 990928 h 1282236"/>
                    <a:gd name="connsiteX5" fmla="*/ 1873477 w 2194998"/>
                    <a:gd name="connsiteY5" fmla="*/ 295359 h 1282236"/>
                    <a:gd name="connsiteX6" fmla="*/ 1412369 w 2194998"/>
                    <a:gd name="connsiteY6" fmla="*/ 6190 h 1282236"/>
                    <a:gd name="connsiteX7" fmla="*/ 555282 w 2194998"/>
                    <a:gd name="connsiteY7" fmla="*/ 8795 h 1282236"/>
                    <a:gd name="connsiteX8" fmla="*/ 407937 w 2194998"/>
                    <a:gd name="connsiteY8" fmla="*/ 166386 h 1282236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55282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7180 h 1283030"/>
                    <a:gd name="connsiteX1" fmla="*/ 10815 w 2194998"/>
                    <a:gd name="connsiteY1" fmla="*/ 1047111 h 1283030"/>
                    <a:gd name="connsiteX2" fmla="*/ 227983 w 2194998"/>
                    <a:gd name="connsiteY2" fmla="*/ 1266452 h 1283030"/>
                    <a:gd name="connsiteX3" fmla="*/ 1957992 w 2194998"/>
                    <a:gd name="connsiteY3" fmla="*/ 1282377 h 1283030"/>
                    <a:gd name="connsiteX4" fmla="*/ 2139200 w 2194998"/>
                    <a:gd name="connsiteY4" fmla="*/ 991722 h 1283030"/>
                    <a:gd name="connsiteX5" fmla="*/ 1873477 w 2194998"/>
                    <a:gd name="connsiteY5" fmla="*/ 296153 h 1283030"/>
                    <a:gd name="connsiteX6" fmla="*/ 1412369 w 2194998"/>
                    <a:gd name="connsiteY6" fmla="*/ 6984 h 1283030"/>
                    <a:gd name="connsiteX7" fmla="*/ 592191 w 2194998"/>
                    <a:gd name="connsiteY7" fmla="*/ 9589 h 1283030"/>
                    <a:gd name="connsiteX8" fmla="*/ 407937 w 2194998"/>
                    <a:gd name="connsiteY8" fmla="*/ 167180 h 1283030"/>
                    <a:gd name="connsiteX0" fmla="*/ 407937 w 2194998"/>
                    <a:gd name="connsiteY0" fmla="*/ 161671 h 1277521"/>
                    <a:gd name="connsiteX1" fmla="*/ 10815 w 2194998"/>
                    <a:gd name="connsiteY1" fmla="*/ 1041602 h 1277521"/>
                    <a:gd name="connsiteX2" fmla="*/ 227983 w 2194998"/>
                    <a:gd name="connsiteY2" fmla="*/ 1260943 h 1277521"/>
                    <a:gd name="connsiteX3" fmla="*/ 1957992 w 2194998"/>
                    <a:gd name="connsiteY3" fmla="*/ 1276868 h 1277521"/>
                    <a:gd name="connsiteX4" fmla="*/ 2139200 w 2194998"/>
                    <a:gd name="connsiteY4" fmla="*/ 986213 h 1277521"/>
                    <a:gd name="connsiteX5" fmla="*/ 1873477 w 2194998"/>
                    <a:gd name="connsiteY5" fmla="*/ 290644 h 1277521"/>
                    <a:gd name="connsiteX6" fmla="*/ 1412369 w 2194998"/>
                    <a:gd name="connsiteY6" fmla="*/ 1475 h 1277521"/>
                    <a:gd name="connsiteX7" fmla="*/ 592191 w 2194998"/>
                    <a:gd name="connsiteY7" fmla="*/ 4080 h 1277521"/>
                    <a:gd name="connsiteX8" fmla="*/ 407937 w 2194998"/>
                    <a:gd name="connsiteY8" fmla="*/ 161671 h 1277521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7937 w 2194998"/>
                    <a:gd name="connsiteY0" fmla="*/ 162330 h 1278180"/>
                    <a:gd name="connsiteX1" fmla="*/ 10815 w 2194998"/>
                    <a:gd name="connsiteY1" fmla="*/ 1042261 h 1278180"/>
                    <a:gd name="connsiteX2" fmla="*/ 227983 w 2194998"/>
                    <a:gd name="connsiteY2" fmla="*/ 1261602 h 1278180"/>
                    <a:gd name="connsiteX3" fmla="*/ 1957992 w 2194998"/>
                    <a:gd name="connsiteY3" fmla="*/ 1277527 h 1278180"/>
                    <a:gd name="connsiteX4" fmla="*/ 2139200 w 2194998"/>
                    <a:gd name="connsiteY4" fmla="*/ 986872 h 1278180"/>
                    <a:gd name="connsiteX5" fmla="*/ 1873477 w 2194998"/>
                    <a:gd name="connsiteY5" fmla="*/ 291303 h 1278180"/>
                    <a:gd name="connsiteX6" fmla="*/ 1412369 w 2194998"/>
                    <a:gd name="connsiteY6" fmla="*/ 2134 h 1278180"/>
                    <a:gd name="connsiteX7" fmla="*/ 607670 w 2194998"/>
                    <a:gd name="connsiteY7" fmla="*/ 2358 h 1278180"/>
                    <a:gd name="connsiteX8" fmla="*/ 407937 w 2194998"/>
                    <a:gd name="connsiteY8" fmla="*/ 162330 h 1278180"/>
                    <a:gd name="connsiteX0" fmla="*/ 406722 w 2193783"/>
                    <a:gd name="connsiteY0" fmla="*/ 162330 h 1282395"/>
                    <a:gd name="connsiteX1" fmla="*/ 13383 w 2193783"/>
                    <a:gd name="connsiteY1" fmla="*/ 1046045 h 1282395"/>
                    <a:gd name="connsiteX2" fmla="*/ 226768 w 2193783"/>
                    <a:gd name="connsiteY2" fmla="*/ 1261602 h 1282395"/>
                    <a:gd name="connsiteX3" fmla="*/ 1956777 w 2193783"/>
                    <a:gd name="connsiteY3" fmla="*/ 1277527 h 1282395"/>
                    <a:gd name="connsiteX4" fmla="*/ 2137985 w 2193783"/>
                    <a:gd name="connsiteY4" fmla="*/ 986872 h 1282395"/>
                    <a:gd name="connsiteX5" fmla="*/ 1872262 w 2193783"/>
                    <a:gd name="connsiteY5" fmla="*/ 291303 h 1282395"/>
                    <a:gd name="connsiteX6" fmla="*/ 1411154 w 2193783"/>
                    <a:gd name="connsiteY6" fmla="*/ 2134 h 1282395"/>
                    <a:gd name="connsiteX7" fmla="*/ 606455 w 2193783"/>
                    <a:gd name="connsiteY7" fmla="*/ 2358 h 1282395"/>
                    <a:gd name="connsiteX8" fmla="*/ 406722 w 2193783"/>
                    <a:gd name="connsiteY8" fmla="*/ 162330 h 1282395"/>
                    <a:gd name="connsiteX0" fmla="*/ 406722 w 2190370"/>
                    <a:gd name="connsiteY0" fmla="*/ 162330 h 1302822"/>
                    <a:gd name="connsiteX1" fmla="*/ 13383 w 2190370"/>
                    <a:gd name="connsiteY1" fmla="*/ 1046045 h 1302822"/>
                    <a:gd name="connsiteX2" fmla="*/ 226768 w 2190370"/>
                    <a:gd name="connsiteY2" fmla="*/ 1261602 h 1302822"/>
                    <a:gd name="connsiteX3" fmla="*/ 1956777 w 2190370"/>
                    <a:gd name="connsiteY3" fmla="*/ 1277527 h 1302822"/>
                    <a:gd name="connsiteX4" fmla="*/ 2137985 w 2190370"/>
                    <a:gd name="connsiteY4" fmla="*/ 986872 h 1302822"/>
                    <a:gd name="connsiteX5" fmla="*/ 1872262 w 2190370"/>
                    <a:gd name="connsiteY5" fmla="*/ 291303 h 1302822"/>
                    <a:gd name="connsiteX6" fmla="*/ 1411154 w 2190370"/>
                    <a:gd name="connsiteY6" fmla="*/ 2134 h 1302822"/>
                    <a:gd name="connsiteX7" fmla="*/ 606455 w 2190370"/>
                    <a:gd name="connsiteY7" fmla="*/ 2358 h 1302822"/>
                    <a:gd name="connsiteX8" fmla="*/ 406722 w 2190370"/>
                    <a:gd name="connsiteY8" fmla="*/ 162330 h 1302822"/>
                    <a:gd name="connsiteX0" fmla="*/ 417622 w 2202664"/>
                    <a:gd name="connsiteY0" fmla="*/ 162330 h 1302822"/>
                    <a:gd name="connsiteX1" fmla="*/ 24283 w 2202664"/>
                    <a:gd name="connsiteY1" fmla="*/ 1046045 h 1302822"/>
                    <a:gd name="connsiteX2" fmla="*/ 211182 w 2202664"/>
                    <a:gd name="connsiteY2" fmla="*/ 1261602 h 1302822"/>
                    <a:gd name="connsiteX3" fmla="*/ 1967677 w 2202664"/>
                    <a:gd name="connsiteY3" fmla="*/ 1277527 h 1302822"/>
                    <a:gd name="connsiteX4" fmla="*/ 2148885 w 2202664"/>
                    <a:gd name="connsiteY4" fmla="*/ 986872 h 1302822"/>
                    <a:gd name="connsiteX5" fmla="*/ 1883162 w 2202664"/>
                    <a:gd name="connsiteY5" fmla="*/ 291303 h 1302822"/>
                    <a:gd name="connsiteX6" fmla="*/ 1422054 w 2202664"/>
                    <a:gd name="connsiteY6" fmla="*/ 2134 h 1302822"/>
                    <a:gd name="connsiteX7" fmla="*/ 617355 w 2202664"/>
                    <a:gd name="connsiteY7" fmla="*/ 2358 h 1302822"/>
                    <a:gd name="connsiteX8" fmla="*/ 417622 w 2202664"/>
                    <a:gd name="connsiteY8" fmla="*/ 162330 h 1302822"/>
                    <a:gd name="connsiteX0" fmla="*/ 425361 w 2211275"/>
                    <a:gd name="connsiteY0" fmla="*/ 162330 h 1303348"/>
                    <a:gd name="connsiteX1" fmla="*/ 32022 w 2211275"/>
                    <a:gd name="connsiteY1" fmla="*/ 1046045 h 1303348"/>
                    <a:gd name="connsiteX2" fmla="*/ 202524 w 2211275"/>
                    <a:gd name="connsiteY2" fmla="*/ 1262863 h 1303348"/>
                    <a:gd name="connsiteX3" fmla="*/ 1975416 w 2211275"/>
                    <a:gd name="connsiteY3" fmla="*/ 1277527 h 1303348"/>
                    <a:gd name="connsiteX4" fmla="*/ 2156624 w 2211275"/>
                    <a:gd name="connsiteY4" fmla="*/ 986872 h 1303348"/>
                    <a:gd name="connsiteX5" fmla="*/ 1890901 w 2211275"/>
                    <a:gd name="connsiteY5" fmla="*/ 291303 h 1303348"/>
                    <a:gd name="connsiteX6" fmla="*/ 1429793 w 2211275"/>
                    <a:gd name="connsiteY6" fmla="*/ 2134 h 1303348"/>
                    <a:gd name="connsiteX7" fmla="*/ 625094 w 2211275"/>
                    <a:gd name="connsiteY7" fmla="*/ 2358 h 1303348"/>
                    <a:gd name="connsiteX8" fmla="*/ 425361 w 2211275"/>
                    <a:gd name="connsiteY8" fmla="*/ 162330 h 1303348"/>
                    <a:gd name="connsiteX0" fmla="*/ 425830 w 2211744"/>
                    <a:gd name="connsiteY0" fmla="*/ 162330 h 1297198"/>
                    <a:gd name="connsiteX1" fmla="*/ 32491 w 2211744"/>
                    <a:gd name="connsiteY1" fmla="*/ 1046045 h 1297198"/>
                    <a:gd name="connsiteX2" fmla="*/ 202993 w 2211744"/>
                    <a:gd name="connsiteY2" fmla="*/ 1262863 h 1297198"/>
                    <a:gd name="connsiteX3" fmla="*/ 1975885 w 2211744"/>
                    <a:gd name="connsiteY3" fmla="*/ 1277527 h 1297198"/>
                    <a:gd name="connsiteX4" fmla="*/ 2157093 w 2211744"/>
                    <a:gd name="connsiteY4" fmla="*/ 986872 h 1297198"/>
                    <a:gd name="connsiteX5" fmla="*/ 1891370 w 2211744"/>
                    <a:gd name="connsiteY5" fmla="*/ 291303 h 1297198"/>
                    <a:gd name="connsiteX6" fmla="*/ 1430262 w 2211744"/>
                    <a:gd name="connsiteY6" fmla="*/ 2134 h 1297198"/>
                    <a:gd name="connsiteX7" fmla="*/ 625563 w 2211744"/>
                    <a:gd name="connsiteY7" fmla="*/ 2358 h 1297198"/>
                    <a:gd name="connsiteX8" fmla="*/ 425830 w 2211744"/>
                    <a:gd name="connsiteY8" fmla="*/ 162330 h 1297198"/>
                    <a:gd name="connsiteX0" fmla="*/ 425830 w 2218792"/>
                    <a:gd name="connsiteY0" fmla="*/ 162330 h 1278012"/>
                    <a:gd name="connsiteX1" fmla="*/ 32491 w 2218792"/>
                    <a:gd name="connsiteY1" fmla="*/ 1046045 h 1278012"/>
                    <a:gd name="connsiteX2" fmla="*/ 202993 w 2218792"/>
                    <a:gd name="connsiteY2" fmla="*/ 1262863 h 1278012"/>
                    <a:gd name="connsiteX3" fmla="*/ 1975885 w 2218792"/>
                    <a:gd name="connsiteY3" fmla="*/ 1277527 h 1278012"/>
                    <a:gd name="connsiteX4" fmla="*/ 2157093 w 2218792"/>
                    <a:gd name="connsiteY4" fmla="*/ 986872 h 1278012"/>
                    <a:gd name="connsiteX5" fmla="*/ 1891370 w 2218792"/>
                    <a:gd name="connsiteY5" fmla="*/ 291303 h 1278012"/>
                    <a:gd name="connsiteX6" fmla="*/ 1430262 w 2218792"/>
                    <a:gd name="connsiteY6" fmla="*/ 2134 h 1278012"/>
                    <a:gd name="connsiteX7" fmla="*/ 625563 w 2218792"/>
                    <a:gd name="connsiteY7" fmla="*/ 2358 h 1278012"/>
                    <a:gd name="connsiteX8" fmla="*/ 425830 w 2218792"/>
                    <a:gd name="connsiteY8" fmla="*/ 162330 h 1278012"/>
                    <a:gd name="connsiteX0" fmla="*/ 422416 w 2175630"/>
                    <a:gd name="connsiteY0" fmla="*/ 162330 h 1288945"/>
                    <a:gd name="connsiteX1" fmla="*/ 29077 w 2175630"/>
                    <a:gd name="connsiteY1" fmla="*/ 1046045 h 1288945"/>
                    <a:gd name="connsiteX2" fmla="*/ 199579 w 2175630"/>
                    <a:gd name="connsiteY2" fmla="*/ 1262863 h 1288945"/>
                    <a:gd name="connsiteX3" fmla="*/ 1924544 w 2175630"/>
                    <a:gd name="connsiteY3" fmla="*/ 1283833 h 1288945"/>
                    <a:gd name="connsiteX4" fmla="*/ 2153679 w 2175630"/>
                    <a:gd name="connsiteY4" fmla="*/ 986872 h 1288945"/>
                    <a:gd name="connsiteX5" fmla="*/ 1887956 w 2175630"/>
                    <a:gd name="connsiteY5" fmla="*/ 291303 h 1288945"/>
                    <a:gd name="connsiteX6" fmla="*/ 1426848 w 2175630"/>
                    <a:gd name="connsiteY6" fmla="*/ 2134 h 1288945"/>
                    <a:gd name="connsiteX7" fmla="*/ 622149 w 2175630"/>
                    <a:gd name="connsiteY7" fmla="*/ 2358 h 1288945"/>
                    <a:gd name="connsiteX8" fmla="*/ 422416 w 2175630"/>
                    <a:gd name="connsiteY8" fmla="*/ 162330 h 1288945"/>
                    <a:gd name="connsiteX0" fmla="*/ 424815 w 2196524"/>
                    <a:gd name="connsiteY0" fmla="*/ 162330 h 1293060"/>
                    <a:gd name="connsiteX1" fmla="*/ 31476 w 2196524"/>
                    <a:gd name="connsiteY1" fmla="*/ 1046045 h 1293060"/>
                    <a:gd name="connsiteX2" fmla="*/ 201978 w 2196524"/>
                    <a:gd name="connsiteY2" fmla="*/ 1262863 h 1293060"/>
                    <a:gd name="connsiteX3" fmla="*/ 1966041 w 2196524"/>
                    <a:gd name="connsiteY3" fmla="*/ 1290139 h 1293060"/>
                    <a:gd name="connsiteX4" fmla="*/ 2156078 w 2196524"/>
                    <a:gd name="connsiteY4" fmla="*/ 986872 h 1293060"/>
                    <a:gd name="connsiteX5" fmla="*/ 1890355 w 2196524"/>
                    <a:gd name="connsiteY5" fmla="*/ 291303 h 1293060"/>
                    <a:gd name="connsiteX6" fmla="*/ 1429247 w 2196524"/>
                    <a:gd name="connsiteY6" fmla="*/ 2134 h 1293060"/>
                    <a:gd name="connsiteX7" fmla="*/ 624548 w 2196524"/>
                    <a:gd name="connsiteY7" fmla="*/ 2358 h 1293060"/>
                    <a:gd name="connsiteX8" fmla="*/ 424815 w 2196524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24815 w 2218667"/>
                    <a:gd name="connsiteY0" fmla="*/ 162330 h 1293060"/>
                    <a:gd name="connsiteX1" fmla="*/ 31476 w 2218667"/>
                    <a:gd name="connsiteY1" fmla="*/ 1046045 h 1293060"/>
                    <a:gd name="connsiteX2" fmla="*/ 201978 w 2218667"/>
                    <a:gd name="connsiteY2" fmla="*/ 1262863 h 1293060"/>
                    <a:gd name="connsiteX3" fmla="*/ 1966041 w 2218667"/>
                    <a:gd name="connsiteY3" fmla="*/ 1290139 h 1293060"/>
                    <a:gd name="connsiteX4" fmla="*/ 2156078 w 2218667"/>
                    <a:gd name="connsiteY4" fmla="*/ 986872 h 1293060"/>
                    <a:gd name="connsiteX5" fmla="*/ 1890355 w 2218667"/>
                    <a:gd name="connsiteY5" fmla="*/ 291303 h 1293060"/>
                    <a:gd name="connsiteX6" fmla="*/ 1429247 w 2218667"/>
                    <a:gd name="connsiteY6" fmla="*/ 2134 h 1293060"/>
                    <a:gd name="connsiteX7" fmla="*/ 624548 w 2218667"/>
                    <a:gd name="connsiteY7" fmla="*/ 2358 h 1293060"/>
                    <a:gd name="connsiteX8" fmla="*/ 424815 w 2218667"/>
                    <a:gd name="connsiteY8" fmla="*/ 162330 h 1293060"/>
                    <a:gd name="connsiteX0" fmla="*/ 415052 w 2208904"/>
                    <a:gd name="connsiteY0" fmla="*/ 162330 h 1295421"/>
                    <a:gd name="connsiteX1" fmla="*/ 39371 w 2208904"/>
                    <a:gd name="connsiteY1" fmla="*/ 1000640 h 1295421"/>
                    <a:gd name="connsiteX2" fmla="*/ 192215 w 2208904"/>
                    <a:gd name="connsiteY2" fmla="*/ 1262863 h 1295421"/>
                    <a:gd name="connsiteX3" fmla="*/ 1956278 w 2208904"/>
                    <a:gd name="connsiteY3" fmla="*/ 1290139 h 1295421"/>
                    <a:gd name="connsiteX4" fmla="*/ 2146315 w 2208904"/>
                    <a:gd name="connsiteY4" fmla="*/ 986872 h 1295421"/>
                    <a:gd name="connsiteX5" fmla="*/ 1880592 w 2208904"/>
                    <a:gd name="connsiteY5" fmla="*/ 291303 h 1295421"/>
                    <a:gd name="connsiteX6" fmla="*/ 1419484 w 2208904"/>
                    <a:gd name="connsiteY6" fmla="*/ 2134 h 1295421"/>
                    <a:gd name="connsiteX7" fmla="*/ 614785 w 2208904"/>
                    <a:gd name="connsiteY7" fmla="*/ 2358 h 1295421"/>
                    <a:gd name="connsiteX8" fmla="*/ 415052 w 2208904"/>
                    <a:gd name="connsiteY8" fmla="*/ 162330 h 1295421"/>
                    <a:gd name="connsiteX0" fmla="*/ 415052 w 2208904"/>
                    <a:gd name="connsiteY0" fmla="*/ 162330 h 1290139"/>
                    <a:gd name="connsiteX1" fmla="*/ 39371 w 2208904"/>
                    <a:gd name="connsiteY1" fmla="*/ 1000640 h 1290139"/>
                    <a:gd name="connsiteX2" fmla="*/ 192215 w 2208904"/>
                    <a:gd name="connsiteY2" fmla="*/ 1262863 h 1290139"/>
                    <a:gd name="connsiteX3" fmla="*/ 1956278 w 2208904"/>
                    <a:gd name="connsiteY3" fmla="*/ 1290139 h 1290139"/>
                    <a:gd name="connsiteX4" fmla="*/ 2146315 w 2208904"/>
                    <a:gd name="connsiteY4" fmla="*/ 986872 h 1290139"/>
                    <a:gd name="connsiteX5" fmla="*/ 1880592 w 2208904"/>
                    <a:gd name="connsiteY5" fmla="*/ 291303 h 1290139"/>
                    <a:gd name="connsiteX6" fmla="*/ 1419484 w 2208904"/>
                    <a:gd name="connsiteY6" fmla="*/ 2134 h 1290139"/>
                    <a:gd name="connsiteX7" fmla="*/ 614785 w 2208904"/>
                    <a:gd name="connsiteY7" fmla="*/ 2358 h 1290139"/>
                    <a:gd name="connsiteX8" fmla="*/ 415052 w 2208904"/>
                    <a:gd name="connsiteY8" fmla="*/ 162330 h 1290139"/>
                    <a:gd name="connsiteX0" fmla="*/ 401334 w 2187110"/>
                    <a:gd name="connsiteY0" fmla="*/ 162330 h 1337291"/>
                    <a:gd name="connsiteX1" fmla="*/ 25653 w 2187110"/>
                    <a:gd name="connsiteY1" fmla="*/ 1000640 h 1337291"/>
                    <a:gd name="connsiteX2" fmla="*/ 206141 w 2187110"/>
                    <a:gd name="connsiteY2" fmla="*/ 1337291 h 1337291"/>
                    <a:gd name="connsiteX3" fmla="*/ 1942560 w 2187110"/>
                    <a:gd name="connsiteY3" fmla="*/ 1290139 h 1337291"/>
                    <a:gd name="connsiteX4" fmla="*/ 2132597 w 2187110"/>
                    <a:gd name="connsiteY4" fmla="*/ 986872 h 1337291"/>
                    <a:gd name="connsiteX5" fmla="*/ 1866874 w 2187110"/>
                    <a:gd name="connsiteY5" fmla="*/ 291303 h 1337291"/>
                    <a:gd name="connsiteX6" fmla="*/ 1405766 w 2187110"/>
                    <a:gd name="connsiteY6" fmla="*/ 2134 h 1337291"/>
                    <a:gd name="connsiteX7" fmla="*/ 601067 w 2187110"/>
                    <a:gd name="connsiteY7" fmla="*/ 2358 h 1337291"/>
                    <a:gd name="connsiteX8" fmla="*/ 401334 w 2187110"/>
                    <a:gd name="connsiteY8" fmla="*/ 162330 h 1337291"/>
                    <a:gd name="connsiteX0" fmla="*/ 414572 w 2200348"/>
                    <a:gd name="connsiteY0" fmla="*/ 162330 h 1353851"/>
                    <a:gd name="connsiteX1" fmla="*/ 17626 w 2200348"/>
                    <a:gd name="connsiteY1" fmla="*/ 1077195 h 1353851"/>
                    <a:gd name="connsiteX2" fmla="*/ 219379 w 2200348"/>
                    <a:gd name="connsiteY2" fmla="*/ 1337291 h 1353851"/>
                    <a:gd name="connsiteX3" fmla="*/ 1955798 w 2200348"/>
                    <a:gd name="connsiteY3" fmla="*/ 1290139 h 1353851"/>
                    <a:gd name="connsiteX4" fmla="*/ 2145835 w 2200348"/>
                    <a:gd name="connsiteY4" fmla="*/ 986872 h 1353851"/>
                    <a:gd name="connsiteX5" fmla="*/ 1880112 w 2200348"/>
                    <a:gd name="connsiteY5" fmla="*/ 291303 h 1353851"/>
                    <a:gd name="connsiteX6" fmla="*/ 1419004 w 2200348"/>
                    <a:gd name="connsiteY6" fmla="*/ 2134 h 1353851"/>
                    <a:gd name="connsiteX7" fmla="*/ 614305 w 2200348"/>
                    <a:gd name="connsiteY7" fmla="*/ 2358 h 1353851"/>
                    <a:gd name="connsiteX8" fmla="*/ 414572 w 2200348"/>
                    <a:gd name="connsiteY8" fmla="*/ 162330 h 1353851"/>
                    <a:gd name="connsiteX0" fmla="*/ 451177 w 2236953"/>
                    <a:gd name="connsiteY0" fmla="*/ 162727 h 1345604"/>
                    <a:gd name="connsiteX1" fmla="*/ 3195 w 2236953"/>
                    <a:gd name="connsiteY1" fmla="*/ 1194550 h 1345604"/>
                    <a:gd name="connsiteX2" fmla="*/ 255984 w 2236953"/>
                    <a:gd name="connsiteY2" fmla="*/ 1337688 h 1345604"/>
                    <a:gd name="connsiteX3" fmla="*/ 1992403 w 2236953"/>
                    <a:gd name="connsiteY3" fmla="*/ 1290536 h 1345604"/>
                    <a:gd name="connsiteX4" fmla="*/ 2182440 w 2236953"/>
                    <a:gd name="connsiteY4" fmla="*/ 987269 h 1345604"/>
                    <a:gd name="connsiteX5" fmla="*/ 1916717 w 2236953"/>
                    <a:gd name="connsiteY5" fmla="*/ 291700 h 1345604"/>
                    <a:gd name="connsiteX6" fmla="*/ 1455609 w 2236953"/>
                    <a:gd name="connsiteY6" fmla="*/ 2531 h 1345604"/>
                    <a:gd name="connsiteX7" fmla="*/ 650910 w 2236953"/>
                    <a:gd name="connsiteY7" fmla="*/ 2755 h 1345604"/>
                    <a:gd name="connsiteX8" fmla="*/ 451177 w 2236953"/>
                    <a:gd name="connsiteY8" fmla="*/ 162727 h 1345604"/>
                    <a:gd name="connsiteX0" fmla="*/ 486259 w 2272035"/>
                    <a:gd name="connsiteY0" fmla="*/ 166223 h 1341461"/>
                    <a:gd name="connsiteX1" fmla="*/ 0 w 2272035"/>
                    <a:gd name="connsiteY1" fmla="*/ 1302245 h 1341461"/>
                    <a:gd name="connsiteX2" fmla="*/ 291066 w 2272035"/>
                    <a:gd name="connsiteY2" fmla="*/ 1341184 h 1341461"/>
                    <a:gd name="connsiteX3" fmla="*/ 2027485 w 2272035"/>
                    <a:gd name="connsiteY3" fmla="*/ 1294032 h 1341461"/>
                    <a:gd name="connsiteX4" fmla="*/ 2217522 w 2272035"/>
                    <a:gd name="connsiteY4" fmla="*/ 990765 h 1341461"/>
                    <a:gd name="connsiteX5" fmla="*/ 1951799 w 2272035"/>
                    <a:gd name="connsiteY5" fmla="*/ 295196 h 1341461"/>
                    <a:gd name="connsiteX6" fmla="*/ 1490691 w 2272035"/>
                    <a:gd name="connsiteY6" fmla="*/ 6027 h 1341461"/>
                    <a:gd name="connsiteX7" fmla="*/ 685992 w 2272035"/>
                    <a:gd name="connsiteY7" fmla="*/ 6251 h 1341461"/>
                    <a:gd name="connsiteX8" fmla="*/ 486259 w 2272035"/>
                    <a:gd name="connsiteY8" fmla="*/ 166223 h 1341461"/>
                    <a:gd name="connsiteX0" fmla="*/ 415957 w 2201733"/>
                    <a:gd name="connsiteY0" fmla="*/ 162331 h 1353065"/>
                    <a:gd name="connsiteX1" fmla="*/ 16885 w 2201733"/>
                    <a:gd name="connsiteY1" fmla="*/ 1087828 h 1353065"/>
                    <a:gd name="connsiteX2" fmla="*/ 220764 w 2201733"/>
                    <a:gd name="connsiteY2" fmla="*/ 1337292 h 1353065"/>
                    <a:gd name="connsiteX3" fmla="*/ 1957183 w 2201733"/>
                    <a:gd name="connsiteY3" fmla="*/ 1290140 h 1353065"/>
                    <a:gd name="connsiteX4" fmla="*/ 2147220 w 2201733"/>
                    <a:gd name="connsiteY4" fmla="*/ 986873 h 1353065"/>
                    <a:gd name="connsiteX5" fmla="*/ 1881497 w 2201733"/>
                    <a:gd name="connsiteY5" fmla="*/ 291304 h 1353065"/>
                    <a:gd name="connsiteX6" fmla="*/ 1420389 w 2201733"/>
                    <a:gd name="connsiteY6" fmla="*/ 2135 h 1353065"/>
                    <a:gd name="connsiteX7" fmla="*/ 615690 w 2201733"/>
                    <a:gd name="connsiteY7" fmla="*/ 2359 h 1353065"/>
                    <a:gd name="connsiteX8" fmla="*/ 415957 w 2201733"/>
                    <a:gd name="connsiteY8" fmla="*/ 162331 h 1353065"/>
                    <a:gd name="connsiteX0" fmla="*/ 452870 w 2238646"/>
                    <a:gd name="connsiteY0" fmla="*/ 163547 h 1344386"/>
                    <a:gd name="connsiteX1" fmla="*/ 2762 w 2238646"/>
                    <a:gd name="connsiteY1" fmla="*/ 1223014 h 1344386"/>
                    <a:gd name="connsiteX2" fmla="*/ 257677 w 2238646"/>
                    <a:gd name="connsiteY2" fmla="*/ 1338508 h 1344386"/>
                    <a:gd name="connsiteX3" fmla="*/ 1994096 w 2238646"/>
                    <a:gd name="connsiteY3" fmla="*/ 1291356 h 1344386"/>
                    <a:gd name="connsiteX4" fmla="*/ 2184133 w 2238646"/>
                    <a:gd name="connsiteY4" fmla="*/ 988089 h 1344386"/>
                    <a:gd name="connsiteX5" fmla="*/ 1918410 w 2238646"/>
                    <a:gd name="connsiteY5" fmla="*/ 292520 h 1344386"/>
                    <a:gd name="connsiteX6" fmla="*/ 1457302 w 2238646"/>
                    <a:gd name="connsiteY6" fmla="*/ 3351 h 1344386"/>
                    <a:gd name="connsiteX7" fmla="*/ 652603 w 2238646"/>
                    <a:gd name="connsiteY7" fmla="*/ 3575 h 1344386"/>
                    <a:gd name="connsiteX8" fmla="*/ 452870 w 2238646"/>
                    <a:gd name="connsiteY8" fmla="*/ 163547 h 1344386"/>
                    <a:gd name="connsiteX0" fmla="*/ 415957 w 2201733"/>
                    <a:gd name="connsiteY0" fmla="*/ 162331 h 1356841"/>
                    <a:gd name="connsiteX1" fmla="*/ 16885 w 2201733"/>
                    <a:gd name="connsiteY1" fmla="*/ 1036792 h 1356841"/>
                    <a:gd name="connsiteX2" fmla="*/ 220764 w 2201733"/>
                    <a:gd name="connsiteY2" fmla="*/ 1337292 h 1356841"/>
                    <a:gd name="connsiteX3" fmla="*/ 1957183 w 2201733"/>
                    <a:gd name="connsiteY3" fmla="*/ 1290140 h 1356841"/>
                    <a:gd name="connsiteX4" fmla="*/ 2147220 w 2201733"/>
                    <a:gd name="connsiteY4" fmla="*/ 986873 h 1356841"/>
                    <a:gd name="connsiteX5" fmla="*/ 1881497 w 2201733"/>
                    <a:gd name="connsiteY5" fmla="*/ 291304 h 1356841"/>
                    <a:gd name="connsiteX6" fmla="*/ 1420389 w 2201733"/>
                    <a:gd name="connsiteY6" fmla="*/ 2135 h 1356841"/>
                    <a:gd name="connsiteX7" fmla="*/ 615690 w 2201733"/>
                    <a:gd name="connsiteY7" fmla="*/ 2359 h 1356841"/>
                    <a:gd name="connsiteX8" fmla="*/ 415957 w 2201733"/>
                    <a:gd name="connsiteY8" fmla="*/ 162331 h 1356841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5957 w 2201733"/>
                    <a:gd name="connsiteY0" fmla="*/ 162331 h 1354009"/>
                    <a:gd name="connsiteX1" fmla="*/ 16885 w 2201733"/>
                    <a:gd name="connsiteY1" fmla="*/ 1075069 h 1354009"/>
                    <a:gd name="connsiteX2" fmla="*/ 220764 w 2201733"/>
                    <a:gd name="connsiteY2" fmla="*/ 1337292 h 1354009"/>
                    <a:gd name="connsiteX3" fmla="*/ 1957183 w 2201733"/>
                    <a:gd name="connsiteY3" fmla="*/ 1290140 h 1354009"/>
                    <a:gd name="connsiteX4" fmla="*/ 2147220 w 2201733"/>
                    <a:gd name="connsiteY4" fmla="*/ 986873 h 1354009"/>
                    <a:gd name="connsiteX5" fmla="*/ 1881497 w 2201733"/>
                    <a:gd name="connsiteY5" fmla="*/ 291304 h 1354009"/>
                    <a:gd name="connsiteX6" fmla="*/ 1420389 w 2201733"/>
                    <a:gd name="connsiteY6" fmla="*/ 2135 h 1354009"/>
                    <a:gd name="connsiteX7" fmla="*/ 615690 w 2201733"/>
                    <a:gd name="connsiteY7" fmla="*/ 2359 h 1354009"/>
                    <a:gd name="connsiteX8" fmla="*/ 415957 w 2201733"/>
                    <a:gd name="connsiteY8" fmla="*/ 162331 h 1354009"/>
                    <a:gd name="connsiteX0" fmla="*/ 418815 w 2210171"/>
                    <a:gd name="connsiteY0" fmla="*/ 162331 h 1371171"/>
                    <a:gd name="connsiteX1" fmla="*/ 19743 w 2210171"/>
                    <a:gd name="connsiteY1" fmla="*/ 1075069 h 1371171"/>
                    <a:gd name="connsiteX2" fmla="*/ 223622 w 2210171"/>
                    <a:gd name="connsiteY2" fmla="*/ 1337292 h 1371171"/>
                    <a:gd name="connsiteX3" fmla="*/ 2013025 w 2210171"/>
                    <a:gd name="connsiteY3" fmla="*/ 1329451 h 1371171"/>
                    <a:gd name="connsiteX4" fmla="*/ 2150078 w 2210171"/>
                    <a:gd name="connsiteY4" fmla="*/ 986873 h 1371171"/>
                    <a:gd name="connsiteX5" fmla="*/ 1884355 w 2210171"/>
                    <a:gd name="connsiteY5" fmla="*/ 291304 h 1371171"/>
                    <a:gd name="connsiteX6" fmla="*/ 1423247 w 2210171"/>
                    <a:gd name="connsiteY6" fmla="*/ 2135 h 1371171"/>
                    <a:gd name="connsiteX7" fmla="*/ 618548 w 2210171"/>
                    <a:gd name="connsiteY7" fmla="*/ 2359 h 1371171"/>
                    <a:gd name="connsiteX8" fmla="*/ 418815 w 2210171"/>
                    <a:gd name="connsiteY8" fmla="*/ 162331 h 1371171"/>
                    <a:gd name="connsiteX0" fmla="*/ 421564 w 2243923"/>
                    <a:gd name="connsiteY0" fmla="*/ 162331 h 1375167"/>
                    <a:gd name="connsiteX1" fmla="*/ 22492 w 2243923"/>
                    <a:gd name="connsiteY1" fmla="*/ 1075069 h 1375167"/>
                    <a:gd name="connsiteX2" fmla="*/ 226371 w 2243923"/>
                    <a:gd name="connsiteY2" fmla="*/ 1337292 h 1375167"/>
                    <a:gd name="connsiteX3" fmla="*/ 2065340 w 2243923"/>
                    <a:gd name="connsiteY3" fmla="*/ 1336288 h 1375167"/>
                    <a:gd name="connsiteX4" fmla="*/ 2152827 w 2243923"/>
                    <a:gd name="connsiteY4" fmla="*/ 986873 h 1375167"/>
                    <a:gd name="connsiteX5" fmla="*/ 1887104 w 2243923"/>
                    <a:gd name="connsiteY5" fmla="*/ 291304 h 1375167"/>
                    <a:gd name="connsiteX6" fmla="*/ 1425996 w 2243923"/>
                    <a:gd name="connsiteY6" fmla="*/ 2135 h 1375167"/>
                    <a:gd name="connsiteX7" fmla="*/ 621297 w 2243923"/>
                    <a:gd name="connsiteY7" fmla="*/ 2359 h 1375167"/>
                    <a:gd name="connsiteX8" fmla="*/ 421564 w 2243923"/>
                    <a:gd name="connsiteY8" fmla="*/ 162331 h 1375167"/>
                    <a:gd name="connsiteX0" fmla="*/ 421564 w 2241053"/>
                    <a:gd name="connsiteY0" fmla="*/ 162331 h 1357617"/>
                    <a:gd name="connsiteX1" fmla="*/ 22492 w 2241053"/>
                    <a:gd name="connsiteY1" fmla="*/ 1075069 h 1357617"/>
                    <a:gd name="connsiteX2" fmla="*/ 226371 w 2241053"/>
                    <a:gd name="connsiteY2" fmla="*/ 1337292 h 1357617"/>
                    <a:gd name="connsiteX3" fmla="*/ 2065340 w 2241053"/>
                    <a:gd name="connsiteY3" fmla="*/ 1336288 h 1357617"/>
                    <a:gd name="connsiteX4" fmla="*/ 2152827 w 2241053"/>
                    <a:gd name="connsiteY4" fmla="*/ 986873 h 1357617"/>
                    <a:gd name="connsiteX5" fmla="*/ 1887104 w 2241053"/>
                    <a:gd name="connsiteY5" fmla="*/ 291304 h 1357617"/>
                    <a:gd name="connsiteX6" fmla="*/ 1425996 w 2241053"/>
                    <a:gd name="connsiteY6" fmla="*/ 2135 h 1357617"/>
                    <a:gd name="connsiteX7" fmla="*/ 621297 w 2241053"/>
                    <a:gd name="connsiteY7" fmla="*/ 2359 h 1357617"/>
                    <a:gd name="connsiteX8" fmla="*/ 421564 w 2241053"/>
                    <a:gd name="connsiteY8" fmla="*/ 162331 h 1357617"/>
                    <a:gd name="connsiteX0" fmla="*/ 419285 w 2238774"/>
                    <a:gd name="connsiteY0" fmla="*/ 162331 h 1344021"/>
                    <a:gd name="connsiteX1" fmla="*/ 20213 w 2238774"/>
                    <a:gd name="connsiteY1" fmla="*/ 1075069 h 1344021"/>
                    <a:gd name="connsiteX2" fmla="*/ 224092 w 2238774"/>
                    <a:gd name="connsiteY2" fmla="*/ 1337292 h 1344021"/>
                    <a:gd name="connsiteX3" fmla="*/ 2063061 w 2238774"/>
                    <a:gd name="connsiteY3" fmla="*/ 1336288 h 1344021"/>
                    <a:gd name="connsiteX4" fmla="*/ 2150548 w 2238774"/>
                    <a:gd name="connsiteY4" fmla="*/ 986873 h 1344021"/>
                    <a:gd name="connsiteX5" fmla="*/ 1884825 w 2238774"/>
                    <a:gd name="connsiteY5" fmla="*/ 291304 h 1344021"/>
                    <a:gd name="connsiteX6" fmla="*/ 1423717 w 2238774"/>
                    <a:gd name="connsiteY6" fmla="*/ 2135 h 1344021"/>
                    <a:gd name="connsiteX7" fmla="*/ 619018 w 2238774"/>
                    <a:gd name="connsiteY7" fmla="*/ 2359 h 1344021"/>
                    <a:gd name="connsiteX8" fmla="*/ 419285 w 2238774"/>
                    <a:gd name="connsiteY8" fmla="*/ 162331 h 1344021"/>
                    <a:gd name="connsiteX0" fmla="*/ 405897 w 2225386"/>
                    <a:gd name="connsiteY0" fmla="*/ 162331 h 1342541"/>
                    <a:gd name="connsiteX1" fmla="*/ 6825 w 2225386"/>
                    <a:gd name="connsiteY1" fmla="*/ 1075069 h 1342541"/>
                    <a:gd name="connsiteX2" fmla="*/ 210704 w 2225386"/>
                    <a:gd name="connsiteY2" fmla="*/ 1337292 h 1342541"/>
                    <a:gd name="connsiteX3" fmla="*/ 2049673 w 2225386"/>
                    <a:gd name="connsiteY3" fmla="*/ 1336288 h 1342541"/>
                    <a:gd name="connsiteX4" fmla="*/ 2137160 w 2225386"/>
                    <a:gd name="connsiteY4" fmla="*/ 986873 h 1342541"/>
                    <a:gd name="connsiteX5" fmla="*/ 1871437 w 2225386"/>
                    <a:gd name="connsiteY5" fmla="*/ 291304 h 1342541"/>
                    <a:gd name="connsiteX6" fmla="*/ 1410329 w 2225386"/>
                    <a:gd name="connsiteY6" fmla="*/ 2135 h 1342541"/>
                    <a:gd name="connsiteX7" fmla="*/ 605630 w 2225386"/>
                    <a:gd name="connsiteY7" fmla="*/ 2359 h 1342541"/>
                    <a:gd name="connsiteX8" fmla="*/ 405897 w 2225386"/>
                    <a:gd name="connsiteY8" fmla="*/ 162331 h 1342541"/>
                    <a:gd name="connsiteX0" fmla="*/ 405897 w 2225386"/>
                    <a:gd name="connsiteY0" fmla="*/ 162331 h 1341812"/>
                    <a:gd name="connsiteX1" fmla="*/ 6825 w 2225386"/>
                    <a:gd name="connsiteY1" fmla="*/ 1075069 h 1341812"/>
                    <a:gd name="connsiteX2" fmla="*/ 210704 w 2225386"/>
                    <a:gd name="connsiteY2" fmla="*/ 1337292 h 1341812"/>
                    <a:gd name="connsiteX3" fmla="*/ 2049673 w 2225386"/>
                    <a:gd name="connsiteY3" fmla="*/ 1336288 h 1341812"/>
                    <a:gd name="connsiteX4" fmla="*/ 2137160 w 2225386"/>
                    <a:gd name="connsiteY4" fmla="*/ 986873 h 1341812"/>
                    <a:gd name="connsiteX5" fmla="*/ 1871437 w 2225386"/>
                    <a:gd name="connsiteY5" fmla="*/ 291304 h 1341812"/>
                    <a:gd name="connsiteX6" fmla="*/ 1410329 w 2225386"/>
                    <a:gd name="connsiteY6" fmla="*/ 2135 h 1341812"/>
                    <a:gd name="connsiteX7" fmla="*/ 605630 w 2225386"/>
                    <a:gd name="connsiteY7" fmla="*/ 2359 h 1341812"/>
                    <a:gd name="connsiteX8" fmla="*/ 405897 w 2225386"/>
                    <a:gd name="connsiteY8" fmla="*/ 162331 h 1341812"/>
                    <a:gd name="connsiteX0" fmla="*/ 405897 w 2225386"/>
                    <a:gd name="connsiteY0" fmla="*/ 162331 h 1339920"/>
                    <a:gd name="connsiteX1" fmla="*/ 6825 w 2225386"/>
                    <a:gd name="connsiteY1" fmla="*/ 1075069 h 1339920"/>
                    <a:gd name="connsiteX2" fmla="*/ 210704 w 2225386"/>
                    <a:gd name="connsiteY2" fmla="*/ 1337292 h 1339920"/>
                    <a:gd name="connsiteX3" fmla="*/ 2049673 w 2225386"/>
                    <a:gd name="connsiteY3" fmla="*/ 1336288 h 1339920"/>
                    <a:gd name="connsiteX4" fmla="*/ 2137160 w 2225386"/>
                    <a:gd name="connsiteY4" fmla="*/ 986873 h 1339920"/>
                    <a:gd name="connsiteX5" fmla="*/ 1871437 w 2225386"/>
                    <a:gd name="connsiteY5" fmla="*/ 291304 h 1339920"/>
                    <a:gd name="connsiteX6" fmla="*/ 1410329 w 2225386"/>
                    <a:gd name="connsiteY6" fmla="*/ 2135 h 1339920"/>
                    <a:gd name="connsiteX7" fmla="*/ 605630 w 2225386"/>
                    <a:gd name="connsiteY7" fmla="*/ 2359 h 1339920"/>
                    <a:gd name="connsiteX8" fmla="*/ 405897 w 2225386"/>
                    <a:gd name="connsiteY8" fmla="*/ 162331 h 1339920"/>
                    <a:gd name="connsiteX0" fmla="*/ 405897 w 2234837"/>
                    <a:gd name="connsiteY0" fmla="*/ 162331 h 1339920"/>
                    <a:gd name="connsiteX1" fmla="*/ 6825 w 2234837"/>
                    <a:gd name="connsiteY1" fmla="*/ 1075069 h 1339920"/>
                    <a:gd name="connsiteX2" fmla="*/ 210704 w 2234837"/>
                    <a:gd name="connsiteY2" fmla="*/ 1337292 h 1339920"/>
                    <a:gd name="connsiteX3" fmla="*/ 2049673 w 2234837"/>
                    <a:gd name="connsiteY3" fmla="*/ 1336288 h 1339920"/>
                    <a:gd name="connsiteX4" fmla="*/ 2137160 w 2234837"/>
                    <a:gd name="connsiteY4" fmla="*/ 986873 h 1339920"/>
                    <a:gd name="connsiteX5" fmla="*/ 1871437 w 2234837"/>
                    <a:gd name="connsiteY5" fmla="*/ 291304 h 1339920"/>
                    <a:gd name="connsiteX6" fmla="*/ 1410329 w 2234837"/>
                    <a:gd name="connsiteY6" fmla="*/ 2135 h 1339920"/>
                    <a:gd name="connsiteX7" fmla="*/ 605630 w 2234837"/>
                    <a:gd name="connsiteY7" fmla="*/ 2359 h 1339920"/>
                    <a:gd name="connsiteX8" fmla="*/ 405897 w 2234837"/>
                    <a:gd name="connsiteY8" fmla="*/ 162331 h 1339920"/>
                    <a:gd name="connsiteX0" fmla="*/ 405897 w 2238295"/>
                    <a:gd name="connsiteY0" fmla="*/ 162331 h 1339920"/>
                    <a:gd name="connsiteX1" fmla="*/ 6825 w 2238295"/>
                    <a:gd name="connsiteY1" fmla="*/ 1075069 h 1339920"/>
                    <a:gd name="connsiteX2" fmla="*/ 210704 w 2238295"/>
                    <a:gd name="connsiteY2" fmla="*/ 1337292 h 1339920"/>
                    <a:gd name="connsiteX3" fmla="*/ 2049673 w 2238295"/>
                    <a:gd name="connsiteY3" fmla="*/ 1336288 h 1339920"/>
                    <a:gd name="connsiteX4" fmla="*/ 2137160 w 2238295"/>
                    <a:gd name="connsiteY4" fmla="*/ 986873 h 1339920"/>
                    <a:gd name="connsiteX5" fmla="*/ 1871437 w 2238295"/>
                    <a:gd name="connsiteY5" fmla="*/ 291304 h 1339920"/>
                    <a:gd name="connsiteX6" fmla="*/ 1410329 w 2238295"/>
                    <a:gd name="connsiteY6" fmla="*/ 2135 h 1339920"/>
                    <a:gd name="connsiteX7" fmla="*/ 605630 w 2238295"/>
                    <a:gd name="connsiteY7" fmla="*/ 2359 h 1339920"/>
                    <a:gd name="connsiteX8" fmla="*/ 405897 w 2238295"/>
                    <a:gd name="connsiteY8" fmla="*/ 162331 h 1339920"/>
                    <a:gd name="connsiteX0" fmla="*/ 405897 w 2235983"/>
                    <a:gd name="connsiteY0" fmla="*/ 162331 h 1339920"/>
                    <a:gd name="connsiteX1" fmla="*/ 6825 w 2235983"/>
                    <a:gd name="connsiteY1" fmla="*/ 1075069 h 1339920"/>
                    <a:gd name="connsiteX2" fmla="*/ 210704 w 2235983"/>
                    <a:gd name="connsiteY2" fmla="*/ 1337292 h 1339920"/>
                    <a:gd name="connsiteX3" fmla="*/ 2049673 w 2235983"/>
                    <a:gd name="connsiteY3" fmla="*/ 1336288 h 1339920"/>
                    <a:gd name="connsiteX4" fmla="*/ 2137160 w 2235983"/>
                    <a:gd name="connsiteY4" fmla="*/ 986873 h 1339920"/>
                    <a:gd name="connsiteX5" fmla="*/ 1871437 w 2235983"/>
                    <a:gd name="connsiteY5" fmla="*/ 291304 h 1339920"/>
                    <a:gd name="connsiteX6" fmla="*/ 1410329 w 2235983"/>
                    <a:gd name="connsiteY6" fmla="*/ 2135 h 1339920"/>
                    <a:gd name="connsiteX7" fmla="*/ 605630 w 2235983"/>
                    <a:gd name="connsiteY7" fmla="*/ 2359 h 1339920"/>
                    <a:gd name="connsiteX8" fmla="*/ 405897 w 2235983"/>
                    <a:gd name="connsiteY8" fmla="*/ 162331 h 1339920"/>
                    <a:gd name="connsiteX0" fmla="*/ 405897 w 2235409"/>
                    <a:gd name="connsiteY0" fmla="*/ 162331 h 1339920"/>
                    <a:gd name="connsiteX1" fmla="*/ 6825 w 2235409"/>
                    <a:gd name="connsiteY1" fmla="*/ 1075069 h 1339920"/>
                    <a:gd name="connsiteX2" fmla="*/ 210704 w 2235409"/>
                    <a:gd name="connsiteY2" fmla="*/ 1337292 h 1339920"/>
                    <a:gd name="connsiteX3" fmla="*/ 2049673 w 2235409"/>
                    <a:gd name="connsiteY3" fmla="*/ 1336288 h 1339920"/>
                    <a:gd name="connsiteX4" fmla="*/ 2137160 w 2235409"/>
                    <a:gd name="connsiteY4" fmla="*/ 986873 h 1339920"/>
                    <a:gd name="connsiteX5" fmla="*/ 1871437 w 2235409"/>
                    <a:gd name="connsiteY5" fmla="*/ 291304 h 1339920"/>
                    <a:gd name="connsiteX6" fmla="*/ 1410329 w 2235409"/>
                    <a:gd name="connsiteY6" fmla="*/ 2135 h 1339920"/>
                    <a:gd name="connsiteX7" fmla="*/ 605630 w 2235409"/>
                    <a:gd name="connsiteY7" fmla="*/ 2359 h 1339920"/>
                    <a:gd name="connsiteX8" fmla="*/ 405897 w 2235409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05897 w 2232567"/>
                    <a:gd name="connsiteY0" fmla="*/ 162331 h 1339920"/>
                    <a:gd name="connsiteX1" fmla="*/ 6825 w 2232567"/>
                    <a:gd name="connsiteY1" fmla="*/ 1075069 h 1339920"/>
                    <a:gd name="connsiteX2" fmla="*/ 210704 w 2232567"/>
                    <a:gd name="connsiteY2" fmla="*/ 1337292 h 1339920"/>
                    <a:gd name="connsiteX3" fmla="*/ 2049673 w 2232567"/>
                    <a:gd name="connsiteY3" fmla="*/ 1336288 h 1339920"/>
                    <a:gd name="connsiteX4" fmla="*/ 2137160 w 2232567"/>
                    <a:gd name="connsiteY4" fmla="*/ 986873 h 1339920"/>
                    <a:gd name="connsiteX5" fmla="*/ 1871437 w 2232567"/>
                    <a:gd name="connsiteY5" fmla="*/ 291304 h 1339920"/>
                    <a:gd name="connsiteX6" fmla="*/ 1410329 w 2232567"/>
                    <a:gd name="connsiteY6" fmla="*/ 2135 h 1339920"/>
                    <a:gd name="connsiteX7" fmla="*/ 605630 w 2232567"/>
                    <a:gd name="connsiteY7" fmla="*/ 2359 h 1339920"/>
                    <a:gd name="connsiteX8" fmla="*/ 405897 w 2232567"/>
                    <a:gd name="connsiteY8" fmla="*/ 162331 h 1339920"/>
                    <a:gd name="connsiteX0" fmla="*/ 411178 w 2237848"/>
                    <a:gd name="connsiteY0" fmla="*/ 162331 h 1357872"/>
                    <a:gd name="connsiteX1" fmla="*/ 29197 w 2237848"/>
                    <a:gd name="connsiteY1" fmla="*/ 1046013 h 1357872"/>
                    <a:gd name="connsiteX2" fmla="*/ 215985 w 2237848"/>
                    <a:gd name="connsiteY2" fmla="*/ 1337292 h 1357872"/>
                    <a:gd name="connsiteX3" fmla="*/ 2054954 w 2237848"/>
                    <a:gd name="connsiteY3" fmla="*/ 1336288 h 1357872"/>
                    <a:gd name="connsiteX4" fmla="*/ 2142441 w 2237848"/>
                    <a:gd name="connsiteY4" fmla="*/ 986873 h 1357872"/>
                    <a:gd name="connsiteX5" fmla="*/ 1876718 w 2237848"/>
                    <a:gd name="connsiteY5" fmla="*/ 291304 h 1357872"/>
                    <a:gd name="connsiteX6" fmla="*/ 1415610 w 2237848"/>
                    <a:gd name="connsiteY6" fmla="*/ 2135 h 1357872"/>
                    <a:gd name="connsiteX7" fmla="*/ 610911 w 2237848"/>
                    <a:gd name="connsiteY7" fmla="*/ 2359 h 1357872"/>
                    <a:gd name="connsiteX8" fmla="*/ 411178 w 2237848"/>
                    <a:gd name="connsiteY8" fmla="*/ 162331 h 1357872"/>
                    <a:gd name="connsiteX0" fmla="*/ 400745 w 2227415"/>
                    <a:gd name="connsiteY0" fmla="*/ 162331 h 1357872"/>
                    <a:gd name="connsiteX1" fmla="*/ 18764 w 2227415"/>
                    <a:gd name="connsiteY1" fmla="*/ 1046013 h 1357872"/>
                    <a:gd name="connsiteX2" fmla="*/ 205552 w 2227415"/>
                    <a:gd name="connsiteY2" fmla="*/ 1337292 h 1357872"/>
                    <a:gd name="connsiteX3" fmla="*/ 2044521 w 2227415"/>
                    <a:gd name="connsiteY3" fmla="*/ 1336288 h 1357872"/>
                    <a:gd name="connsiteX4" fmla="*/ 2132008 w 2227415"/>
                    <a:gd name="connsiteY4" fmla="*/ 986873 h 1357872"/>
                    <a:gd name="connsiteX5" fmla="*/ 1866285 w 2227415"/>
                    <a:gd name="connsiteY5" fmla="*/ 291304 h 1357872"/>
                    <a:gd name="connsiteX6" fmla="*/ 1405177 w 2227415"/>
                    <a:gd name="connsiteY6" fmla="*/ 2135 h 1357872"/>
                    <a:gd name="connsiteX7" fmla="*/ 600478 w 2227415"/>
                    <a:gd name="connsiteY7" fmla="*/ 2359 h 1357872"/>
                    <a:gd name="connsiteX8" fmla="*/ 400745 w 2227415"/>
                    <a:gd name="connsiteY8" fmla="*/ 162331 h 1357872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401704 w 2228374"/>
                    <a:gd name="connsiteY0" fmla="*/ 162331 h 1356734"/>
                    <a:gd name="connsiteX1" fmla="*/ 18014 w 2228374"/>
                    <a:gd name="connsiteY1" fmla="*/ 1061395 h 1356734"/>
                    <a:gd name="connsiteX2" fmla="*/ 206511 w 2228374"/>
                    <a:gd name="connsiteY2" fmla="*/ 1337292 h 1356734"/>
                    <a:gd name="connsiteX3" fmla="*/ 2045480 w 2228374"/>
                    <a:gd name="connsiteY3" fmla="*/ 1336288 h 1356734"/>
                    <a:gd name="connsiteX4" fmla="*/ 2132967 w 2228374"/>
                    <a:gd name="connsiteY4" fmla="*/ 986873 h 1356734"/>
                    <a:gd name="connsiteX5" fmla="*/ 1867244 w 2228374"/>
                    <a:gd name="connsiteY5" fmla="*/ 291304 h 1356734"/>
                    <a:gd name="connsiteX6" fmla="*/ 1406136 w 2228374"/>
                    <a:gd name="connsiteY6" fmla="*/ 2135 h 1356734"/>
                    <a:gd name="connsiteX7" fmla="*/ 601437 w 2228374"/>
                    <a:gd name="connsiteY7" fmla="*/ 2359 h 1356734"/>
                    <a:gd name="connsiteX8" fmla="*/ 401704 w 2228374"/>
                    <a:gd name="connsiteY8" fmla="*/ 162331 h 1356734"/>
                    <a:gd name="connsiteX0" fmla="*/ 396081 w 2222751"/>
                    <a:gd name="connsiteY0" fmla="*/ 162331 h 1351040"/>
                    <a:gd name="connsiteX1" fmla="*/ 22567 w 2222751"/>
                    <a:gd name="connsiteY1" fmla="*/ 1138443 h 1351040"/>
                    <a:gd name="connsiteX2" fmla="*/ 200888 w 2222751"/>
                    <a:gd name="connsiteY2" fmla="*/ 1337292 h 1351040"/>
                    <a:gd name="connsiteX3" fmla="*/ 2039857 w 2222751"/>
                    <a:gd name="connsiteY3" fmla="*/ 1336288 h 1351040"/>
                    <a:gd name="connsiteX4" fmla="*/ 2127344 w 2222751"/>
                    <a:gd name="connsiteY4" fmla="*/ 986873 h 1351040"/>
                    <a:gd name="connsiteX5" fmla="*/ 1861621 w 2222751"/>
                    <a:gd name="connsiteY5" fmla="*/ 291304 h 1351040"/>
                    <a:gd name="connsiteX6" fmla="*/ 1400513 w 2222751"/>
                    <a:gd name="connsiteY6" fmla="*/ 2135 h 1351040"/>
                    <a:gd name="connsiteX7" fmla="*/ 595814 w 2222751"/>
                    <a:gd name="connsiteY7" fmla="*/ 2359 h 1351040"/>
                    <a:gd name="connsiteX8" fmla="*/ 396081 w 2222751"/>
                    <a:gd name="connsiteY8" fmla="*/ 162331 h 1351040"/>
                    <a:gd name="connsiteX0" fmla="*/ 392191 w 2218861"/>
                    <a:gd name="connsiteY0" fmla="*/ 162331 h 1355981"/>
                    <a:gd name="connsiteX1" fmla="*/ 25946 w 2218861"/>
                    <a:gd name="connsiteY1" fmla="*/ 1071571 h 1355981"/>
                    <a:gd name="connsiteX2" fmla="*/ 196998 w 2218861"/>
                    <a:gd name="connsiteY2" fmla="*/ 1337292 h 1355981"/>
                    <a:gd name="connsiteX3" fmla="*/ 2035967 w 2218861"/>
                    <a:gd name="connsiteY3" fmla="*/ 1336288 h 1355981"/>
                    <a:gd name="connsiteX4" fmla="*/ 2123454 w 2218861"/>
                    <a:gd name="connsiteY4" fmla="*/ 986873 h 1355981"/>
                    <a:gd name="connsiteX5" fmla="*/ 1857731 w 2218861"/>
                    <a:gd name="connsiteY5" fmla="*/ 291304 h 1355981"/>
                    <a:gd name="connsiteX6" fmla="*/ 1396623 w 2218861"/>
                    <a:gd name="connsiteY6" fmla="*/ 2135 h 1355981"/>
                    <a:gd name="connsiteX7" fmla="*/ 591924 w 2218861"/>
                    <a:gd name="connsiteY7" fmla="*/ 2359 h 1355981"/>
                    <a:gd name="connsiteX8" fmla="*/ 392191 w 2218861"/>
                    <a:gd name="connsiteY8" fmla="*/ 162331 h 1355981"/>
                    <a:gd name="connsiteX0" fmla="*/ 430669 w 2257339"/>
                    <a:gd name="connsiteY0" fmla="*/ 162331 h 1355981"/>
                    <a:gd name="connsiteX1" fmla="*/ 64424 w 2257339"/>
                    <a:gd name="connsiteY1" fmla="*/ 1071571 h 1355981"/>
                    <a:gd name="connsiteX2" fmla="*/ 235476 w 2257339"/>
                    <a:gd name="connsiteY2" fmla="*/ 1337292 h 1355981"/>
                    <a:gd name="connsiteX3" fmla="*/ 2074445 w 2257339"/>
                    <a:gd name="connsiteY3" fmla="*/ 1336288 h 1355981"/>
                    <a:gd name="connsiteX4" fmla="*/ 2161932 w 2257339"/>
                    <a:gd name="connsiteY4" fmla="*/ 986873 h 1355981"/>
                    <a:gd name="connsiteX5" fmla="*/ 1896209 w 2257339"/>
                    <a:gd name="connsiteY5" fmla="*/ 291304 h 1355981"/>
                    <a:gd name="connsiteX6" fmla="*/ 1435101 w 2257339"/>
                    <a:gd name="connsiteY6" fmla="*/ 2135 h 1355981"/>
                    <a:gd name="connsiteX7" fmla="*/ 630402 w 2257339"/>
                    <a:gd name="connsiteY7" fmla="*/ 2359 h 1355981"/>
                    <a:gd name="connsiteX8" fmla="*/ 430669 w 2257339"/>
                    <a:gd name="connsiteY8" fmla="*/ 162331 h 1355981"/>
                    <a:gd name="connsiteX0" fmla="*/ 409065 w 2235735"/>
                    <a:gd name="connsiteY0" fmla="*/ 162331 h 1363832"/>
                    <a:gd name="connsiteX1" fmla="*/ 79164 w 2235735"/>
                    <a:gd name="connsiteY1" fmla="*/ 965449 h 1363832"/>
                    <a:gd name="connsiteX2" fmla="*/ 213872 w 2235735"/>
                    <a:gd name="connsiteY2" fmla="*/ 1337292 h 1363832"/>
                    <a:gd name="connsiteX3" fmla="*/ 2052841 w 2235735"/>
                    <a:gd name="connsiteY3" fmla="*/ 1336288 h 1363832"/>
                    <a:gd name="connsiteX4" fmla="*/ 2140328 w 2235735"/>
                    <a:gd name="connsiteY4" fmla="*/ 986873 h 1363832"/>
                    <a:gd name="connsiteX5" fmla="*/ 1874605 w 2235735"/>
                    <a:gd name="connsiteY5" fmla="*/ 291304 h 1363832"/>
                    <a:gd name="connsiteX6" fmla="*/ 1413497 w 2235735"/>
                    <a:gd name="connsiteY6" fmla="*/ 2135 h 1363832"/>
                    <a:gd name="connsiteX7" fmla="*/ 608798 w 2235735"/>
                    <a:gd name="connsiteY7" fmla="*/ 2359 h 1363832"/>
                    <a:gd name="connsiteX8" fmla="*/ 409065 w 2235735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5450 w 2232120"/>
                    <a:gd name="connsiteY0" fmla="*/ 162331 h 1363832"/>
                    <a:gd name="connsiteX1" fmla="*/ 75549 w 2232120"/>
                    <a:gd name="connsiteY1" fmla="*/ 965449 h 1363832"/>
                    <a:gd name="connsiteX2" fmla="*/ 210257 w 2232120"/>
                    <a:gd name="connsiteY2" fmla="*/ 1337292 h 1363832"/>
                    <a:gd name="connsiteX3" fmla="*/ 2049226 w 2232120"/>
                    <a:gd name="connsiteY3" fmla="*/ 1336288 h 1363832"/>
                    <a:gd name="connsiteX4" fmla="*/ 2136713 w 2232120"/>
                    <a:gd name="connsiteY4" fmla="*/ 986873 h 1363832"/>
                    <a:gd name="connsiteX5" fmla="*/ 1870990 w 2232120"/>
                    <a:gd name="connsiteY5" fmla="*/ 291304 h 1363832"/>
                    <a:gd name="connsiteX6" fmla="*/ 1409882 w 2232120"/>
                    <a:gd name="connsiteY6" fmla="*/ 2135 h 1363832"/>
                    <a:gd name="connsiteX7" fmla="*/ 605183 w 2232120"/>
                    <a:gd name="connsiteY7" fmla="*/ 2359 h 1363832"/>
                    <a:gd name="connsiteX8" fmla="*/ 405450 w 2232120"/>
                    <a:gd name="connsiteY8" fmla="*/ 162331 h 1363832"/>
                    <a:gd name="connsiteX0" fmla="*/ 407104 w 2233774"/>
                    <a:gd name="connsiteY0" fmla="*/ 162331 h 1337293"/>
                    <a:gd name="connsiteX1" fmla="*/ 77203 w 2233774"/>
                    <a:gd name="connsiteY1" fmla="*/ 965449 h 1337293"/>
                    <a:gd name="connsiteX2" fmla="*/ 211911 w 2233774"/>
                    <a:gd name="connsiteY2" fmla="*/ 1337292 h 1337293"/>
                    <a:gd name="connsiteX3" fmla="*/ 2050880 w 2233774"/>
                    <a:gd name="connsiteY3" fmla="*/ 1336288 h 1337293"/>
                    <a:gd name="connsiteX4" fmla="*/ 2138367 w 2233774"/>
                    <a:gd name="connsiteY4" fmla="*/ 986873 h 1337293"/>
                    <a:gd name="connsiteX5" fmla="*/ 1872644 w 2233774"/>
                    <a:gd name="connsiteY5" fmla="*/ 291304 h 1337293"/>
                    <a:gd name="connsiteX6" fmla="*/ 1411536 w 2233774"/>
                    <a:gd name="connsiteY6" fmla="*/ 2135 h 1337293"/>
                    <a:gd name="connsiteX7" fmla="*/ 606837 w 2233774"/>
                    <a:gd name="connsiteY7" fmla="*/ 2359 h 1337293"/>
                    <a:gd name="connsiteX8" fmla="*/ 407104 w 2233774"/>
                    <a:gd name="connsiteY8" fmla="*/ 162331 h 1337293"/>
                    <a:gd name="connsiteX0" fmla="*/ 407104 w 2233295"/>
                    <a:gd name="connsiteY0" fmla="*/ 162331 h 1337293"/>
                    <a:gd name="connsiteX1" fmla="*/ 77203 w 2233295"/>
                    <a:gd name="connsiteY1" fmla="*/ 965449 h 1337293"/>
                    <a:gd name="connsiteX2" fmla="*/ 211911 w 2233295"/>
                    <a:gd name="connsiteY2" fmla="*/ 1337292 h 1337293"/>
                    <a:gd name="connsiteX3" fmla="*/ 2050880 w 2233295"/>
                    <a:gd name="connsiteY3" fmla="*/ 1336288 h 1337293"/>
                    <a:gd name="connsiteX4" fmla="*/ 2138367 w 2233295"/>
                    <a:gd name="connsiteY4" fmla="*/ 986873 h 1337293"/>
                    <a:gd name="connsiteX5" fmla="*/ 1872644 w 2233295"/>
                    <a:gd name="connsiteY5" fmla="*/ 291304 h 1337293"/>
                    <a:gd name="connsiteX6" fmla="*/ 1411536 w 2233295"/>
                    <a:gd name="connsiteY6" fmla="*/ 2135 h 1337293"/>
                    <a:gd name="connsiteX7" fmla="*/ 606837 w 2233295"/>
                    <a:gd name="connsiteY7" fmla="*/ 2359 h 1337293"/>
                    <a:gd name="connsiteX8" fmla="*/ 407104 w 2233295"/>
                    <a:gd name="connsiteY8" fmla="*/ 162331 h 1337293"/>
                    <a:gd name="connsiteX0" fmla="*/ 407104 w 2226606"/>
                    <a:gd name="connsiteY0" fmla="*/ 162331 h 1365877"/>
                    <a:gd name="connsiteX1" fmla="*/ 77203 w 2226606"/>
                    <a:gd name="connsiteY1" fmla="*/ 965449 h 1365877"/>
                    <a:gd name="connsiteX2" fmla="*/ 211911 w 2226606"/>
                    <a:gd name="connsiteY2" fmla="*/ 1337292 h 1365877"/>
                    <a:gd name="connsiteX3" fmla="*/ 2050880 w 2226606"/>
                    <a:gd name="connsiteY3" fmla="*/ 1336288 h 1365877"/>
                    <a:gd name="connsiteX4" fmla="*/ 2118015 w 2226606"/>
                    <a:gd name="connsiteY4" fmla="*/ 940354 h 1365877"/>
                    <a:gd name="connsiteX5" fmla="*/ 1872644 w 2226606"/>
                    <a:gd name="connsiteY5" fmla="*/ 291304 h 1365877"/>
                    <a:gd name="connsiteX6" fmla="*/ 1411536 w 2226606"/>
                    <a:gd name="connsiteY6" fmla="*/ 2135 h 1365877"/>
                    <a:gd name="connsiteX7" fmla="*/ 606837 w 2226606"/>
                    <a:gd name="connsiteY7" fmla="*/ 2359 h 1365877"/>
                    <a:gd name="connsiteX8" fmla="*/ 407104 w 2226606"/>
                    <a:gd name="connsiteY8" fmla="*/ 162331 h 1365877"/>
                    <a:gd name="connsiteX0" fmla="*/ 407104 w 2229771"/>
                    <a:gd name="connsiteY0" fmla="*/ 162331 h 1365877"/>
                    <a:gd name="connsiteX1" fmla="*/ 77203 w 2229771"/>
                    <a:gd name="connsiteY1" fmla="*/ 965449 h 1365877"/>
                    <a:gd name="connsiteX2" fmla="*/ 211911 w 2229771"/>
                    <a:gd name="connsiteY2" fmla="*/ 1337292 h 1365877"/>
                    <a:gd name="connsiteX3" fmla="*/ 2050880 w 2229771"/>
                    <a:gd name="connsiteY3" fmla="*/ 1336288 h 1365877"/>
                    <a:gd name="connsiteX4" fmla="*/ 2118015 w 2229771"/>
                    <a:gd name="connsiteY4" fmla="*/ 940354 h 1365877"/>
                    <a:gd name="connsiteX5" fmla="*/ 1872644 w 2229771"/>
                    <a:gd name="connsiteY5" fmla="*/ 291304 h 1365877"/>
                    <a:gd name="connsiteX6" fmla="*/ 1411536 w 2229771"/>
                    <a:gd name="connsiteY6" fmla="*/ 2135 h 1365877"/>
                    <a:gd name="connsiteX7" fmla="*/ 606837 w 2229771"/>
                    <a:gd name="connsiteY7" fmla="*/ 2359 h 1365877"/>
                    <a:gd name="connsiteX8" fmla="*/ 407104 w 2229771"/>
                    <a:gd name="connsiteY8" fmla="*/ 162331 h 1365877"/>
                    <a:gd name="connsiteX0" fmla="*/ 407104 w 2223680"/>
                    <a:gd name="connsiteY0" fmla="*/ 162331 h 1337293"/>
                    <a:gd name="connsiteX1" fmla="*/ 77203 w 2223680"/>
                    <a:gd name="connsiteY1" fmla="*/ 965449 h 1337293"/>
                    <a:gd name="connsiteX2" fmla="*/ 211911 w 2223680"/>
                    <a:gd name="connsiteY2" fmla="*/ 1337292 h 1337293"/>
                    <a:gd name="connsiteX3" fmla="*/ 2050880 w 2223680"/>
                    <a:gd name="connsiteY3" fmla="*/ 1336288 h 1337293"/>
                    <a:gd name="connsiteX4" fmla="*/ 2118015 w 2223680"/>
                    <a:gd name="connsiteY4" fmla="*/ 940354 h 1337293"/>
                    <a:gd name="connsiteX5" fmla="*/ 1872644 w 2223680"/>
                    <a:gd name="connsiteY5" fmla="*/ 291304 h 1337293"/>
                    <a:gd name="connsiteX6" fmla="*/ 1411536 w 2223680"/>
                    <a:gd name="connsiteY6" fmla="*/ 2135 h 1337293"/>
                    <a:gd name="connsiteX7" fmla="*/ 606837 w 2223680"/>
                    <a:gd name="connsiteY7" fmla="*/ 2359 h 1337293"/>
                    <a:gd name="connsiteX8" fmla="*/ 407104 w 2223680"/>
                    <a:gd name="connsiteY8" fmla="*/ 162331 h 1337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23680" h="1337293">
                      <a:moveTo>
                        <a:pt x="407104" y="162331"/>
                      </a:moveTo>
                      <a:cubicBezTo>
                        <a:pt x="343209" y="334012"/>
                        <a:pt x="116105" y="865861"/>
                        <a:pt x="77203" y="965449"/>
                      </a:cubicBezTo>
                      <a:cubicBezTo>
                        <a:pt x="25112" y="1098800"/>
                        <a:pt x="-121396" y="1337996"/>
                        <a:pt x="211911" y="1337292"/>
                      </a:cubicBezTo>
                      <a:lnTo>
                        <a:pt x="2050880" y="1336288"/>
                      </a:lnTo>
                      <a:cubicBezTo>
                        <a:pt x="2354026" y="1344272"/>
                        <a:pt x="2178662" y="1081278"/>
                        <a:pt x="2118015" y="940354"/>
                      </a:cubicBezTo>
                      <a:cubicBezTo>
                        <a:pt x="2057368" y="799430"/>
                        <a:pt x="1964017" y="567346"/>
                        <a:pt x="1872644" y="291304"/>
                      </a:cubicBezTo>
                      <a:cubicBezTo>
                        <a:pt x="1659827" y="156946"/>
                        <a:pt x="1607423" y="133240"/>
                        <a:pt x="1411536" y="2135"/>
                      </a:cubicBezTo>
                      <a:cubicBezTo>
                        <a:pt x="1188265" y="-1573"/>
                        <a:pt x="1034197" y="247"/>
                        <a:pt x="606837" y="2359"/>
                      </a:cubicBezTo>
                      <a:cubicBezTo>
                        <a:pt x="476801" y="3002"/>
                        <a:pt x="466302" y="3269"/>
                        <a:pt x="407104" y="16233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cxnSp>
              <p:nvCxnSpPr>
                <p:cNvPr id="32" name="Straight Connector 3">
                  <a:extLst>
                    <a:ext uri="{FF2B5EF4-FFF2-40B4-BE49-F238E27FC236}">
                      <a16:creationId xmlns:a16="http://schemas.microsoft.com/office/drawing/2014/main" id="{F9B289BF-B566-55A0-829C-F834444C8E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30277" y="3322091"/>
                  <a:ext cx="737826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5">
                  <a:extLst>
                    <a:ext uri="{FF2B5EF4-FFF2-40B4-BE49-F238E27FC236}">
                      <a16:creationId xmlns:a16="http://schemas.microsoft.com/office/drawing/2014/main" id="{597751E5-F125-75A0-1ACB-DF9EF7D8EC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71498" y="3528810"/>
                  <a:ext cx="1260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8">
                  <a:extLst>
                    <a:ext uri="{FF2B5EF4-FFF2-40B4-BE49-F238E27FC236}">
                      <a16:creationId xmlns:a16="http://schemas.microsoft.com/office/drawing/2014/main" id="{0FBB0B6B-C4BA-28EA-DB77-96CB3AE6B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53940" y="3781246"/>
                  <a:ext cx="1003649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10">
                  <a:extLst>
                    <a:ext uri="{FF2B5EF4-FFF2-40B4-BE49-F238E27FC236}">
                      <a16:creationId xmlns:a16="http://schemas.microsoft.com/office/drawing/2014/main" id="{0CE8DE50-9083-3D2B-FC59-EBDA3ED2DF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36382" y="4079398"/>
                  <a:ext cx="1332000" cy="0"/>
                </a:xfrm>
                <a:prstGeom prst="line">
                  <a:avLst/>
                </a:prstGeom>
                <a:ln w="76200" cap="rnd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Freihandform: Form 17">
                  <a:extLst>
                    <a:ext uri="{FF2B5EF4-FFF2-40B4-BE49-F238E27FC236}">
                      <a16:creationId xmlns:a16="http://schemas.microsoft.com/office/drawing/2014/main" id="{C5F0675D-4DF4-3AFA-15D9-8448EDFF839B}"/>
                    </a:ext>
                  </a:extLst>
                </p:cNvPr>
                <p:cNvSpPr/>
                <p:nvPr/>
              </p:nvSpPr>
              <p:spPr>
                <a:xfrm>
                  <a:off x="6579089" y="3082621"/>
                  <a:ext cx="447491" cy="298223"/>
                </a:xfrm>
                <a:custGeom>
                  <a:avLst/>
                  <a:gdLst>
                    <a:gd name="connsiteX0" fmla="*/ 33745 w 483169"/>
                    <a:gd name="connsiteY0" fmla="*/ 178 h 312894"/>
                    <a:gd name="connsiteX1" fmla="*/ 82591 w 483169"/>
                    <a:gd name="connsiteY1" fmla="*/ 252225 h 312894"/>
                    <a:gd name="connsiteX2" fmla="*/ 483129 w 483169"/>
                    <a:gd name="connsiteY2" fmla="*/ 295209 h 312894"/>
                    <a:gd name="connsiteX3" fmla="*/ 33745 w 483169"/>
                    <a:gd name="connsiteY3" fmla="*/ 178 h 312894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40856 w 490280"/>
                    <a:gd name="connsiteY0" fmla="*/ 4904 h 317620"/>
                    <a:gd name="connsiteX1" fmla="*/ 89702 w 490280"/>
                    <a:gd name="connsiteY1" fmla="*/ 256951 h 317620"/>
                    <a:gd name="connsiteX2" fmla="*/ 490240 w 490280"/>
                    <a:gd name="connsiteY2" fmla="*/ 299935 h 317620"/>
                    <a:gd name="connsiteX3" fmla="*/ 40856 w 490280"/>
                    <a:gd name="connsiteY3" fmla="*/ 4904 h 317620"/>
                    <a:gd name="connsiteX0" fmla="*/ 0 w 449424"/>
                    <a:gd name="connsiteY0" fmla="*/ 0 h 312716"/>
                    <a:gd name="connsiteX1" fmla="*/ 48846 w 449424"/>
                    <a:gd name="connsiteY1" fmla="*/ 252047 h 312716"/>
                    <a:gd name="connsiteX2" fmla="*/ 449384 w 449424"/>
                    <a:gd name="connsiteY2" fmla="*/ 295031 h 312716"/>
                    <a:gd name="connsiteX3" fmla="*/ 0 w 449424"/>
                    <a:gd name="connsiteY3" fmla="*/ 0 h 312716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061"/>
                    <a:gd name="connsiteY0" fmla="*/ 0 h 313581"/>
                    <a:gd name="connsiteX1" fmla="*/ 70226 w 471061"/>
                    <a:gd name="connsiteY1" fmla="*/ 252047 h 313581"/>
                    <a:gd name="connsiteX2" fmla="*/ 470764 w 471061"/>
                    <a:gd name="connsiteY2" fmla="*/ 295031 h 313581"/>
                    <a:gd name="connsiteX3" fmla="*/ 0 w 471061"/>
                    <a:gd name="connsiteY3" fmla="*/ 0 h 313581"/>
                    <a:gd name="connsiteX0" fmla="*/ 0 w 471466"/>
                    <a:gd name="connsiteY0" fmla="*/ 0 h 340271"/>
                    <a:gd name="connsiteX1" fmla="*/ 104078 w 471466"/>
                    <a:gd name="connsiteY1" fmla="*/ 308844 h 340271"/>
                    <a:gd name="connsiteX2" fmla="*/ 470764 w 471466"/>
                    <a:gd name="connsiteY2" fmla="*/ 295031 h 340271"/>
                    <a:gd name="connsiteX3" fmla="*/ 0 w 471466"/>
                    <a:gd name="connsiteY3" fmla="*/ 0 h 340271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1669"/>
                    <a:gd name="connsiteY0" fmla="*/ 0 h 331968"/>
                    <a:gd name="connsiteX1" fmla="*/ 116550 w 471669"/>
                    <a:gd name="connsiteY1" fmla="*/ 295135 h 331968"/>
                    <a:gd name="connsiteX2" fmla="*/ 470764 w 471669"/>
                    <a:gd name="connsiteY2" fmla="*/ 295031 h 331968"/>
                    <a:gd name="connsiteX3" fmla="*/ 0 w 471669"/>
                    <a:gd name="connsiteY3" fmla="*/ 0 h 33196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8663"/>
                    <a:gd name="connsiteY0" fmla="*/ 0 h 327038"/>
                    <a:gd name="connsiteX1" fmla="*/ 116550 w 478663"/>
                    <a:gd name="connsiteY1" fmla="*/ 295135 h 327038"/>
                    <a:gd name="connsiteX2" fmla="*/ 470764 w 478663"/>
                    <a:gd name="connsiteY2" fmla="*/ 295031 h 327038"/>
                    <a:gd name="connsiteX3" fmla="*/ 0 w 478663"/>
                    <a:gd name="connsiteY3" fmla="*/ 0 h 327038"/>
                    <a:gd name="connsiteX0" fmla="*/ 0 w 470764"/>
                    <a:gd name="connsiteY0" fmla="*/ 0 h 319868"/>
                    <a:gd name="connsiteX1" fmla="*/ 116550 w 470764"/>
                    <a:gd name="connsiteY1" fmla="*/ 295135 h 319868"/>
                    <a:gd name="connsiteX2" fmla="*/ 470764 w 470764"/>
                    <a:gd name="connsiteY2" fmla="*/ 295031 h 319868"/>
                    <a:gd name="connsiteX3" fmla="*/ 0 w 470764"/>
                    <a:gd name="connsiteY3" fmla="*/ 0 h 319868"/>
                    <a:gd name="connsiteX0" fmla="*/ 0 w 497489"/>
                    <a:gd name="connsiteY0" fmla="*/ 0 h 325903"/>
                    <a:gd name="connsiteX1" fmla="*/ 116550 w 497489"/>
                    <a:gd name="connsiteY1" fmla="*/ 295135 h 325903"/>
                    <a:gd name="connsiteX2" fmla="*/ 497489 w 497489"/>
                    <a:gd name="connsiteY2" fmla="*/ 310699 h 325903"/>
                    <a:gd name="connsiteX3" fmla="*/ 0 w 497489"/>
                    <a:gd name="connsiteY3" fmla="*/ 0 h 325903"/>
                    <a:gd name="connsiteX0" fmla="*/ 0 w 497489"/>
                    <a:gd name="connsiteY0" fmla="*/ 0 h 339670"/>
                    <a:gd name="connsiteX1" fmla="*/ 136149 w 497489"/>
                    <a:gd name="connsiteY1" fmla="*/ 316679 h 339670"/>
                    <a:gd name="connsiteX2" fmla="*/ 497489 w 497489"/>
                    <a:gd name="connsiteY2" fmla="*/ 310699 h 339670"/>
                    <a:gd name="connsiteX3" fmla="*/ 0 w 497489"/>
                    <a:gd name="connsiteY3" fmla="*/ 0 h 339670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5545"/>
                    <a:gd name="connsiteX1" fmla="*/ 132586 w 493926"/>
                    <a:gd name="connsiteY1" fmla="*/ 322554 h 345545"/>
                    <a:gd name="connsiteX2" fmla="*/ 493926 w 493926"/>
                    <a:gd name="connsiteY2" fmla="*/ 316574 h 345545"/>
                    <a:gd name="connsiteX3" fmla="*/ 0 w 493926"/>
                    <a:gd name="connsiteY3" fmla="*/ 0 h 345545"/>
                    <a:gd name="connsiteX0" fmla="*/ 0 w 493926"/>
                    <a:gd name="connsiteY0" fmla="*/ 0 h 341411"/>
                    <a:gd name="connsiteX1" fmla="*/ 118332 w 493926"/>
                    <a:gd name="connsiteY1" fmla="*/ 316679 h 341411"/>
                    <a:gd name="connsiteX2" fmla="*/ 493926 w 493926"/>
                    <a:gd name="connsiteY2" fmla="*/ 316574 h 341411"/>
                    <a:gd name="connsiteX3" fmla="*/ 0 w 493926"/>
                    <a:gd name="connsiteY3" fmla="*/ 0 h 341411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  <a:gd name="connsiteX0" fmla="*/ 0 w 493926"/>
                    <a:gd name="connsiteY0" fmla="*/ 0 h 332849"/>
                    <a:gd name="connsiteX1" fmla="*/ 111205 w 493926"/>
                    <a:gd name="connsiteY1" fmla="*/ 302969 h 332849"/>
                    <a:gd name="connsiteX2" fmla="*/ 493926 w 493926"/>
                    <a:gd name="connsiteY2" fmla="*/ 316574 h 332849"/>
                    <a:gd name="connsiteX3" fmla="*/ 0 w 493926"/>
                    <a:gd name="connsiteY3" fmla="*/ 0 h 332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93926" h="332849">
                      <a:moveTo>
                        <a:pt x="0" y="0"/>
                      </a:moveTo>
                      <a:cubicBezTo>
                        <a:pt x="33018" y="122097"/>
                        <a:pt x="36308" y="253797"/>
                        <a:pt x="111205" y="302969"/>
                      </a:cubicBezTo>
                      <a:cubicBezTo>
                        <a:pt x="186102" y="352141"/>
                        <a:pt x="304899" y="328551"/>
                        <a:pt x="493926" y="316574"/>
                      </a:cubicBezTo>
                      <a:cubicBezTo>
                        <a:pt x="365821" y="243884"/>
                        <a:pt x="109514" y="6787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 w="762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9242BEE9-EF25-DB21-ACA3-A03A8C6AF002}"/>
                </a:ext>
              </a:extLst>
            </p:cNvPr>
            <p:cNvSpPr/>
            <p:nvPr/>
          </p:nvSpPr>
          <p:spPr>
            <a:xfrm rot="15865863">
              <a:off x="2157424" y="2779467"/>
              <a:ext cx="1282285" cy="1282285"/>
            </a:xfrm>
            <a:prstGeom prst="arc">
              <a:avLst>
                <a:gd name="adj1" fmla="val 13619479"/>
                <a:gd name="adj2" fmla="val 272628"/>
              </a:avLst>
            </a:prstGeom>
            <a:ln w="76200">
              <a:solidFill>
                <a:schemeClr val="accent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0ABB8BA-B8CD-4E87-991E-5EA6AD0F4C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Build on existing well-established standards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9454B53-B428-4573-932B-6DF8090CE7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8918" y="5802853"/>
            <a:ext cx="11727640" cy="8589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Integration of established (meta)data standards ensures compatibility by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BA07D5-4D93-4DD5-BB53-854C527E5A26}"/>
              </a:ext>
            </a:extLst>
          </p:cNvPr>
          <p:cNvSpPr txBox="1"/>
          <p:nvPr/>
        </p:nvSpPr>
        <p:spPr>
          <a:xfrm>
            <a:off x="2242224" y="2229234"/>
            <a:ext cx="2998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accent2"/>
                </a:solidFill>
              </a:rPr>
              <a:t>&lt;metadata&gt;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120182-A2FA-47F1-A4C1-B5A70061318D}"/>
              </a:ext>
            </a:extLst>
          </p:cNvPr>
          <p:cNvGrpSpPr/>
          <p:nvPr/>
        </p:nvGrpSpPr>
        <p:grpSpPr>
          <a:xfrm rot="699904">
            <a:off x="4343480" y="2390253"/>
            <a:ext cx="2701047" cy="1963784"/>
            <a:chOff x="3460830" y="2650603"/>
            <a:chExt cx="2701047" cy="196378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6E562C8-83A9-4BC4-A8F4-196E0D27583D}"/>
                </a:ext>
              </a:extLst>
            </p:cNvPr>
            <p:cNvSpPr/>
            <p:nvPr/>
          </p:nvSpPr>
          <p:spPr>
            <a:xfrm>
              <a:off x="3460830" y="2650603"/>
              <a:ext cx="1817226" cy="1817226"/>
            </a:xfrm>
            <a:prstGeom prst="ellipse">
              <a:avLst/>
            </a:prstGeom>
            <a:solidFill>
              <a:srgbClr val="CAF3FC">
                <a:alpha val="34118"/>
              </a:srgbClr>
            </a:solidFill>
            <a:ln w="76200" cap="rnd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 descr="Magnifying glass">
              <a:extLst>
                <a:ext uri="{FF2B5EF4-FFF2-40B4-BE49-F238E27FC236}">
                  <a16:creationId xmlns:a16="http://schemas.microsoft.com/office/drawing/2014/main" id="{C53E8E79-5896-48DE-ABE8-8694156A0BC3}"/>
                </a:ext>
              </a:extLst>
            </p:cNvPr>
            <p:cNvSpPr/>
            <p:nvPr/>
          </p:nvSpPr>
          <p:spPr>
            <a:xfrm rot="20277322">
              <a:off x="5296689" y="3748191"/>
              <a:ext cx="865188" cy="866196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solidFill>
              <a:schemeClr val="accent1"/>
            </a:solidFill>
            <a:ln w="76200" cap="rnd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E01513-B3D6-41A6-96A8-4A4900EB9F8D}"/>
              </a:ext>
            </a:extLst>
          </p:cNvPr>
          <p:cNvCxnSpPr>
            <a:cxnSpLocks/>
          </p:cNvCxnSpPr>
          <p:nvPr/>
        </p:nvCxnSpPr>
        <p:spPr>
          <a:xfrm>
            <a:off x="5651420" y="3478272"/>
            <a:ext cx="188667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3E90AB1-9968-4459-9950-19E738A4CC32}"/>
              </a:ext>
            </a:extLst>
          </p:cNvPr>
          <p:cNvCxnSpPr>
            <a:cxnSpLocks/>
          </p:cNvCxnSpPr>
          <p:nvPr/>
        </p:nvCxnSpPr>
        <p:spPr>
          <a:xfrm flipV="1">
            <a:off x="5178787" y="2124035"/>
            <a:ext cx="0" cy="592239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92EA904-B95C-455E-8DFC-20857A081972}"/>
              </a:ext>
            </a:extLst>
          </p:cNvPr>
          <p:cNvCxnSpPr>
            <a:cxnSpLocks/>
          </p:cNvCxnSpPr>
          <p:nvPr/>
        </p:nvCxnSpPr>
        <p:spPr>
          <a:xfrm>
            <a:off x="5167213" y="2149113"/>
            <a:ext cx="122498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383D5E-2B15-44AC-994E-9DA2502881F0}"/>
              </a:ext>
            </a:extLst>
          </p:cNvPr>
          <p:cNvCxnSpPr>
            <a:cxnSpLocks/>
          </p:cNvCxnSpPr>
          <p:nvPr/>
        </p:nvCxnSpPr>
        <p:spPr>
          <a:xfrm>
            <a:off x="5608980" y="2833948"/>
            <a:ext cx="1273215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D69A82E-CB3C-4221-9189-47FAF00B99B0}"/>
              </a:ext>
            </a:extLst>
          </p:cNvPr>
          <p:cNvCxnSpPr>
            <a:cxnSpLocks/>
          </p:cNvCxnSpPr>
          <p:nvPr/>
        </p:nvCxnSpPr>
        <p:spPr>
          <a:xfrm flipV="1">
            <a:off x="5666854" y="3167685"/>
            <a:ext cx="0" cy="333736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7B2B739-ED70-499F-A822-0A41B0EB028D}"/>
              </a:ext>
            </a:extLst>
          </p:cNvPr>
          <p:cNvCxnSpPr>
            <a:cxnSpLocks/>
          </p:cNvCxnSpPr>
          <p:nvPr/>
        </p:nvCxnSpPr>
        <p:spPr>
          <a:xfrm>
            <a:off x="8064742" y="2488637"/>
            <a:ext cx="35302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A0FB4F-733B-49B9-B9A5-D75DBB9CCE95}"/>
              </a:ext>
            </a:extLst>
          </p:cNvPr>
          <p:cNvCxnSpPr>
            <a:cxnSpLocks/>
          </p:cNvCxnSpPr>
          <p:nvPr/>
        </p:nvCxnSpPr>
        <p:spPr>
          <a:xfrm>
            <a:off x="8395482" y="2117150"/>
            <a:ext cx="35302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0BB128-0901-4C92-9246-7564E400F6A2}"/>
              </a:ext>
            </a:extLst>
          </p:cNvPr>
          <p:cNvCxnSpPr>
            <a:cxnSpLocks/>
          </p:cNvCxnSpPr>
          <p:nvPr/>
        </p:nvCxnSpPr>
        <p:spPr>
          <a:xfrm rot="5400000">
            <a:off x="8109798" y="2392704"/>
            <a:ext cx="59859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04F56A15-C232-4DEF-AE02-5497F8661124}"/>
              </a:ext>
            </a:extLst>
          </p:cNvPr>
          <p:cNvSpPr/>
          <p:nvPr/>
        </p:nvSpPr>
        <p:spPr>
          <a:xfrm>
            <a:off x="5466226" y="2737492"/>
            <a:ext cx="185195" cy="1851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ABCF2B4-2DED-44D1-972E-8E3DBCA1F58E}"/>
              </a:ext>
            </a:extLst>
          </p:cNvPr>
          <p:cNvSpPr/>
          <p:nvPr/>
        </p:nvSpPr>
        <p:spPr>
          <a:xfrm>
            <a:off x="5086190" y="2646826"/>
            <a:ext cx="185195" cy="1851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B84F0F8-AADD-4DE9-B953-A44E7E363B83}"/>
              </a:ext>
            </a:extLst>
          </p:cNvPr>
          <p:cNvSpPr/>
          <p:nvPr/>
        </p:nvSpPr>
        <p:spPr>
          <a:xfrm>
            <a:off x="5574256" y="3077017"/>
            <a:ext cx="185195" cy="1851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9F75C4A-20CB-405D-AA74-FE586A4A735A}"/>
              </a:ext>
            </a:extLst>
          </p:cNvPr>
          <p:cNvSpPr/>
          <p:nvPr/>
        </p:nvSpPr>
        <p:spPr>
          <a:xfrm>
            <a:off x="7921988" y="2392181"/>
            <a:ext cx="185195" cy="18519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39AB467-DF18-48D5-9522-DDB44A8305E3}"/>
              </a:ext>
            </a:extLst>
          </p:cNvPr>
          <p:cNvCxnSpPr>
            <a:cxnSpLocks/>
          </p:cNvCxnSpPr>
          <p:nvPr/>
        </p:nvCxnSpPr>
        <p:spPr>
          <a:xfrm>
            <a:off x="8391738" y="2667024"/>
            <a:ext cx="705272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23B6156F-51F9-3B77-7CE8-EA9F96673C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r="77727"/>
          <a:stretch/>
        </p:blipFill>
        <p:spPr>
          <a:xfrm>
            <a:off x="8376817" y="3132289"/>
            <a:ext cx="432811" cy="444215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99D7CC7-34BC-942C-4BF5-6A275D024EB1}"/>
              </a:ext>
            </a:extLst>
          </p:cNvPr>
          <p:cNvSpPr txBox="1"/>
          <p:nvPr/>
        </p:nvSpPr>
        <p:spPr>
          <a:xfrm>
            <a:off x="7129122" y="3077862"/>
            <a:ext cx="1956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structural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252457-C3CC-BB52-CBFE-91BD02D9E727}"/>
              </a:ext>
            </a:extLst>
          </p:cNvPr>
          <p:cNvSpPr txBox="1"/>
          <p:nvPr/>
        </p:nvSpPr>
        <p:spPr>
          <a:xfrm>
            <a:off x="6497248" y="2407613"/>
            <a:ext cx="1956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descriptive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79A764-6665-72ED-38EA-8983B0892B75}"/>
              </a:ext>
            </a:extLst>
          </p:cNvPr>
          <p:cNvSpPr txBox="1"/>
          <p:nvPr/>
        </p:nvSpPr>
        <p:spPr>
          <a:xfrm>
            <a:off x="6001465" y="1738212"/>
            <a:ext cx="1956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5"/>
                </a:solidFill>
              </a:rPr>
              <a:t>administrative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9D905B-9EA7-FFF9-D52E-DD04FA6AAA28}"/>
              </a:ext>
            </a:extLst>
          </p:cNvPr>
          <p:cNvCxnSpPr>
            <a:cxnSpLocks/>
          </p:cNvCxnSpPr>
          <p:nvPr/>
        </p:nvCxnSpPr>
        <p:spPr>
          <a:xfrm>
            <a:off x="8394430" y="2126268"/>
            <a:ext cx="353027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EE22474-69F6-29B3-9DBA-E538D790CEF9}"/>
              </a:ext>
            </a:extLst>
          </p:cNvPr>
          <p:cNvSpPr txBox="1"/>
          <p:nvPr/>
        </p:nvSpPr>
        <p:spPr>
          <a:xfrm>
            <a:off x="8402248" y="1714193"/>
            <a:ext cx="1956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5"/>
                </a:solidFill>
              </a:rPr>
              <a:t>experimental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46A2EA-BC53-9FEF-1D84-27EF392CE652}"/>
              </a:ext>
            </a:extLst>
          </p:cNvPr>
          <p:cNvSpPr txBox="1"/>
          <p:nvPr/>
        </p:nvSpPr>
        <p:spPr>
          <a:xfrm>
            <a:off x="8737528" y="2255213"/>
            <a:ext cx="21415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F3AC7B"/>
                </a:solidFill>
              </a:rPr>
              <a:t>computational</a:t>
            </a:r>
          </a:p>
        </p:txBody>
      </p:sp>
      <p:pic>
        <p:nvPicPr>
          <p:cNvPr id="65" name="Picture 4" descr="Los 10 Factores más relevantes para el Posicionamiento SEO">
            <a:extLst>
              <a:ext uri="{FF2B5EF4-FFF2-40B4-BE49-F238E27FC236}">
                <a16:creationId xmlns:a16="http://schemas.microsoft.com/office/drawing/2014/main" id="{B84A16EC-9C28-55DB-0A67-75A5E07593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6" t="66" r="15454" b="-2402"/>
          <a:stretch/>
        </p:blipFill>
        <p:spPr bwMode="auto">
          <a:xfrm>
            <a:off x="7816974" y="3433300"/>
            <a:ext cx="776249" cy="154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D62BB922-C189-8AF4-A9AA-12F1FD212F1E}"/>
              </a:ext>
            </a:extLst>
          </p:cNvPr>
          <p:cNvGrpSpPr/>
          <p:nvPr/>
        </p:nvGrpSpPr>
        <p:grpSpPr>
          <a:xfrm>
            <a:off x="5731801" y="1529721"/>
            <a:ext cx="460937" cy="480057"/>
            <a:chOff x="6435163" y="3116925"/>
            <a:chExt cx="502463" cy="523306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44F6576E-CFF5-B366-DDF6-0DBC878A131E}"/>
                </a:ext>
              </a:extLst>
            </p:cNvPr>
            <p:cNvSpPr/>
            <p:nvPr/>
          </p:nvSpPr>
          <p:spPr>
            <a:xfrm>
              <a:off x="6435163" y="3116925"/>
              <a:ext cx="300081" cy="301342"/>
            </a:xfrm>
            <a:prstGeom prst="roundRect">
              <a:avLst>
                <a:gd name="adj" fmla="val 2520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40A2A231-DBC5-D924-9361-D23115199F5F}"/>
                </a:ext>
              </a:extLst>
            </p:cNvPr>
            <p:cNvSpPr/>
            <p:nvPr/>
          </p:nvSpPr>
          <p:spPr>
            <a:xfrm>
              <a:off x="6637545" y="3210701"/>
              <a:ext cx="300081" cy="301342"/>
            </a:xfrm>
            <a:prstGeom prst="roundRect">
              <a:avLst>
                <a:gd name="adj" fmla="val 25202"/>
              </a:avLst>
            </a:prstGeom>
            <a:solidFill>
              <a:srgbClr val="B4CE82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77654318-6381-D257-3DCA-598C205FE4B6}"/>
                </a:ext>
              </a:extLst>
            </p:cNvPr>
            <p:cNvSpPr/>
            <p:nvPr/>
          </p:nvSpPr>
          <p:spPr>
            <a:xfrm>
              <a:off x="6480359" y="3338889"/>
              <a:ext cx="300081" cy="301342"/>
            </a:xfrm>
            <a:prstGeom prst="roundRect">
              <a:avLst>
                <a:gd name="adj" fmla="val 25202"/>
              </a:avLst>
            </a:prstGeom>
            <a:solidFill>
              <a:srgbClr val="AFABA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AA16602-46F5-2CE8-4837-4A635D4470FE}"/>
              </a:ext>
            </a:extLst>
          </p:cNvPr>
          <p:cNvGrpSpPr/>
          <p:nvPr/>
        </p:nvGrpSpPr>
        <p:grpSpPr>
          <a:xfrm>
            <a:off x="8170201" y="1514481"/>
            <a:ext cx="460937" cy="480057"/>
            <a:chOff x="6435163" y="3116925"/>
            <a:chExt cx="502463" cy="523306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AE5654A4-0EBE-D78B-3EB1-1CEBA1032720}"/>
                </a:ext>
              </a:extLst>
            </p:cNvPr>
            <p:cNvSpPr/>
            <p:nvPr/>
          </p:nvSpPr>
          <p:spPr>
            <a:xfrm>
              <a:off x="6435163" y="3116925"/>
              <a:ext cx="300081" cy="301342"/>
            </a:xfrm>
            <a:prstGeom prst="roundRect">
              <a:avLst>
                <a:gd name="adj" fmla="val 2520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EE649885-3BD3-CF82-3D4F-7CFA1754E115}"/>
                </a:ext>
              </a:extLst>
            </p:cNvPr>
            <p:cNvSpPr/>
            <p:nvPr/>
          </p:nvSpPr>
          <p:spPr>
            <a:xfrm>
              <a:off x="6637545" y="3210701"/>
              <a:ext cx="300081" cy="301342"/>
            </a:xfrm>
            <a:prstGeom prst="roundRect">
              <a:avLst>
                <a:gd name="adj" fmla="val 25202"/>
              </a:avLst>
            </a:prstGeom>
            <a:solidFill>
              <a:srgbClr val="B4CE82">
                <a:alpha val="9490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71C02F6-4B07-AFB2-69A3-22649E377EB1}"/>
                </a:ext>
              </a:extLst>
            </p:cNvPr>
            <p:cNvSpPr/>
            <p:nvPr/>
          </p:nvSpPr>
          <p:spPr>
            <a:xfrm>
              <a:off x="6480359" y="3338889"/>
              <a:ext cx="300081" cy="301342"/>
            </a:xfrm>
            <a:prstGeom prst="roundRect">
              <a:avLst>
                <a:gd name="adj" fmla="val 25202"/>
              </a:avLst>
            </a:prstGeom>
            <a:solidFill>
              <a:srgbClr val="AFABAB">
                <a:alpha val="8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61A4FC-1CF8-167D-8F0D-C0284A81B882}"/>
              </a:ext>
            </a:extLst>
          </p:cNvPr>
          <p:cNvGrpSpPr/>
          <p:nvPr/>
        </p:nvGrpSpPr>
        <p:grpSpPr>
          <a:xfrm>
            <a:off x="8622166" y="2205624"/>
            <a:ext cx="473792" cy="261610"/>
            <a:chOff x="10485631" y="3459146"/>
            <a:chExt cx="473792" cy="2616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6A5DE7B-DFD4-C901-AF67-907BD1F9D625}"/>
                </a:ext>
              </a:extLst>
            </p:cNvPr>
            <p:cNvGrpSpPr/>
            <p:nvPr/>
          </p:nvGrpSpPr>
          <p:grpSpPr>
            <a:xfrm>
              <a:off x="10485631" y="3479627"/>
              <a:ext cx="75898" cy="228681"/>
              <a:chOff x="7751545" y="3445838"/>
              <a:chExt cx="631037" cy="1901308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15E73EA2-D08B-8EEC-C63F-1D9474B3736F}"/>
                  </a:ext>
                </a:extLst>
              </p:cNvPr>
              <p:cNvSpPr/>
              <p:nvPr/>
            </p:nvSpPr>
            <p:spPr>
              <a:xfrm rot="18869273">
                <a:off x="7771020" y="3655672"/>
                <a:ext cx="612276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B7E6042-B1D4-37A8-E1A3-940CC01A382E}"/>
                  </a:ext>
                </a:extLst>
              </p:cNvPr>
              <p:cNvSpPr/>
              <p:nvPr/>
            </p:nvSpPr>
            <p:spPr>
              <a:xfrm rot="18869273">
                <a:off x="7749135" y="4266632"/>
                <a:ext cx="638009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1502EC4-70BB-AF79-9F50-FC7C80B88B6A}"/>
                  </a:ext>
                </a:extLst>
              </p:cNvPr>
              <p:cNvSpPr/>
              <p:nvPr/>
            </p:nvSpPr>
            <p:spPr>
              <a:xfrm rot="18869273">
                <a:off x="7742444" y="4907238"/>
                <a:ext cx="635040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02F8B42B-0DFD-DFF2-570A-B3595990D1CC}"/>
                  </a:ext>
                </a:extLst>
              </p:cNvPr>
              <p:cNvSpPr/>
              <p:nvPr/>
            </p:nvSpPr>
            <p:spPr>
              <a:xfrm rot="13469273">
                <a:off x="7783684" y="3957760"/>
                <a:ext cx="597384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E3E6A65-906B-F84D-E888-EA2B0F7DF5AE}"/>
                  </a:ext>
                </a:extLst>
              </p:cNvPr>
              <p:cNvSpPr/>
              <p:nvPr/>
            </p:nvSpPr>
            <p:spPr>
              <a:xfrm rot="13469273">
                <a:off x="7751545" y="4584585"/>
                <a:ext cx="631037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D5092813-003A-4055-3E9A-33D876501C4C}"/>
                  </a:ext>
                </a:extLst>
              </p:cNvPr>
              <p:cNvSpPr/>
              <p:nvPr/>
            </p:nvSpPr>
            <p:spPr>
              <a:xfrm rot="13469273">
                <a:off x="7779611" y="5154538"/>
                <a:ext cx="433389" cy="192608"/>
              </a:xfrm>
              <a:prstGeom prst="rect">
                <a:avLst/>
              </a:prstGeom>
              <a:solidFill>
                <a:srgbClr val="ED7D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6AA4431-9773-C743-2AEB-FB050CF4D1DE}"/>
                </a:ext>
              </a:extLst>
            </p:cNvPr>
            <p:cNvSpPr txBox="1"/>
            <p:nvPr/>
          </p:nvSpPr>
          <p:spPr>
            <a:xfrm>
              <a:off x="10515070" y="3459146"/>
              <a:ext cx="44435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>
                  <a:ln>
                    <a:noFill/>
                  </a:ln>
                  <a:solidFill>
                    <a:srgbClr val="3A3838"/>
                  </a:solidFill>
                  <a:effectLst/>
                  <a:uLnTx/>
                  <a:uFillTx/>
                </a:rPr>
                <a:t>CWL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734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3E78BA01875C468131CE10462B8A2A" ma:contentTypeVersion="6" ma:contentTypeDescription="Create a new document." ma:contentTypeScope="" ma:versionID="6feb8f3dd7d706da5053636b7032a30b">
  <xsd:schema xmlns:xsd="http://www.w3.org/2001/XMLSchema" xmlns:xs="http://www.w3.org/2001/XMLSchema" xmlns:p="http://schemas.microsoft.com/office/2006/metadata/properties" xmlns:ns2="ed374dd9-d6d6-4deb-aaee-83a0d36ae4d4" targetNamespace="http://schemas.microsoft.com/office/2006/metadata/properties" ma:root="true" ma:fieldsID="d7a6407cb530d1cd86da55bea6b72a77" ns2:_="">
    <xsd:import namespace="ed374dd9-d6d6-4deb-aaee-83a0d36ae4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374dd9-d6d6-4deb-aaee-83a0d36ae4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schemas.microsoft.com/office/infopath/2007/PartnerControls"/>
    <ds:schemaRef ds:uri="http://www.w3.org/2000/xmlns/"/>
  </ds:schemaRefs>
</ds:datastoreItem>
</file>

<file path=customXml/itemProps3.xml><?xml version="1.0" encoding="utf-8"?>
<ds:datastoreItem xmlns:ds="http://schemas.openxmlformats.org/officeDocument/2006/customXml" ds:itemID="{E6FBBFD6-1097-4D76-BFC5-9501856F3E6F}">
  <ds:schemaRefs>
    <ds:schemaRef ds:uri="ed374dd9-d6d6-4deb-aaee-83a0d36ae4d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356</Words>
  <Application>Microsoft Macintosh PowerPoint</Application>
  <PresentationFormat>Widescreen</PresentationFormat>
  <Paragraphs>139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Bradley Hand ITC</vt:lpstr>
      <vt:lpstr>Calibri</vt:lpstr>
      <vt:lpstr>Calibri Light</vt:lpstr>
      <vt:lpstr>Cousine</vt:lpstr>
      <vt:lpstr>Symbol</vt:lpstr>
      <vt:lpstr>Office Theme</vt:lpstr>
      <vt:lpstr>Notify your colleagues </vt:lpstr>
      <vt:lpstr>PLANTDataHUB live</vt:lpstr>
      <vt:lpstr>FAIR data publication</vt:lpstr>
      <vt:lpstr>Automatization: “Build, deploy, and validate”</vt:lpstr>
      <vt:lpstr>Validation towards INVENIO </vt:lpstr>
      <vt:lpstr>Participate in a thriving RDM ecosystem</vt:lpstr>
      <vt:lpstr>PLANTDataHUB live</vt:lpstr>
      <vt:lpstr>ARCitect demo time</vt:lpstr>
      <vt:lpstr>Build on existing well-established standards</vt:lpstr>
      <vt:lpstr>ARC: Annotated research context</vt:lpstr>
      <vt:lpstr>ISA abstract model in a nutshell</vt:lpstr>
      <vt:lpstr>Connected by similarity</vt:lpstr>
      <vt:lpstr>Support to bag your research</vt:lpstr>
      <vt:lpstr>DataPLANT service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34</cp:revision>
  <dcterms:created xsi:type="dcterms:W3CDTF">2020-06-29T09:54:11Z</dcterms:created>
  <dcterms:modified xsi:type="dcterms:W3CDTF">2024-10-22T13:34:06Z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0x010100BB3E78BA01875C468131CE10462B8A2A</vt:lpwstr>
  </property>
</Properties>
</file>