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  <p:sldId id="784" r:id="rId3"/>
    <p:sldId id="786" r:id="rId4"/>
    <p:sldId id="787" r:id="rId5"/>
    <p:sldId id="7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57D"/>
    <a:srgbClr val="4FB3D9"/>
    <a:srgbClr val="FFC000"/>
    <a:srgbClr val="ABB0B5"/>
    <a:srgbClr val="818B96"/>
    <a:srgbClr val="41464B"/>
    <a:srgbClr val="FFD966"/>
    <a:srgbClr val="DF3551"/>
    <a:srgbClr val="1FC2A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42" d="100"/>
          <a:sy n="42" d="100"/>
        </p:scale>
        <p:origin x="2208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A0-10F2-4689-9CB3-4A38B150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3EA4-ACE8-4930-BE82-AD335969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EA60-7D78-4B8A-AC29-EBCE664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9625-760C-4443-ACC7-A94F6E3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7AC7-140D-4F09-8D9B-F14341A8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EC1-6BB5-4C71-875A-C9ACC5AC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45C9-19AB-4890-856F-6C5A9EC7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6AD8-BF97-4C99-A002-BB87DB13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3C13-3C47-48E5-A880-F6795C1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994B-6347-4181-B7C3-C1D034DA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1CD6-452C-469E-BED6-586587DF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FF083-08CD-419A-8573-7EBF4BFA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59A4-D51F-42B5-97A2-A273BD9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4B1C-8C41-4A00-9152-B62B1A9A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EA48-2E83-401A-91EE-603CC06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6D9-69D3-4240-9D39-D407E1E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3694-1DF4-44E5-BD35-743BF0A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A060-46BF-48FF-9C0B-8264D813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BFF4-DFE4-4750-9E54-BE2EAA6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A6A6-0C8C-4668-B202-47B1750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EFC-8205-452A-B24A-65B80BA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AD2B-296F-4519-93D5-A12443D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E747-7260-4D56-BBBD-345D19AF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28FF-D9FB-4CDE-AE9F-B5E9B1F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602B-A713-4D10-A4B7-FA14A18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331C-18DE-4994-82B3-0CD1556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9936-0286-4350-9836-3BDCC4398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C439-A0E7-4CB9-AD53-1BFB5EF2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F93B-72E7-4ABB-9B41-47FEAE9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170A-1611-436E-88A1-C60F0A7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8589-BF88-45DA-B0E5-668A1E1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09A-5B0F-412E-BB3E-5D452F7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ABA-9AAB-4D6B-B937-C5DB9DFB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2EAD-04A1-4968-9928-B04DF190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F740-4076-4708-A439-05CBEFCF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C9F3E-506E-4719-B39D-C3A1C5FDA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B6FAE-47F6-492D-B690-6F780F4A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848B-A6D3-4772-800A-0364C51C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4DEF-57F3-49A4-B485-0312183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5FE6-4A65-4F0F-BF6A-E08FAA5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094D-BD02-41B1-9941-1AEEE8B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DF556-D16F-4726-82F0-C7B0D551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22D4-9EBA-490B-B2A5-D00442F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7B7A1-E090-4E39-9BBB-3F6EE17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D489-8318-4836-84B4-05EBA5AA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B11F-D132-4E67-BE93-53DE2AA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165-D0DB-4705-9143-B9CFB34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13A-4995-4087-B3B6-E96A2828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1EB5-1CFE-44AF-9621-D67508A7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A00E-77D1-4298-85A9-14A945EF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136B-4C3C-4669-B8FA-6E7CB71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7999-3394-462C-AEFB-F990B0D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FD4-20BA-4B3F-BE71-0E81227E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3FB4A-BF80-464B-AC6E-16A7742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0BEF-55FF-47FC-85BC-E7F5E4D5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A90F-4D11-4946-9C5A-64A3CD7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571-A7D6-4348-8095-AE0B9867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887A-F04E-4469-9EBC-EB426F3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3936-A2E1-4DA0-964A-821E19F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6898-2DB5-4293-8C53-010E47D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2830-057F-4EA3-8A5A-0F379DBE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195-C2BD-4491-A0E9-6E5400FA732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30C4-759A-42CE-8163-63FBE3A2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89FD-45CD-42D4-9528-488D3F46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3261207" y="32209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3404936" y="17293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902BF0-4812-404C-A073-693181DB88DE}"/>
              </a:ext>
            </a:extLst>
          </p:cNvPr>
          <p:cNvGrpSpPr/>
          <p:nvPr/>
        </p:nvGrpSpPr>
        <p:grpSpPr>
          <a:xfrm>
            <a:off x="3136672" y="5894831"/>
            <a:ext cx="894853" cy="543756"/>
            <a:chOff x="1596571" y="5845041"/>
            <a:chExt cx="1006188" cy="611409"/>
          </a:xfrm>
        </p:grpSpPr>
        <p:pic>
          <p:nvPicPr>
            <p:cNvPr id="281" name="Picture 8" descr="isa">
              <a:extLst>
                <a:ext uri="{FF2B5EF4-FFF2-40B4-BE49-F238E27FC236}">
                  <a16:creationId xmlns:a16="http://schemas.microsoft.com/office/drawing/2014/main" id="{BDA5FD20-B135-42E5-901F-E7603E2D4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61050A-D171-4050-9538-488080763F69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6F6DB15-C92A-4899-8232-1BD2EBCC5334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4AE5F34-E694-4701-A91E-247BD3D379A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3C18358-FEF3-436B-BCEA-311865316661}"/>
                    </a:ext>
                  </a:extLst>
                </p:cNvPr>
                <p:cNvCxnSpPr>
                  <a:cxnSpLocks/>
                  <a:stCxn id="29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B3C71A0-C603-43D9-948D-69F8D4773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7814AC1-BB5C-47C5-9844-56DDE4F7E7C1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B34A375-ACD8-4AB3-8A2B-7E5DF3BC2FD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DBCF0B94-F7F8-45C2-9D41-D9A7D692AF8E}"/>
                    </a:ext>
                  </a:extLst>
                </p:cNvPr>
                <p:cNvCxnSpPr>
                  <a:cxnSpLocks/>
                  <a:stCxn id="28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3F596017-DF19-49EB-8E85-365D8EA6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C4089B6-5E46-4852-8901-11DBEBEE18AD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FDE6E7-C31A-4021-AB03-5F08BDE5F620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4A19240-92B3-49F4-96BC-E28D20F5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BF737-D966-48F8-9F5E-63CCB8F5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71F39-7A75-42EC-9BDC-CB60AD901D36}"/>
              </a:ext>
            </a:extLst>
          </p:cNvPr>
          <p:cNvSpPr txBox="1"/>
          <p:nvPr/>
        </p:nvSpPr>
        <p:spPr>
          <a:xfrm>
            <a:off x="3167559" y="43260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844CDC5-5A7F-4735-8F8B-3D50F4151845}"/>
              </a:ext>
            </a:extLst>
          </p:cNvPr>
          <p:cNvGrpSpPr/>
          <p:nvPr/>
        </p:nvGrpSpPr>
        <p:grpSpPr>
          <a:xfrm>
            <a:off x="3395389" y="4032460"/>
            <a:ext cx="329287" cy="250681"/>
            <a:chOff x="5857974" y="3824529"/>
            <a:chExt cx="1442884" cy="126365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8018D2-B4B3-45C6-B03E-C4E37D3C7F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33341C-9FD3-4148-A5E5-9D0BF8383E4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C24FABE-8022-4C0A-88EE-524304C27C23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AE63EC-8301-4C50-B72E-5DF06830ABFB}"/>
              </a:ext>
            </a:extLst>
          </p:cNvPr>
          <p:cNvCxnSpPr/>
          <p:nvPr/>
        </p:nvCxnSpPr>
        <p:spPr>
          <a:xfrm>
            <a:off x="3030269" y="1313893"/>
            <a:ext cx="42492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7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SpPr/>
          <p:nvPr/>
        </p:nvSpPr>
        <p:spPr>
          <a:xfrm>
            <a:off x="3241681" y="1609661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3268129" y="20006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22F719A-3E02-4D5F-B42F-997628E1D555}"/>
              </a:ext>
            </a:extLst>
          </p:cNvPr>
          <p:cNvCxnSpPr>
            <a:cxnSpLocks/>
          </p:cNvCxnSpPr>
          <p:nvPr/>
        </p:nvCxnSpPr>
        <p:spPr>
          <a:xfrm flipV="1">
            <a:off x="3569337" y="133995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8" name="Graphic 202" descr="Folder">
            <a:extLst>
              <a:ext uri="{FF2B5EF4-FFF2-40B4-BE49-F238E27FC236}">
                <a16:creationId xmlns:a16="http://schemas.microsoft.com/office/drawing/2014/main" id="{FE70C653-FB48-4831-91EE-DA1210840550}"/>
              </a:ext>
            </a:extLst>
          </p:cNvPr>
          <p:cNvSpPr/>
          <p:nvPr/>
        </p:nvSpPr>
        <p:spPr>
          <a:xfrm>
            <a:off x="3243457" y="3916634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8F551-FDA9-4C50-88F1-1A373A3C272E}"/>
              </a:ext>
            </a:extLst>
          </p:cNvPr>
          <p:cNvCxnSpPr>
            <a:cxnSpLocks/>
          </p:cNvCxnSpPr>
          <p:nvPr/>
        </p:nvCxnSpPr>
        <p:spPr>
          <a:xfrm flipV="1">
            <a:off x="3549219" y="4573539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221" name="Graphic 220" descr="Folder">
            <a:extLst>
              <a:ext uri="{FF2B5EF4-FFF2-40B4-BE49-F238E27FC236}">
                <a16:creationId xmlns:a16="http://schemas.microsoft.com/office/drawing/2014/main" id="{36797373-1CFD-431E-AE0B-85D939D8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8014" y="4755493"/>
            <a:ext cx="813221" cy="70690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A08B9FE7-5959-4CEC-8E19-F711469FD04D}"/>
              </a:ext>
            </a:extLst>
          </p:cNvPr>
          <p:cNvSpPr txBox="1"/>
          <p:nvPr/>
        </p:nvSpPr>
        <p:spPr>
          <a:xfrm>
            <a:off x="3340342" y="53122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224" name="Graphic 11" descr="Gears">
            <a:extLst>
              <a:ext uri="{FF2B5EF4-FFF2-40B4-BE49-F238E27FC236}">
                <a16:creationId xmlns:a16="http://schemas.microsoft.com/office/drawing/2014/main" id="{1FC3F644-8C67-4CCB-8C53-643F1FD1B7F7}"/>
              </a:ext>
            </a:extLst>
          </p:cNvPr>
          <p:cNvGrpSpPr/>
          <p:nvPr/>
        </p:nvGrpSpPr>
        <p:grpSpPr>
          <a:xfrm rot="20446813" flipH="1">
            <a:off x="3422179" y="5000910"/>
            <a:ext cx="241731" cy="292525"/>
            <a:chOff x="5986457" y="5441275"/>
            <a:chExt cx="621029" cy="751522"/>
          </a:xfrm>
          <a:solidFill>
            <a:srgbClr val="C21F3A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9368132-8E5D-4A24-A51F-DF85EBE1DB7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761C77D-48AC-4E77-9161-162D749D18E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0974" y="2664077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3337180" y="29042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1CD5C6F-E641-43E4-857D-457F19F93516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11847F-6519-4CA4-8641-D377BAC2D31D}"/>
              </a:ext>
            </a:extLst>
          </p:cNvPr>
          <p:cNvCxnSpPr>
            <a:cxnSpLocks/>
          </p:cNvCxnSpPr>
          <p:nvPr/>
        </p:nvCxnSpPr>
        <p:spPr>
          <a:xfrm flipV="1">
            <a:off x="3540827" y="35870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ECC6B04-DBFC-4790-9A99-19075D111D39}"/>
              </a:ext>
            </a:extLst>
          </p:cNvPr>
          <p:cNvCxnSpPr>
            <a:cxnSpLocks/>
          </p:cNvCxnSpPr>
          <p:nvPr/>
        </p:nvCxnSpPr>
        <p:spPr>
          <a:xfrm flipV="1">
            <a:off x="3555789" y="24186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5109957" y="1317602"/>
            <a:ext cx="4051774" cy="988219"/>
            <a:chOff x="3749658" y="1246183"/>
            <a:chExt cx="4754341" cy="1159573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rgbClr val="7F7F7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898C6-7A57-4785-A62E-4E1B54B1D6DA}"/>
              </a:ext>
            </a:extLst>
          </p:cNvPr>
          <p:cNvSpPr txBox="1"/>
          <p:nvPr/>
        </p:nvSpPr>
        <p:spPr>
          <a:xfrm>
            <a:off x="4319306" y="13541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5687F98-5CC8-41B0-B71C-03C89129605D}"/>
              </a:ext>
            </a:extLst>
          </p:cNvPr>
          <p:cNvSpPr txBox="1"/>
          <p:nvPr/>
        </p:nvSpPr>
        <p:spPr>
          <a:xfrm>
            <a:off x="4319306" y="255586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3E208EE-A547-4D44-9CD9-584914B9B4FD}"/>
              </a:ext>
            </a:extLst>
          </p:cNvPr>
          <p:cNvSpPr txBox="1"/>
          <p:nvPr/>
        </p:nvSpPr>
        <p:spPr>
          <a:xfrm>
            <a:off x="4319306" y="57050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CC009E-58E7-44E4-9DFC-D3A04A384114}"/>
              </a:ext>
            </a:extLst>
          </p:cNvPr>
          <p:cNvSpPr txBox="1"/>
          <p:nvPr/>
        </p:nvSpPr>
        <p:spPr>
          <a:xfrm>
            <a:off x="4319306" y="415421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7FEFEA4-CC79-4E64-A95D-3F4F232CA579}"/>
              </a:ext>
            </a:extLst>
          </p:cNvPr>
          <p:cNvSpPr txBox="1"/>
          <p:nvPr/>
        </p:nvSpPr>
        <p:spPr>
          <a:xfrm>
            <a:off x="5021799" y="40003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&lt;study/assay&gt;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C3909F-03BD-4565-822F-4BD0D31956F3}"/>
              </a:ext>
            </a:extLst>
          </p:cNvPr>
          <p:cNvSpPr txBox="1"/>
          <p:nvPr/>
        </p:nvSpPr>
        <p:spPr>
          <a:xfrm>
            <a:off x="5038757" y="493134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&lt;workflow1&gt;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5A76F9A-A5B3-4D9F-84F7-76DB5387A07D}"/>
              </a:ext>
            </a:extLst>
          </p:cNvPr>
          <p:cNvGrpSpPr/>
          <p:nvPr/>
        </p:nvGrpSpPr>
        <p:grpSpPr>
          <a:xfrm>
            <a:off x="5463596" y="4772659"/>
            <a:ext cx="163109" cy="138367"/>
            <a:chOff x="5901449" y="3824529"/>
            <a:chExt cx="1399409" cy="126365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F539D586-B3D2-42FF-98BA-0D332FC03972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A4CF3D8-8D70-42DA-8DF4-C46B079C1F74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A10AB4-EEBB-45D9-8E31-B4DC1A80EAAD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FC45CC1-CF90-4EAD-9812-383ED8176042}"/>
              </a:ext>
            </a:extLst>
          </p:cNvPr>
          <p:cNvGrpSpPr/>
          <p:nvPr/>
        </p:nvGrpSpPr>
        <p:grpSpPr>
          <a:xfrm>
            <a:off x="6065756" y="4375892"/>
            <a:ext cx="630302" cy="506010"/>
            <a:chOff x="3493959" y="4597430"/>
            <a:chExt cx="854865" cy="635029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25DBDED-CFB3-49F3-8A0D-4A006D2EFC6B}"/>
                </a:ext>
              </a:extLst>
            </p:cNvPr>
            <p:cNvSpPr txBox="1"/>
            <p:nvPr/>
          </p:nvSpPr>
          <p:spPr>
            <a:xfrm>
              <a:off x="3493959" y="4884833"/>
              <a:ext cx="854865" cy="34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grpSp>
          <p:nvGrpSpPr>
            <p:cNvPr id="369" name="Graphic 11" descr="Gears">
              <a:extLst>
                <a:ext uri="{FF2B5EF4-FFF2-40B4-BE49-F238E27FC236}">
                  <a16:creationId xmlns:a16="http://schemas.microsoft.com/office/drawing/2014/main" id="{D773F43F-99B9-4FE4-AC80-0F99E6EB3857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E473D97-48B9-4725-9789-857D4B0039CD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ECD1CC5-E747-4725-B27C-589F3461727B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5183798-FDC6-44B2-B9BA-585C1076FE59}"/>
              </a:ext>
            </a:extLst>
          </p:cNvPr>
          <p:cNvSpPr txBox="1"/>
          <p:nvPr/>
        </p:nvSpPr>
        <p:spPr>
          <a:xfrm>
            <a:off x="6521694" y="431654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sp>
        <p:nvSpPr>
          <p:cNvPr id="318" name="Arc 317">
            <a:extLst>
              <a:ext uri="{FF2B5EF4-FFF2-40B4-BE49-F238E27FC236}">
                <a16:creationId xmlns:a16="http://schemas.microsoft.com/office/drawing/2014/main" id="{5D39B983-F709-4202-98D3-CE07887E9D36}"/>
              </a:ext>
            </a:extLst>
          </p:cNvPr>
          <p:cNvSpPr/>
          <p:nvPr/>
        </p:nvSpPr>
        <p:spPr>
          <a:xfrm rot="8212249">
            <a:off x="5524987" y="3945095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42DB994-D463-4E64-8657-93296B3C13AF}"/>
              </a:ext>
            </a:extLst>
          </p:cNvPr>
          <p:cNvCxnSpPr>
            <a:cxnSpLocks/>
            <a:stCxn id="311" idx="2"/>
          </p:cNvCxnSpPr>
          <p:nvPr/>
        </p:nvCxnSpPr>
        <p:spPr>
          <a:xfrm flipH="1">
            <a:off x="5551028" y="4277367"/>
            <a:ext cx="9541" cy="335863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EF26B43-2EC4-4B89-9B84-890D9565EBE3}"/>
              </a:ext>
            </a:extLst>
          </p:cNvPr>
          <p:cNvSpPr txBox="1"/>
          <p:nvPr/>
        </p:nvSpPr>
        <p:spPr>
          <a:xfrm>
            <a:off x="5867021" y="553588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&lt;workflow2&gt;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C3615E-4919-4E0C-A20F-7B3D9F88533B}"/>
              </a:ext>
            </a:extLst>
          </p:cNvPr>
          <p:cNvGrpSpPr/>
          <p:nvPr/>
        </p:nvGrpSpPr>
        <p:grpSpPr>
          <a:xfrm>
            <a:off x="6291861" y="5377193"/>
            <a:ext cx="163109" cy="138367"/>
            <a:chOff x="5901449" y="3824529"/>
            <a:chExt cx="1399409" cy="126365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78AA318-77CB-4A97-AA6F-0C08539539F8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FC38DCB-1207-4B39-BEFF-CEF68C87C7E2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5EF1FF7-1094-4AB3-AAA1-61E603BF5492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C2CA00B-790F-4DB8-BB8A-10FF68252B2F}"/>
              </a:ext>
            </a:extLst>
          </p:cNvPr>
          <p:cNvCxnSpPr>
            <a:cxnSpLocks/>
          </p:cNvCxnSpPr>
          <p:nvPr/>
        </p:nvCxnSpPr>
        <p:spPr>
          <a:xfrm flipH="1">
            <a:off x="6379293" y="4844402"/>
            <a:ext cx="9540" cy="373362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Arc 330">
            <a:extLst>
              <a:ext uri="{FF2B5EF4-FFF2-40B4-BE49-F238E27FC236}">
                <a16:creationId xmlns:a16="http://schemas.microsoft.com/office/drawing/2014/main" id="{DD8694CC-F501-4433-BCA7-926B8F4D72DA}"/>
              </a:ext>
            </a:extLst>
          </p:cNvPr>
          <p:cNvSpPr/>
          <p:nvPr/>
        </p:nvSpPr>
        <p:spPr>
          <a:xfrm rot="8212249">
            <a:off x="6346920" y="4545679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474C540-684E-4496-883E-6532B88FFB9E}"/>
              </a:ext>
            </a:extLst>
          </p:cNvPr>
          <p:cNvGrpSpPr/>
          <p:nvPr/>
        </p:nvGrpSpPr>
        <p:grpSpPr>
          <a:xfrm>
            <a:off x="6897930" y="5037187"/>
            <a:ext cx="630301" cy="506010"/>
            <a:chOff x="3493959" y="4597430"/>
            <a:chExt cx="854864" cy="635030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0C7D39B-9059-4902-BFAD-13BFEB8BD34A}"/>
                </a:ext>
              </a:extLst>
            </p:cNvPr>
            <p:cNvSpPr txBox="1"/>
            <p:nvPr/>
          </p:nvSpPr>
          <p:spPr>
            <a:xfrm>
              <a:off x="3493959" y="4884833"/>
              <a:ext cx="854864" cy="34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&lt;run2&gt;</a:t>
              </a:r>
            </a:p>
          </p:txBody>
        </p:sp>
        <p:grpSp>
          <p:nvGrpSpPr>
            <p:cNvPr id="342" name="Graphic 11" descr="Gears">
              <a:extLst>
                <a:ext uri="{FF2B5EF4-FFF2-40B4-BE49-F238E27FC236}">
                  <a16:creationId xmlns:a16="http://schemas.microsoft.com/office/drawing/2014/main" id="{44A150BC-9630-44A8-8D52-83E2DCE58322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20822E6-909F-4159-993C-E2D76596A429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7D76010-CD46-41E1-89E9-34BDAFBE4533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D1B14FC9-CAFF-4E3E-8245-C17826F1C9E2}"/>
              </a:ext>
            </a:extLst>
          </p:cNvPr>
          <p:cNvSpPr txBox="1"/>
          <p:nvPr/>
        </p:nvSpPr>
        <p:spPr>
          <a:xfrm>
            <a:off x="7242068" y="500890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grpSp>
        <p:nvGrpSpPr>
          <p:cNvPr id="520" name="Graphic 13" descr="Lightbulb and gear">
            <a:extLst>
              <a:ext uri="{FF2B5EF4-FFF2-40B4-BE49-F238E27FC236}">
                <a16:creationId xmlns:a16="http://schemas.microsoft.com/office/drawing/2014/main" id="{00F50DB3-AB15-48CE-8687-F9E2EF49D934}"/>
              </a:ext>
            </a:extLst>
          </p:cNvPr>
          <p:cNvGrpSpPr/>
          <p:nvPr/>
        </p:nvGrpSpPr>
        <p:grpSpPr>
          <a:xfrm>
            <a:off x="7226909" y="4816206"/>
            <a:ext cx="230280" cy="230280"/>
            <a:chOff x="7108755" y="5482149"/>
            <a:chExt cx="914400" cy="914400"/>
          </a:xfrm>
        </p:grpSpPr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F5CC2FD-40CE-482B-8946-95B7FF04402E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3299166-112A-4C57-85C8-8E1AC4AA13FC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ACD03E4C-60BC-4968-AF27-6C55173BBBD6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835F77C-0BD1-424A-8F86-6AA66D864A9B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676CC16-E3A6-463D-B4EE-4FD7BC3C1707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84832C3-B6E1-4B4A-A0E1-2C2241CA54C6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C703111-0C51-4714-8EFB-0441266A14A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E5D90A6-45B9-4936-9BF5-D59E748B2E71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568F12A-27FA-44CC-9743-DE62B784ABF6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089FF8EA-69E7-4C52-AC27-7CE3822CF153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36FE6AC-0809-48EB-99A4-8D60E99B8E3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8A930DA-27CD-4DD9-8ECB-B1534DF898A5}"/>
              </a:ext>
            </a:extLst>
          </p:cNvPr>
          <p:cNvGrpSpPr/>
          <p:nvPr/>
        </p:nvGrpSpPr>
        <p:grpSpPr>
          <a:xfrm>
            <a:off x="5447431" y="3774481"/>
            <a:ext cx="313755" cy="197802"/>
            <a:chOff x="2846189" y="2844264"/>
            <a:chExt cx="616235" cy="388496"/>
          </a:xfrm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D7D8005-012D-49B2-A3BC-6D12942AA748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783E59A-F807-4880-8432-91CA4C6E8B5D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4E689EA-AA5F-4A75-8E3B-295B3239A9EE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6" name="Graphic 13" descr="Lightbulb and gear">
            <a:extLst>
              <a:ext uri="{FF2B5EF4-FFF2-40B4-BE49-F238E27FC236}">
                <a16:creationId xmlns:a16="http://schemas.microsoft.com/office/drawing/2014/main" id="{44911E69-D85D-435F-B89B-914414D429AB}"/>
              </a:ext>
            </a:extLst>
          </p:cNvPr>
          <p:cNvGrpSpPr/>
          <p:nvPr/>
        </p:nvGrpSpPr>
        <p:grpSpPr>
          <a:xfrm>
            <a:off x="6383981" y="4170656"/>
            <a:ext cx="230280" cy="230280"/>
            <a:chOff x="7108755" y="5482149"/>
            <a:chExt cx="914400" cy="914400"/>
          </a:xfrm>
        </p:grpSpPr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726CB52-F134-4E41-97C4-67445A03E391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37FD1B-8A50-4CEB-82E6-39D7EAD019B3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B1D232B-6405-449D-81DC-6F56499046C0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531AABE-0107-40E9-8F95-9948D60D0BBC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E6058556-CDC9-49D2-829F-5D034DA7D5F8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AFE68631-7376-40CB-B94B-E20D011DF629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FC6D75B-3806-4046-B721-26D7559A3A9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A70471-35A7-4F3A-B14F-E4E431E72348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F052FEC-E769-43CB-BF45-B3043489FB8F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FFA846F-CDCC-4851-B972-1152BA094FB6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74C5953-DF77-45F9-9116-67DB5E2201EF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AA4F4-071A-423A-AE93-96819D88B7C8}"/>
              </a:ext>
            </a:extLst>
          </p:cNvPr>
          <p:cNvGrpSpPr/>
          <p:nvPr/>
        </p:nvGrpSpPr>
        <p:grpSpPr>
          <a:xfrm>
            <a:off x="5108142" y="5884357"/>
            <a:ext cx="459979" cy="456974"/>
            <a:chOff x="3883716" y="6044991"/>
            <a:chExt cx="479966" cy="476830"/>
          </a:xfrm>
          <a:solidFill>
            <a:srgbClr val="1FC2A7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C6DE2-5837-4988-B243-600506FBD8A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D7C0-6D7F-48E6-B7A1-8A032190BE37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E45665-274C-44E2-86CA-36D5FC7DBF04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71A2A0-4938-4AC3-9E98-368606DB254A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6C4CA-09B6-4516-8C38-FF77CB73F53E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1E2C5BA5-AEDC-42A0-9402-7565F154C51F}"/>
              </a:ext>
            </a:extLst>
          </p:cNvPr>
          <p:cNvSpPr txBox="1"/>
          <p:nvPr/>
        </p:nvSpPr>
        <p:spPr>
          <a:xfrm>
            <a:off x="5259254" y="631827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administrative metadata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046A62-D2E5-428D-AD45-DE67E6033E0B}"/>
              </a:ext>
            </a:extLst>
          </p:cNvPr>
          <p:cNvGrpSpPr/>
          <p:nvPr/>
        </p:nvGrpSpPr>
        <p:grpSpPr>
          <a:xfrm>
            <a:off x="5009618" y="2464965"/>
            <a:ext cx="3806511" cy="1068895"/>
            <a:chOff x="4159656" y="2503065"/>
            <a:chExt cx="3806511" cy="106889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4E394AB7-DB87-4001-8B91-988D6C48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834" y="823795"/>
            <a:ext cx="602905" cy="734928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5E65659-C046-4BFB-A304-2D7E35B4A931}"/>
              </a:ext>
            </a:extLst>
          </p:cNvPr>
          <p:cNvGrpSpPr/>
          <p:nvPr/>
        </p:nvGrpSpPr>
        <p:grpSpPr>
          <a:xfrm>
            <a:off x="5323681" y="3876581"/>
            <a:ext cx="162047" cy="144919"/>
            <a:chOff x="5085481" y="2862781"/>
            <a:chExt cx="1227461" cy="1168495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61A3671-DC6A-4E59-B65C-9B3C831365CF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71DBA36-3BE0-4DC7-9398-99E50BCE12B6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DDE62-815B-4AD9-B16D-B904A17BF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907" y="4487648"/>
            <a:ext cx="285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369645" y="2844663"/>
            <a:ext cx="2887417" cy="706411"/>
            <a:chOff x="6557683" y="1520513"/>
            <a:chExt cx="4179965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40216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isa.study.xlsx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9" name="Group 17">
            <a:extLst>
              <a:ext uri="{FF2B5EF4-FFF2-40B4-BE49-F238E27FC236}">
                <a16:creationId xmlns:a16="http://schemas.microsoft.com/office/drawing/2014/main" id="{A65A4BD7-9675-4B52-BC1A-C254FE955476}"/>
              </a:ext>
            </a:extLst>
          </p:cNvPr>
          <p:cNvGrpSpPr/>
          <p:nvPr/>
        </p:nvGrpSpPr>
        <p:grpSpPr>
          <a:xfrm>
            <a:off x="12192000" y="-410005"/>
            <a:ext cx="2622529" cy="7003091"/>
            <a:chOff x="-4210209" y="16640046"/>
            <a:chExt cx="3831637" cy="10355856"/>
          </a:xfrm>
        </p:grpSpPr>
        <p:sp>
          <p:nvSpPr>
            <p:cNvPr id="230" name="Oval 414">
              <a:extLst>
                <a:ext uri="{FF2B5EF4-FFF2-40B4-BE49-F238E27FC236}">
                  <a16:creationId xmlns:a16="http://schemas.microsoft.com/office/drawing/2014/main" id="{9F832522-E920-4068-86BF-C65A74B2556C}"/>
                </a:ext>
              </a:extLst>
            </p:cNvPr>
            <p:cNvSpPr/>
            <p:nvPr/>
          </p:nvSpPr>
          <p:spPr>
            <a:xfrm>
              <a:off x="-4026187" y="19472118"/>
              <a:ext cx="1907399" cy="1912566"/>
            </a:xfrm>
            <a:prstGeom prst="ellipse">
              <a:avLst/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415">
              <a:extLst>
                <a:ext uri="{FF2B5EF4-FFF2-40B4-BE49-F238E27FC236}">
                  <a16:creationId xmlns:a16="http://schemas.microsoft.com/office/drawing/2014/main" id="{8FFAA2DB-F142-4EC3-8DD7-C16514154328}"/>
                </a:ext>
              </a:extLst>
            </p:cNvPr>
            <p:cNvSpPr/>
            <p:nvPr/>
          </p:nvSpPr>
          <p:spPr>
            <a:xfrm>
              <a:off x="-2285971" y="19497673"/>
              <a:ext cx="1907399" cy="1912566"/>
            </a:xfrm>
            <a:prstGeom prst="ellipse">
              <a:avLst/>
            </a:prstGeom>
            <a:solidFill>
              <a:srgbClr val="6D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416">
              <a:extLst>
                <a:ext uri="{FF2B5EF4-FFF2-40B4-BE49-F238E27FC236}">
                  <a16:creationId xmlns:a16="http://schemas.microsoft.com/office/drawing/2014/main" id="{B573B3AE-3257-4805-BA50-36707E35D6C9}"/>
                </a:ext>
              </a:extLst>
            </p:cNvPr>
            <p:cNvSpPr/>
            <p:nvPr/>
          </p:nvSpPr>
          <p:spPr>
            <a:xfrm>
              <a:off x="-4004008" y="22295093"/>
              <a:ext cx="1907399" cy="19125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417">
              <a:extLst>
                <a:ext uri="{FF2B5EF4-FFF2-40B4-BE49-F238E27FC236}">
                  <a16:creationId xmlns:a16="http://schemas.microsoft.com/office/drawing/2014/main" id="{1B0D1E66-F4B7-4E9B-B55F-D00F533C7C6F}"/>
                </a:ext>
              </a:extLst>
            </p:cNvPr>
            <p:cNvSpPr/>
            <p:nvPr/>
          </p:nvSpPr>
          <p:spPr>
            <a:xfrm rot="20694775">
              <a:off x="-2289549" y="22313293"/>
              <a:ext cx="1907399" cy="1912566"/>
            </a:xfrm>
            <a:prstGeom prst="ellipse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Oval 418">
              <a:extLst>
                <a:ext uri="{FF2B5EF4-FFF2-40B4-BE49-F238E27FC236}">
                  <a16:creationId xmlns:a16="http://schemas.microsoft.com/office/drawing/2014/main" id="{38A9E3AE-7571-4A89-9131-5F50A66FC880}"/>
                </a:ext>
              </a:extLst>
            </p:cNvPr>
            <p:cNvSpPr/>
            <p:nvPr/>
          </p:nvSpPr>
          <p:spPr>
            <a:xfrm>
              <a:off x="-3070155" y="17280416"/>
              <a:ext cx="1907399" cy="1912566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Oval 419">
              <a:extLst>
                <a:ext uri="{FF2B5EF4-FFF2-40B4-BE49-F238E27FC236}">
                  <a16:creationId xmlns:a16="http://schemas.microsoft.com/office/drawing/2014/main" id="{10F95BFE-B032-4C00-914A-F7903E71A866}"/>
                </a:ext>
              </a:extLst>
            </p:cNvPr>
            <p:cNvSpPr/>
            <p:nvPr/>
          </p:nvSpPr>
          <p:spPr>
            <a:xfrm>
              <a:off x="-2365386" y="24832797"/>
              <a:ext cx="1907399" cy="1912566"/>
            </a:xfrm>
            <a:prstGeom prst="ellipse">
              <a:avLst/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Oval 420">
              <a:extLst>
                <a:ext uri="{FF2B5EF4-FFF2-40B4-BE49-F238E27FC236}">
                  <a16:creationId xmlns:a16="http://schemas.microsoft.com/office/drawing/2014/main" id="{B9A2EA66-636A-46E2-BB00-93AF8F6A0051}"/>
                </a:ext>
              </a:extLst>
            </p:cNvPr>
            <p:cNvSpPr/>
            <p:nvPr/>
          </p:nvSpPr>
          <p:spPr>
            <a:xfrm>
              <a:off x="-3896281" y="20577471"/>
              <a:ext cx="891260" cy="941305"/>
            </a:xfrm>
            <a:prstGeom prst="ellipse">
              <a:avLst/>
            </a:prstGeom>
            <a:solidFill>
              <a:srgbClr val="90A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Oval 421">
              <a:extLst>
                <a:ext uri="{FF2B5EF4-FFF2-40B4-BE49-F238E27FC236}">
                  <a16:creationId xmlns:a16="http://schemas.microsoft.com/office/drawing/2014/main" id="{111BC67E-7858-4829-ABF4-CBADCB0596AC}"/>
                </a:ext>
              </a:extLst>
            </p:cNvPr>
            <p:cNvSpPr/>
            <p:nvPr/>
          </p:nvSpPr>
          <p:spPr>
            <a:xfrm>
              <a:off x="-2156065" y="20603026"/>
              <a:ext cx="891260" cy="941305"/>
            </a:xfrm>
            <a:prstGeom prst="ellipse">
              <a:avLst/>
            </a:prstGeom>
            <a:solidFill>
              <a:srgbClr val="414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422">
              <a:extLst>
                <a:ext uri="{FF2B5EF4-FFF2-40B4-BE49-F238E27FC236}">
                  <a16:creationId xmlns:a16="http://schemas.microsoft.com/office/drawing/2014/main" id="{34B9D1DC-147D-440F-B2C2-A2C4BA4151F8}"/>
                </a:ext>
              </a:extLst>
            </p:cNvPr>
            <p:cNvSpPr/>
            <p:nvPr/>
          </p:nvSpPr>
          <p:spPr>
            <a:xfrm>
              <a:off x="-3874102" y="23400446"/>
              <a:ext cx="891260" cy="941305"/>
            </a:xfrm>
            <a:prstGeom prst="ellipse">
              <a:avLst/>
            </a:prstGeom>
            <a:solidFill>
              <a:srgbClr val="C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423">
              <a:extLst>
                <a:ext uri="{FF2B5EF4-FFF2-40B4-BE49-F238E27FC236}">
                  <a16:creationId xmlns:a16="http://schemas.microsoft.com/office/drawing/2014/main" id="{41D47EB5-1F76-4519-ABBA-8615C10D3094}"/>
                </a:ext>
              </a:extLst>
            </p:cNvPr>
            <p:cNvSpPr/>
            <p:nvPr/>
          </p:nvSpPr>
          <p:spPr>
            <a:xfrm rot="20694775">
              <a:off x="-2159643" y="23418646"/>
              <a:ext cx="891260" cy="941305"/>
            </a:xfrm>
            <a:prstGeom prst="ellipse">
              <a:avLst/>
            </a:prstGeom>
            <a:solidFill>
              <a:srgbClr val="3F8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424">
              <a:extLst>
                <a:ext uri="{FF2B5EF4-FFF2-40B4-BE49-F238E27FC236}">
                  <a16:creationId xmlns:a16="http://schemas.microsoft.com/office/drawing/2014/main" id="{80C6E075-05BA-485C-9D16-2375615F505E}"/>
                </a:ext>
              </a:extLst>
            </p:cNvPr>
            <p:cNvSpPr/>
            <p:nvPr/>
          </p:nvSpPr>
          <p:spPr>
            <a:xfrm>
              <a:off x="-2940249" y="18385769"/>
              <a:ext cx="891260" cy="941305"/>
            </a:xfrm>
            <a:prstGeom prst="ellipse">
              <a:avLst/>
            </a:prstGeom>
            <a:solidFill>
              <a:srgbClr val="243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425">
              <a:extLst>
                <a:ext uri="{FF2B5EF4-FFF2-40B4-BE49-F238E27FC236}">
                  <a16:creationId xmlns:a16="http://schemas.microsoft.com/office/drawing/2014/main" id="{B0413723-DE15-49C0-8ADF-A91ABFEC1B57}"/>
                </a:ext>
              </a:extLst>
            </p:cNvPr>
            <p:cNvSpPr/>
            <p:nvPr/>
          </p:nvSpPr>
          <p:spPr>
            <a:xfrm>
              <a:off x="-2235480" y="25938150"/>
              <a:ext cx="891260" cy="941305"/>
            </a:xfrm>
            <a:prstGeom prst="ellipse">
              <a:avLst/>
            </a:prstGeom>
            <a:solidFill>
              <a:srgbClr val="199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426">
              <a:extLst>
                <a:ext uri="{FF2B5EF4-FFF2-40B4-BE49-F238E27FC236}">
                  <a16:creationId xmlns:a16="http://schemas.microsoft.com/office/drawing/2014/main" id="{025E0A56-FE80-48C6-B364-050AF6226CD7}"/>
                </a:ext>
              </a:extLst>
            </p:cNvPr>
            <p:cNvSpPr/>
            <p:nvPr/>
          </p:nvSpPr>
          <p:spPr>
            <a:xfrm>
              <a:off x="-1752294" y="26054597"/>
              <a:ext cx="891260" cy="941305"/>
            </a:xfrm>
            <a:prstGeom prst="ellipse">
              <a:avLst/>
            </a:prstGeom>
            <a:solidFill>
              <a:srgbClr val="137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427">
              <a:extLst>
                <a:ext uri="{FF2B5EF4-FFF2-40B4-BE49-F238E27FC236}">
                  <a16:creationId xmlns:a16="http://schemas.microsoft.com/office/drawing/2014/main" id="{ADF0A958-4D18-4329-9D7F-076AA78BC0B9}"/>
                </a:ext>
              </a:extLst>
            </p:cNvPr>
            <p:cNvSpPr/>
            <p:nvPr/>
          </p:nvSpPr>
          <p:spPr>
            <a:xfrm>
              <a:off x="-3329131" y="20711561"/>
              <a:ext cx="891260" cy="941305"/>
            </a:xfrm>
            <a:prstGeom prst="ellipse">
              <a:avLst/>
            </a:prstGeom>
            <a:solidFill>
              <a:srgbClr val="6C7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428">
              <a:extLst>
                <a:ext uri="{FF2B5EF4-FFF2-40B4-BE49-F238E27FC236}">
                  <a16:creationId xmlns:a16="http://schemas.microsoft.com/office/drawing/2014/main" id="{9333E62E-0070-4DDA-8CCA-DC9B18740479}"/>
                </a:ext>
              </a:extLst>
            </p:cNvPr>
            <p:cNvSpPr/>
            <p:nvPr/>
          </p:nvSpPr>
          <p:spPr>
            <a:xfrm>
              <a:off x="-3306952" y="23534537"/>
              <a:ext cx="891260" cy="941305"/>
            </a:xfrm>
            <a:prstGeom prst="ellipse">
              <a:avLst/>
            </a:prstGeom>
            <a:solidFill>
              <a:srgbClr val="99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429">
              <a:extLst>
                <a:ext uri="{FF2B5EF4-FFF2-40B4-BE49-F238E27FC236}">
                  <a16:creationId xmlns:a16="http://schemas.microsoft.com/office/drawing/2014/main" id="{3602A060-BDF1-4858-9142-306136902C52}"/>
                </a:ext>
              </a:extLst>
            </p:cNvPr>
            <p:cNvSpPr/>
            <p:nvPr/>
          </p:nvSpPr>
          <p:spPr>
            <a:xfrm rot="20694775">
              <a:off x="-1592492" y="23552736"/>
              <a:ext cx="891260" cy="941305"/>
            </a:xfrm>
            <a:prstGeom prst="ellipse">
              <a:avLst/>
            </a:prstGeom>
            <a:solidFill>
              <a:srgbClr val="2F6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430">
              <a:extLst>
                <a:ext uri="{FF2B5EF4-FFF2-40B4-BE49-F238E27FC236}">
                  <a16:creationId xmlns:a16="http://schemas.microsoft.com/office/drawing/2014/main" id="{97CC10DA-9FE6-4679-B780-E3795DA7CB74}"/>
                </a:ext>
              </a:extLst>
            </p:cNvPr>
            <p:cNvSpPr/>
            <p:nvPr/>
          </p:nvSpPr>
          <p:spPr>
            <a:xfrm>
              <a:off x="-2400448" y="18653903"/>
              <a:ext cx="891260" cy="941305"/>
            </a:xfrm>
            <a:prstGeom prst="ellipse">
              <a:avLst/>
            </a:prstGeom>
            <a:solidFill>
              <a:srgbClr val="1B2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431">
              <a:extLst>
                <a:ext uri="{FF2B5EF4-FFF2-40B4-BE49-F238E27FC236}">
                  <a16:creationId xmlns:a16="http://schemas.microsoft.com/office/drawing/2014/main" id="{A8CE14BA-8698-4ABE-B3A2-D5FA60EEA179}"/>
                </a:ext>
              </a:extLst>
            </p:cNvPr>
            <p:cNvSpPr/>
            <p:nvPr/>
          </p:nvSpPr>
          <p:spPr>
            <a:xfrm>
              <a:off x="-1693474" y="20669079"/>
              <a:ext cx="891260" cy="941305"/>
            </a:xfrm>
            <a:prstGeom prst="ellipse">
              <a:avLst/>
            </a:prstGeom>
            <a:solidFill>
              <a:srgbClr val="2B2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432">
              <a:extLst>
                <a:ext uri="{FF2B5EF4-FFF2-40B4-BE49-F238E27FC236}">
                  <a16:creationId xmlns:a16="http://schemas.microsoft.com/office/drawing/2014/main" id="{00F05655-4291-4EB6-9BF3-89CCA97C3C50}"/>
                </a:ext>
              </a:extLst>
            </p:cNvPr>
            <p:cNvSpPr/>
            <p:nvPr/>
          </p:nvSpPr>
          <p:spPr>
            <a:xfrm>
              <a:off x="-3536664" y="21621971"/>
              <a:ext cx="891260" cy="941305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Oval 433">
              <a:extLst>
                <a:ext uri="{FF2B5EF4-FFF2-40B4-BE49-F238E27FC236}">
                  <a16:creationId xmlns:a16="http://schemas.microsoft.com/office/drawing/2014/main" id="{89FC0BA0-1BF7-48B9-87A6-4A7E7552025A}"/>
                </a:ext>
              </a:extLst>
            </p:cNvPr>
            <p:cNvSpPr/>
            <p:nvPr/>
          </p:nvSpPr>
          <p:spPr>
            <a:xfrm rot="20694775">
              <a:off x="-1937451" y="21703137"/>
              <a:ext cx="891260" cy="941305"/>
            </a:xfrm>
            <a:prstGeom prst="ellipse">
              <a:avLst/>
            </a:prstGeom>
            <a:solidFill>
              <a:srgbClr val="95D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434">
              <a:extLst>
                <a:ext uri="{FF2B5EF4-FFF2-40B4-BE49-F238E27FC236}">
                  <a16:creationId xmlns:a16="http://schemas.microsoft.com/office/drawing/2014/main" id="{DC3BF3C6-D17B-4FDF-A97B-7CF0058E578F}"/>
                </a:ext>
              </a:extLst>
            </p:cNvPr>
            <p:cNvSpPr/>
            <p:nvPr/>
          </p:nvSpPr>
          <p:spPr>
            <a:xfrm>
              <a:off x="-2561809" y="16640046"/>
              <a:ext cx="891260" cy="941305"/>
            </a:xfrm>
            <a:prstGeom prst="ellipse">
              <a:avLst/>
            </a:prstGeom>
            <a:solidFill>
              <a:srgbClr val="818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435">
              <a:extLst>
                <a:ext uri="{FF2B5EF4-FFF2-40B4-BE49-F238E27FC236}">
                  <a16:creationId xmlns:a16="http://schemas.microsoft.com/office/drawing/2014/main" id="{AE5EF08C-B1A9-473C-82AD-99EFA8677BC3}"/>
                </a:ext>
              </a:extLst>
            </p:cNvPr>
            <p:cNvSpPr/>
            <p:nvPr/>
          </p:nvSpPr>
          <p:spPr>
            <a:xfrm>
              <a:off x="-3604323" y="18922684"/>
              <a:ext cx="891260" cy="941305"/>
            </a:xfrm>
            <a:prstGeom prst="ellipse">
              <a:avLst/>
            </a:prstGeom>
            <a:solidFill>
              <a:srgbClr val="D2E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Oval 436">
              <a:extLst>
                <a:ext uri="{FF2B5EF4-FFF2-40B4-BE49-F238E27FC236}">
                  <a16:creationId xmlns:a16="http://schemas.microsoft.com/office/drawing/2014/main" id="{ABEEAD49-192B-43E1-B517-2DD29E52D6BB}"/>
                </a:ext>
              </a:extLst>
            </p:cNvPr>
            <p:cNvSpPr/>
            <p:nvPr/>
          </p:nvSpPr>
          <p:spPr>
            <a:xfrm>
              <a:off x="-1829920" y="24214282"/>
              <a:ext cx="891260" cy="941305"/>
            </a:xfrm>
            <a:prstGeom prst="ellipse">
              <a:avLst/>
            </a:prstGeom>
            <a:solidFill>
              <a:srgbClr val="79D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Oval 437">
              <a:extLst>
                <a:ext uri="{FF2B5EF4-FFF2-40B4-BE49-F238E27FC236}">
                  <a16:creationId xmlns:a16="http://schemas.microsoft.com/office/drawing/2014/main" id="{202363ED-3E09-492A-819D-412A3D16FD17}"/>
                </a:ext>
              </a:extLst>
            </p:cNvPr>
            <p:cNvSpPr/>
            <p:nvPr/>
          </p:nvSpPr>
          <p:spPr>
            <a:xfrm>
              <a:off x="-4210209" y="24733816"/>
              <a:ext cx="1907399" cy="1912566"/>
            </a:xfrm>
            <a:prstGeom prst="ellipse">
              <a:avLst/>
            </a:prstGeom>
            <a:solidFill>
              <a:srgbClr val="C21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Oval 438">
              <a:extLst>
                <a:ext uri="{FF2B5EF4-FFF2-40B4-BE49-F238E27FC236}">
                  <a16:creationId xmlns:a16="http://schemas.microsoft.com/office/drawing/2014/main" id="{D58583B2-1F81-4D41-99ED-C0032AADCB93}"/>
                </a:ext>
              </a:extLst>
            </p:cNvPr>
            <p:cNvSpPr/>
            <p:nvPr/>
          </p:nvSpPr>
          <p:spPr>
            <a:xfrm>
              <a:off x="-4080303" y="25839169"/>
              <a:ext cx="891260" cy="941305"/>
            </a:xfrm>
            <a:prstGeom prst="ellipse">
              <a:avLst/>
            </a:prstGeom>
            <a:solidFill>
              <a:srgbClr val="9B1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439">
              <a:extLst>
                <a:ext uri="{FF2B5EF4-FFF2-40B4-BE49-F238E27FC236}">
                  <a16:creationId xmlns:a16="http://schemas.microsoft.com/office/drawing/2014/main" id="{54470E23-FC76-44F1-BFBA-87C8CE2E3BEE}"/>
                </a:ext>
              </a:extLst>
            </p:cNvPr>
            <p:cNvSpPr/>
            <p:nvPr/>
          </p:nvSpPr>
          <p:spPr>
            <a:xfrm>
              <a:off x="-3597117" y="25955616"/>
              <a:ext cx="891260" cy="941305"/>
            </a:xfrm>
            <a:prstGeom prst="ellipse">
              <a:avLst/>
            </a:prstGeom>
            <a:solidFill>
              <a:srgbClr val="741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Oval 440">
              <a:extLst>
                <a:ext uri="{FF2B5EF4-FFF2-40B4-BE49-F238E27FC236}">
                  <a16:creationId xmlns:a16="http://schemas.microsoft.com/office/drawing/2014/main" id="{716AC4E3-DCD4-462F-A56A-9999F39644B3}"/>
                </a:ext>
              </a:extLst>
            </p:cNvPr>
            <p:cNvSpPr/>
            <p:nvPr/>
          </p:nvSpPr>
          <p:spPr>
            <a:xfrm>
              <a:off x="-3674743" y="24115301"/>
              <a:ext cx="891260" cy="941305"/>
            </a:xfrm>
            <a:prstGeom prst="ellipse">
              <a:avLst/>
            </a:prstGeom>
            <a:solidFill>
              <a:srgbClr val="DA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Oval 441">
              <a:extLst>
                <a:ext uri="{FF2B5EF4-FFF2-40B4-BE49-F238E27FC236}">
                  <a16:creationId xmlns:a16="http://schemas.microsoft.com/office/drawing/2014/main" id="{5AF1B64E-3BF6-4385-A11F-5F59F0F8B7C6}"/>
                </a:ext>
              </a:extLst>
            </p:cNvPr>
            <p:cNvSpPr/>
            <p:nvPr/>
          </p:nvSpPr>
          <p:spPr>
            <a:xfrm>
              <a:off x="-3256646" y="24698577"/>
              <a:ext cx="1499127" cy="1470598"/>
            </a:xfrm>
            <a:prstGeom prst="ellipse">
              <a:avLst/>
            </a:prstGeom>
            <a:solidFill>
              <a:srgbClr val="DF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Oval 442">
              <a:extLst>
                <a:ext uri="{FF2B5EF4-FFF2-40B4-BE49-F238E27FC236}">
                  <a16:creationId xmlns:a16="http://schemas.microsoft.com/office/drawing/2014/main" id="{59502BF1-7F9D-4D8A-A5D4-1F6BBC598C04}"/>
                </a:ext>
              </a:extLst>
            </p:cNvPr>
            <p:cNvSpPr/>
            <p:nvPr/>
          </p:nvSpPr>
          <p:spPr>
            <a:xfrm rot="20694775">
              <a:off x="-1274994" y="22021002"/>
              <a:ext cx="891260" cy="941305"/>
            </a:xfrm>
            <a:prstGeom prst="ellipse">
              <a:avLst/>
            </a:prstGeom>
            <a:solidFill>
              <a:srgbClr val="DC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1383240" y="69114"/>
            <a:ext cx="434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Time series design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39B49-6086-4D47-981E-9C8B744FC290}"/>
              </a:ext>
            </a:extLst>
          </p:cNvPr>
          <p:cNvGrpSpPr/>
          <p:nvPr/>
        </p:nvGrpSpPr>
        <p:grpSpPr>
          <a:xfrm>
            <a:off x="416655" y="804828"/>
            <a:ext cx="1652758" cy="1066962"/>
            <a:chOff x="2052118" y="2964701"/>
            <a:chExt cx="950411" cy="61355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EC7E98A-3F8E-4C67-8188-38DAE0891397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CD58B3-D4A1-4B1D-BF03-D9764EAC061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7A9AAC-8DDA-4D99-BBF6-C6B6B985C54F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09321F-1F87-4BEF-A555-AC2461025366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CABA2D-B51F-49AE-8473-46775C9995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FA8FF4D-119B-4EF5-94CC-C36AFC6BFEF8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E2AC06-B253-4C55-8DC7-DA42464E82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DB0662-9835-4B7E-89F5-7919CFCEF3E4}"/>
              </a:ext>
            </a:extLst>
          </p:cNvPr>
          <p:cNvSpPr txBox="1"/>
          <p:nvPr/>
        </p:nvSpPr>
        <p:spPr>
          <a:xfrm>
            <a:off x="547433" y="196120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E743C-A132-478A-A6CE-662A3605FB01}"/>
              </a:ext>
            </a:extLst>
          </p:cNvPr>
          <p:cNvSpPr txBox="1"/>
          <p:nvPr/>
        </p:nvSpPr>
        <p:spPr>
          <a:xfrm>
            <a:off x="5926271" y="168431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DE269-F4DE-4FB8-9A64-0944C7AEB044}"/>
              </a:ext>
            </a:extLst>
          </p:cNvPr>
          <p:cNvCxnSpPr>
            <a:cxnSpLocks/>
          </p:cNvCxnSpPr>
          <p:nvPr/>
        </p:nvCxnSpPr>
        <p:spPr>
          <a:xfrm>
            <a:off x="2152906" y="1634880"/>
            <a:ext cx="4090220" cy="709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2636183" y="1435499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: abgerundete Ecken 87">
            <a:extLst>
              <a:ext uri="{FF2B5EF4-FFF2-40B4-BE49-F238E27FC236}">
                <a16:creationId xmlns:a16="http://schemas.microsoft.com/office/drawing/2014/main" id="{2A4E6738-EDA1-4B05-A65D-792B5CF174C6}"/>
              </a:ext>
            </a:extLst>
          </p:cNvPr>
          <p:cNvSpPr/>
          <p:nvPr/>
        </p:nvSpPr>
        <p:spPr>
          <a:xfrm>
            <a:off x="3488638" y="1435499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: abgerundete Ecken 87">
            <a:extLst>
              <a:ext uri="{FF2B5EF4-FFF2-40B4-BE49-F238E27FC236}">
                <a16:creationId xmlns:a16="http://schemas.microsoft.com/office/drawing/2014/main" id="{173D76AC-01AE-45D4-A9EE-22D9D57081D7}"/>
              </a:ext>
            </a:extLst>
          </p:cNvPr>
          <p:cNvSpPr/>
          <p:nvPr/>
        </p:nvSpPr>
        <p:spPr>
          <a:xfrm>
            <a:off x="4341091" y="1435499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0A662F-E36A-4A47-95E6-02BA5021BE32}"/>
              </a:ext>
            </a:extLst>
          </p:cNvPr>
          <p:cNvSpPr txBox="1"/>
          <p:nvPr/>
        </p:nvSpPr>
        <p:spPr>
          <a:xfrm>
            <a:off x="2478975" y="1904488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85A868-FA66-4D9A-BED9-C6B1593F606D}"/>
              </a:ext>
            </a:extLst>
          </p:cNvPr>
          <p:cNvSpPr txBox="1"/>
          <p:nvPr/>
        </p:nvSpPr>
        <p:spPr>
          <a:xfrm>
            <a:off x="3283786" y="190448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2D3D8B-E328-41C4-8B29-9D8895CA9A6B}"/>
              </a:ext>
            </a:extLst>
          </p:cNvPr>
          <p:cNvSpPr txBox="1"/>
          <p:nvPr/>
        </p:nvSpPr>
        <p:spPr>
          <a:xfrm>
            <a:off x="4137650" y="1904488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Rechteck: abgerundete Ecken 87">
            <a:extLst>
              <a:ext uri="{FF2B5EF4-FFF2-40B4-BE49-F238E27FC236}">
                <a16:creationId xmlns:a16="http://schemas.microsoft.com/office/drawing/2014/main" id="{E97EE9DC-0505-4F05-AC10-037145414A21}"/>
              </a:ext>
            </a:extLst>
          </p:cNvPr>
          <p:cNvSpPr/>
          <p:nvPr/>
        </p:nvSpPr>
        <p:spPr>
          <a:xfrm>
            <a:off x="5193543" y="1439144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de-DE" sz="16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588F087-81D1-461E-9FBC-FA17381BD401}"/>
              </a:ext>
            </a:extLst>
          </p:cNvPr>
          <p:cNvSpPr txBox="1"/>
          <p:nvPr/>
        </p:nvSpPr>
        <p:spPr>
          <a:xfrm>
            <a:off x="5202182" y="1904488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(…)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C2D406EE-06F0-4F50-A23F-62D2986BEB81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1949230" y="836026"/>
            <a:ext cx="3480447" cy="603118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C3748D24-C4CE-4578-A361-0F4C130AE7A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949230" y="836026"/>
            <a:ext cx="2627995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E85571C4-1F57-4624-846F-F17BAD4603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949230" y="836026"/>
            <a:ext cx="1775542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F30BBD1B-2185-4FFD-9C5E-C64EA4B09D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949230" y="836026"/>
            <a:ext cx="923088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B07749-3122-4F89-8594-873DA353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8" y="3636112"/>
            <a:ext cx="10766420" cy="29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96D1E-9F37-49D2-B33B-DE0807DE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30" y="4860558"/>
            <a:ext cx="9106689" cy="5044877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989519" y="4027558"/>
            <a:ext cx="2876195" cy="706411"/>
            <a:chOff x="6557683" y="1520513"/>
            <a:chExt cx="4163722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23973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098261" y="-1609275"/>
            <a:ext cx="336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Mixing samples</a:t>
            </a:r>
          </a:p>
        </p:txBody>
      </p: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2131984" y="162511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341CF6-C5DF-4E81-B663-8B2AC7BD779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835" y="670782"/>
            <a:ext cx="638277" cy="1041700"/>
            <a:chOff x="6621653" y="1784030"/>
            <a:chExt cx="2530550" cy="4130005"/>
          </a:xfrm>
        </p:grpSpPr>
        <p:sp>
          <p:nvSpPr>
            <p:cNvPr id="155" name="Freeform 373">
              <a:extLst>
                <a:ext uri="{FF2B5EF4-FFF2-40B4-BE49-F238E27FC236}">
                  <a16:creationId xmlns:a16="http://schemas.microsoft.com/office/drawing/2014/main" id="{2A2438B6-2FFB-4983-BC17-DDAF8D3BA2F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528B765-342A-4349-B7A0-1D0FD884D95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60" name="Freeform 378">
                <a:extLst>
                  <a:ext uri="{FF2B5EF4-FFF2-40B4-BE49-F238E27FC236}">
                    <a16:creationId xmlns:a16="http://schemas.microsoft.com/office/drawing/2014/main" id="{C6454847-3162-4AD4-AF40-6A923B8D8200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DAC1652-A3DE-4BEB-9BCD-173FFFC69506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7B959D4-79E6-4D9A-B6FE-D6CC44374E47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561835A-3A79-4BED-A27B-1656DC2C69A7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15BB0DC-1841-4D4E-8B78-F2F98C4BD5D4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3" name="Freeform 381">
                <a:extLst>
                  <a:ext uri="{FF2B5EF4-FFF2-40B4-BE49-F238E27FC236}">
                    <a16:creationId xmlns:a16="http://schemas.microsoft.com/office/drawing/2014/main" id="{FB1E1426-0587-40C4-85C7-C7C3EC32D9B4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22266B7-1C85-4908-84CC-10FC62749A5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3056CA-5B3C-4C10-B0C0-58C4366321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Freeform 377">
              <a:extLst>
                <a:ext uri="{FF2B5EF4-FFF2-40B4-BE49-F238E27FC236}">
                  <a16:creationId xmlns:a16="http://schemas.microsoft.com/office/drawing/2014/main" id="{F064A90C-3A40-451C-B34C-CBED5D8FC283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DB2F61-C7C5-474E-921B-082EBF46743B}"/>
              </a:ext>
            </a:extLst>
          </p:cNvPr>
          <p:cNvGrpSpPr>
            <a:grpSpLocks noChangeAspect="1"/>
          </p:cNvGrpSpPr>
          <p:nvPr/>
        </p:nvGrpSpPr>
        <p:grpSpPr>
          <a:xfrm>
            <a:off x="4407872" y="2423337"/>
            <a:ext cx="638277" cy="1041700"/>
            <a:chOff x="6621653" y="1784030"/>
            <a:chExt cx="2530550" cy="4130005"/>
          </a:xfrm>
        </p:grpSpPr>
        <p:sp>
          <p:nvSpPr>
            <p:cNvPr id="167" name="Freeform 373">
              <a:extLst>
                <a:ext uri="{FF2B5EF4-FFF2-40B4-BE49-F238E27FC236}">
                  <a16:creationId xmlns:a16="http://schemas.microsoft.com/office/drawing/2014/main" id="{CA6D6104-941B-446A-ABC3-473F13FC322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6D75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E817062-683A-4BBC-AD62-5E46B3C31BE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72" name="Freeform 378">
                <a:extLst>
                  <a:ext uri="{FF2B5EF4-FFF2-40B4-BE49-F238E27FC236}">
                    <a16:creationId xmlns:a16="http://schemas.microsoft.com/office/drawing/2014/main" id="{5F55AB93-80E8-46EE-98A5-E34445E94B34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6D0508E-2371-4BC4-973F-AB75656442A8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03B650C-774D-471D-9229-31E90166B3D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4557910-5C84-4FD7-A62F-5B5E7AC8AE56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6C65F9D-DF38-415A-91D9-4F4F9AE3DAEC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5" name="Freeform 381">
                <a:extLst>
                  <a:ext uri="{FF2B5EF4-FFF2-40B4-BE49-F238E27FC236}">
                    <a16:creationId xmlns:a16="http://schemas.microsoft.com/office/drawing/2014/main" id="{F51C2B2E-A33B-4849-A6F7-C2518DE7002A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09B4FC2-6D95-4D3B-B5FD-6DCF1CF39A8A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E6707B8-DBEF-40C5-B59B-3EA2A083B46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1" name="Freeform 377">
              <a:extLst>
                <a:ext uri="{FF2B5EF4-FFF2-40B4-BE49-F238E27FC236}">
                  <a16:creationId xmlns:a16="http://schemas.microsoft.com/office/drawing/2014/main" id="{F2C60462-26C7-44F6-948F-EDCE9F1C6B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8C7F19-467F-4C2E-99DC-D281CC8AA2E2}"/>
              </a:ext>
            </a:extLst>
          </p:cNvPr>
          <p:cNvGrpSpPr>
            <a:grpSpLocks noChangeAspect="1"/>
          </p:cNvGrpSpPr>
          <p:nvPr/>
        </p:nvGrpSpPr>
        <p:grpSpPr>
          <a:xfrm>
            <a:off x="5835751" y="699145"/>
            <a:ext cx="638277" cy="1041700"/>
            <a:chOff x="6621653" y="1784030"/>
            <a:chExt cx="2530550" cy="4130005"/>
          </a:xfrm>
        </p:grpSpPr>
        <p:sp>
          <p:nvSpPr>
            <p:cNvPr id="179" name="Freeform 373">
              <a:extLst>
                <a:ext uri="{FF2B5EF4-FFF2-40B4-BE49-F238E27FC236}">
                  <a16:creationId xmlns:a16="http://schemas.microsoft.com/office/drawing/2014/main" id="{9D123622-89B8-497D-A753-127DE7BE4E1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57AF1AF-7DC6-4363-B3A7-471269BF7412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84" name="Freeform 378">
                <a:extLst>
                  <a:ext uri="{FF2B5EF4-FFF2-40B4-BE49-F238E27FC236}">
                    <a16:creationId xmlns:a16="http://schemas.microsoft.com/office/drawing/2014/main" id="{894D38E0-7159-490F-A8F5-F04A57044826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126911A-6BCE-442B-9734-E3C87752B727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3261C75-8CF3-480A-A71B-A4C8104B9656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30F76B-DF90-49F0-98E4-84AE944DDB18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617E5C5-19A2-402E-9722-BFCABE2826C6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7" name="Freeform 381">
                <a:extLst>
                  <a:ext uri="{FF2B5EF4-FFF2-40B4-BE49-F238E27FC236}">
                    <a16:creationId xmlns:a16="http://schemas.microsoft.com/office/drawing/2014/main" id="{6B902C98-94C5-4C7D-8B2A-161680A3CD58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B69CDE-1722-47BF-A107-2A139EE962D2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38EA0B-3DD2-4DFC-9708-E2AEBACD96B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3" name="Freeform 377">
              <a:extLst>
                <a:ext uri="{FF2B5EF4-FFF2-40B4-BE49-F238E27FC236}">
                  <a16:creationId xmlns:a16="http://schemas.microsoft.com/office/drawing/2014/main" id="{38F4A3AC-86F7-488F-BC3B-2B3F4D980AE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0C907B-BBB3-4AAD-BCA0-D971816BB923}"/>
              </a:ext>
            </a:extLst>
          </p:cNvPr>
          <p:cNvGrpSpPr>
            <a:grpSpLocks noChangeAspect="1"/>
          </p:cNvGrpSpPr>
          <p:nvPr/>
        </p:nvGrpSpPr>
        <p:grpSpPr>
          <a:xfrm>
            <a:off x="5957257" y="-915240"/>
            <a:ext cx="638277" cy="1041700"/>
            <a:chOff x="6621653" y="1784030"/>
            <a:chExt cx="2530550" cy="4130005"/>
          </a:xfrm>
        </p:grpSpPr>
        <p:sp>
          <p:nvSpPr>
            <p:cNvPr id="191" name="Freeform 373">
              <a:extLst>
                <a:ext uri="{FF2B5EF4-FFF2-40B4-BE49-F238E27FC236}">
                  <a16:creationId xmlns:a16="http://schemas.microsoft.com/office/drawing/2014/main" id="{C167C941-630C-417E-B1C4-7A4E838C8C94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F5EAA20-B233-4802-B621-49125AF13FC5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96" name="Freeform 378">
                <a:extLst>
                  <a:ext uri="{FF2B5EF4-FFF2-40B4-BE49-F238E27FC236}">
                    <a16:creationId xmlns:a16="http://schemas.microsoft.com/office/drawing/2014/main" id="{D6395B52-BD7A-4ABF-B0AB-9E0F2F7FEC9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20FA128-8A4B-4BE8-9F75-0338A06F003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9BDF347D-9889-4C38-AD36-9A13DB7F8CB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7F4AF58-9B30-4C74-A54D-30E0F66A967C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80421D7-3799-48C3-B5EA-78BC1FDC2DF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2" name="Freeform 381">
                <a:extLst>
                  <a:ext uri="{FF2B5EF4-FFF2-40B4-BE49-F238E27FC236}">
                    <a16:creationId xmlns:a16="http://schemas.microsoft.com/office/drawing/2014/main" id="{FB5C6A5D-4CD5-4491-9F1D-C652BEA89F8C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2597B69-F19D-40EA-9231-3F0D90B3C80D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4A42A8B-B781-48B2-B801-2D9891E7FB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Freeform 377">
              <a:extLst>
                <a:ext uri="{FF2B5EF4-FFF2-40B4-BE49-F238E27FC236}">
                  <a16:creationId xmlns:a16="http://schemas.microsoft.com/office/drawing/2014/main" id="{64A19F8C-2D9B-449A-9B01-C38CDE41B0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04E6A46-E495-4757-A34D-C3B031903645}"/>
              </a:ext>
            </a:extLst>
          </p:cNvPr>
          <p:cNvGrpSpPr>
            <a:grpSpLocks noChangeAspect="1"/>
          </p:cNvGrpSpPr>
          <p:nvPr/>
        </p:nvGrpSpPr>
        <p:grpSpPr>
          <a:xfrm>
            <a:off x="2165157" y="-900953"/>
            <a:ext cx="638277" cy="1041700"/>
            <a:chOff x="6621653" y="1784030"/>
            <a:chExt cx="2530550" cy="4130005"/>
          </a:xfrm>
        </p:grpSpPr>
        <p:sp>
          <p:nvSpPr>
            <p:cNvPr id="206" name="Freeform 373">
              <a:extLst>
                <a:ext uri="{FF2B5EF4-FFF2-40B4-BE49-F238E27FC236}">
                  <a16:creationId xmlns:a16="http://schemas.microsoft.com/office/drawing/2014/main" id="{33742570-2926-4CAC-BA70-3ADE84810EA1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A542309-9242-4B39-917E-6B2EF61B01B0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213" name="Freeform 378">
                <a:extLst>
                  <a:ext uri="{FF2B5EF4-FFF2-40B4-BE49-F238E27FC236}">
                    <a16:creationId xmlns:a16="http://schemas.microsoft.com/office/drawing/2014/main" id="{3904FCD7-4517-496D-9DCD-6461BB3973A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16B54DB-DB53-41BA-818B-CB4B3B367AA3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F4E4687-A4E8-4992-BB4B-94C1FA0F614F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E8C1FC9-92A8-4EBD-B783-448CFF6692DF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088E7D84-7E70-473A-AA71-2CAA1C116F7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Freeform 381">
                <a:extLst>
                  <a:ext uri="{FF2B5EF4-FFF2-40B4-BE49-F238E27FC236}">
                    <a16:creationId xmlns:a16="http://schemas.microsoft.com/office/drawing/2014/main" id="{93DE33A9-99AA-439C-894D-401160C6BF39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46457C2-D110-4271-9CF8-E4E1654C4CE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0B849DC-5802-441D-AAAC-0DE880A7DE13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Freeform 377">
              <a:extLst>
                <a:ext uri="{FF2B5EF4-FFF2-40B4-BE49-F238E27FC236}">
                  <a16:creationId xmlns:a16="http://schemas.microsoft.com/office/drawing/2014/main" id="{8C14A86F-1CE6-4C37-8807-B2990FEBBDD5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66059E8-A4F8-4F2E-9C47-3A138619EC55}"/>
              </a:ext>
            </a:extLst>
          </p:cNvPr>
          <p:cNvCxnSpPr>
            <a:cxnSpLocks/>
          </p:cNvCxnSpPr>
          <p:nvPr/>
        </p:nvCxnSpPr>
        <p:spPr>
          <a:xfrm>
            <a:off x="3023203" y="-408466"/>
            <a:ext cx="2972477" cy="1434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00FC8B3-6A7C-471D-BEAB-3CD9224F08C2}"/>
              </a:ext>
            </a:extLst>
          </p:cNvPr>
          <p:cNvCxnSpPr>
            <a:cxnSpLocks/>
          </p:cNvCxnSpPr>
          <p:nvPr/>
        </p:nvCxnSpPr>
        <p:spPr>
          <a:xfrm>
            <a:off x="3825401" y="1230807"/>
            <a:ext cx="2075347" cy="13371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hteck: abgerundete Ecken 87">
            <a:extLst>
              <a:ext uri="{FF2B5EF4-FFF2-40B4-BE49-F238E27FC236}">
                <a16:creationId xmlns:a16="http://schemas.microsoft.com/office/drawing/2014/main" id="{6290B94A-7011-4553-8046-FCF90E8270C1}"/>
              </a:ext>
            </a:extLst>
          </p:cNvPr>
          <p:cNvSpPr/>
          <p:nvPr/>
        </p:nvSpPr>
        <p:spPr>
          <a:xfrm>
            <a:off x="2869026" y="1750560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E4F8E71-63CE-4940-BFDC-03ED117D0245}"/>
              </a:ext>
            </a:extLst>
          </p:cNvPr>
          <p:cNvCxnSpPr>
            <a:cxnSpLocks/>
            <a:stCxn id="173" idx="0"/>
          </p:cNvCxnSpPr>
          <p:nvPr/>
        </p:nvCxnSpPr>
        <p:spPr>
          <a:xfrm rot="5400000" flipH="1" flipV="1">
            <a:off x="4700429" y="1491795"/>
            <a:ext cx="1313362" cy="901523"/>
          </a:xfrm>
          <a:prstGeom prst="bentConnector3">
            <a:avLst>
              <a:gd name="adj1" fmla="val 100223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AD0B55CE-282A-4096-8AAE-3705C992F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7101" y="35942"/>
            <a:ext cx="2263199" cy="1481624"/>
          </a:xfrm>
          <a:prstGeom prst="bentConnector3">
            <a:avLst>
              <a:gd name="adj1" fmla="val 99662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84FB4-8CBB-4672-BC7C-F608FD62C3F7}"/>
              </a:ext>
            </a:extLst>
          </p:cNvPr>
          <p:cNvCxnSpPr/>
          <p:nvPr/>
        </p:nvCxnSpPr>
        <p:spPr>
          <a:xfrm>
            <a:off x="4417888" y="1910735"/>
            <a:ext cx="488460" cy="0"/>
          </a:xfrm>
          <a:prstGeom prst="line">
            <a:avLst/>
          </a:prstGeom>
          <a:ln w="12700">
            <a:solidFill>
              <a:srgbClr val="6D75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: abgerundete Ecken 87">
            <a:extLst>
              <a:ext uri="{FF2B5EF4-FFF2-40B4-BE49-F238E27FC236}">
                <a16:creationId xmlns:a16="http://schemas.microsoft.com/office/drawing/2014/main" id="{66729FDF-1A92-4687-B64C-967DBA17B56B}"/>
              </a:ext>
            </a:extLst>
          </p:cNvPr>
          <p:cNvSpPr/>
          <p:nvPr/>
        </p:nvSpPr>
        <p:spPr>
          <a:xfrm>
            <a:off x="5904067" y="168861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hteck: abgerundete Ecken 87">
            <a:extLst>
              <a:ext uri="{FF2B5EF4-FFF2-40B4-BE49-F238E27FC236}">
                <a16:creationId xmlns:a16="http://schemas.microsoft.com/office/drawing/2014/main" id="{6C2AC4D3-1B25-4BE0-83E2-9159FB989223}"/>
              </a:ext>
            </a:extLst>
          </p:cNvPr>
          <p:cNvSpPr/>
          <p:nvPr/>
        </p:nvSpPr>
        <p:spPr>
          <a:xfrm>
            <a:off x="5763307" y="1750560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B792AD-B2F3-455E-AB04-DDD324E91786}"/>
              </a:ext>
            </a:extLst>
          </p:cNvPr>
          <p:cNvSpPr txBox="1"/>
          <p:nvPr/>
        </p:nvSpPr>
        <p:spPr>
          <a:xfrm>
            <a:off x="4151137" y="3526990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2A33AAF-6EA2-4615-921B-ED8E9E3690D8}"/>
              </a:ext>
            </a:extLst>
          </p:cNvPr>
          <p:cNvSpPr txBox="1"/>
          <p:nvPr/>
        </p:nvSpPr>
        <p:spPr>
          <a:xfrm>
            <a:off x="6195354" y="1755323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4899C9-BDC9-4458-8E11-C96C261E8056}"/>
              </a:ext>
            </a:extLst>
          </p:cNvPr>
          <p:cNvSpPr txBox="1"/>
          <p:nvPr/>
        </p:nvSpPr>
        <p:spPr>
          <a:xfrm>
            <a:off x="6325996" y="177693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FEB43CD-22FA-4865-838A-145678BF6D41}"/>
              </a:ext>
            </a:extLst>
          </p:cNvPr>
          <p:cNvSpPr txBox="1"/>
          <p:nvPr/>
        </p:nvSpPr>
        <p:spPr>
          <a:xfrm>
            <a:off x="4907949" y="12669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6F0DB96-5EAC-4050-8208-75FFD766CFB2}"/>
              </a:ext>
            </a:extLst>
          </p:cNvPr>
          <p:cNvSpPr txBox="1"/>
          <p:nvPr/>
        </p:nvSpPr>
        <p:spPr>
          <a:xfrm>
            <a:off x="4429123" y="-3522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272B555-C4EC-477E-83E1-DDFECECCC9EA}"/>
              </a:ext>
            </a:extLst>
          </p:cNvPr>
          <p:cNvGrpSpPr>
            <a:grpSpLocks noChangeAspect="1"/>
          </p:cNvGrpSpPr>
          <p:nvPr/>
        </p:nvGrpSpPr>
        <p:grpSpPr>
          <a:xfrm>
            <a:off x="3472401" y="1800975"/>
            <a:ext cx="432118" cy="278960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6CE8367-DCDA-479E-B0CC-3FAF5B59A3DD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41A2A-DE9C-4837-8586-63D769E2B52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54D6C21-C136-44FE-8A8C-577DF27B1C47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C093716-75DC-49A9-A5D9-C11759B5C04C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9A9629E-420F-473E-AA41-4D0B434F0576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C5C2C85-4C81-4190-8E61-C6F8D22CA12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0827A9B-3A0A-428F-B7CB-DF2D82F0D7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75A6273-7685-4860-9E38-307CD057DC6E}"/>
              </a:ext>
            </a:extLst>
          </p:cNvPr>
          <p:cNvGrpSpPr>
            <a:grpSpLocks noChangeAspect="1"/>
          </p:cNvGrpSpPr>
          <p:nvPr/>
        </p:nvGrpSpPr>
        <p:grpSpPr>
          <a:xfrm>
            <a:off x="2723868" y="206143"/>
            <a:ext cx="432118" cy="278960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E2BE2E9-503D-42AF-AAD6-C6DD0CC575BF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9624A9C-7975-46EC-BA22-29BD7B11E1AB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8982DBC-86F3-451C-81F2-5460AB5A3B5E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08AFBC9-F84D-4FF9-8CBF-B1983CD5BEBB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F8A6CF8-D6E9-4DBE-A4AC-3A6239176375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487BD26-0848-4140-8ACE-E520A93D5CA3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FF31C3C-0A68-4322-877D-CFE4BE7E7CB2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0CF0B45-70C1-4C0F-B9F7-A909D3ECBD05}"/>
              </a:ext>
            </a:extLst>
          </p:cNvPr>
          <p:cNvGrpSpPr>
            <a:grpSpLocks noChangeAspect="1"/>
          </p:cNvGrpSpPr>
          <p:nvPr/>
        </p:nvGrpSpPr>
        <p:grpSpPr>
          <a:xfrm>
            <a:off x="5136807" y="3566313"/>
            <a:ext cx="432118" cy="278960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639D6F2-F877-407A-912E-94052B9C1219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53B017B-4EA4-4050-AB05-50ADA8C0206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0296869-1217-4BD7-9B74-C13AEAA9131B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6494DEE-3243-4245-BFF2-403E7BB89D7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B3F236F-180A-4797-8425-EFEF72647C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A12814D-D759-4C14-B65E-92C4900B668A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0714D8A-6397-4BD3-895D-DA016395CD66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5CF02A8-CC69-4385-9887-A48695478E95}"/>
              </a:ext>
            </a:extLst>
          </p:cNvPr>
          <p:cNvGrpSpPr>
            <a:grpSpLocks noChangeAspect="1"/>
          </p:cNvGrpSpPr>
          <p:nvPr/>
        </p:nvGrpSpPr>
        <p:grpSpPr>
          <a:xfrm>
            <a:off x="7464997" y="212137"/>
            <a:ext cx="432000" cy="296490"/>
            <a:chOff x="5303673" y="3512290"/>
            <a:chExt cx="4346020" cy="2982756"/>
          </a:xfrm>
        </p:grpSpPr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401AE194-CCFB-45A2-95D1-66D4ACFF7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70" r="-1"/>
            <a:stretch/>
          </p:blipFill>
          <p:spPr>
            <a:xfrm>
              <a:off x="7411308" y="3521522"/>
              <a:ext cx="2238385" cy="2973524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4AA4BCCD-0C94-4924-8D75-854AA3167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48233"/>
            <a:stretch/>
          </p:blipFill>
          <p:spPr>
            <a:xfrm>
              <a:off x="5303673" y="3512290"/>
              <a:ext cx="2225013" cy="2938527"/>
            </a:xfrm>
            <a:prstGeom prst="rect">
              <a:avLst/>
            </a:prstGeom>
          </p:spPr>
        </p:pic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BA33F2AC-604E-49C1-834E-92BD298EDFD5}"/>
              </a:ext>
            </a:extLst>
          </p:cNvPr>
          <p:cNvGrpSpPr>
            <a:grpSpLocks noChangeAspect="1"/>
          </p:cNvGrpSpPr>
          <p:nvPr/>
        </p:nvGrpSpPr>
        <p:grpSpPr>
          <a:xfrm>
            <a:off x="7313661" y="1792144"/>
            <a:ext cx="432000" cy="295853"/>
            <a:chOff x="4709929" y="3194675"/>
            <a:chExt cx="4145710" cy="2839172"/>
          </a:xfrm>
        </p:grpSpPr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37BE5E94-963D-443A-A0FA-612164012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7177"/>
            <a:stretch/>
          </p:blipFill>
          <p:spPr>
            <a:xfrm>
              <a:off x="6678650" y="3207577"/>
              <a:ext cx="2176989" cy="2816596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5071A93C-A98B-4512-8CB1-2CEA32F55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6237"/>
            <a:stretch/>
          </p:blipFill>
          <p:spPr>
            <a:xfrm>
              <a:off x="4709929" y="3194675"/>
              <a:ext cx="2237843" cy="2839172"/>
            </a:xfrm>
            <a:prstGeom prst="rect">
              <a:avLst/>
            </a:prstGeom>
          </p:spPr>
        </p:pic>
      </p:grp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767B44C9-996D-4A9A-B74C-5E128F07F91C}"/>
              </a:ext>
            </a:extLst>
          </p:cNvPr>
          <p:cNvSpPr/>
          <p:nvPr/>
        </p:nvSpPr>
        <p:spPr>
          <a:xfrm>
            <a:off x="8786143" y="5800417"/>
            <a:ext cx="1310065" cy="3110501"/>
          </a:xfrm>
          <a:prstGeom prst="roundRect">
            <a:avLst>
              <a:gd name="adj" fmla="val 734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1155258" y="4389557"/>
            <a:ext cx="2887417" cy="706411"/>
            <a:chOff x="6557683" y="1520513"/>
            <a:chExt cx="4179965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40216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isa.study.xlsx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101536" y="-798466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Annotation of replicates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6E5091-A525-4EEE-B1E6-2ECE092CB720}"/>
              </a:ext>
            </a:extLst>
          </p:cNvPr>
          <p:cNvGrpSpPr/>
          <p:nvPr/>
        </p:nvGrpSpPr>
        <p:grpSpPr>
          <a:xfrm>
            <a:off x="3841856" y="1787"/>
            <a:ext cx="1246170" cy="1041700"/>
            <a:chOff x="6809046" y="-594083"/>
            <a:chExt cx="1246170" cy="1041700"/>
          </a:xfrm>
        </p:grpSpPr>
        <p:sp>
          <p:nvSpPr>
            <p:cNvPr id="24" name="Rechteck: abgerundete Ecken 87">
              <a:extLst>
                <a:ext uri="{FF2B5EF4-FFF2-40B4-BE49-F238E27FC236}">
                  <a16:creationId xmlns:a16="http://schemas.microsoft.com/office/drawing/2014/main" id="{5587D9B0-F21B-4B7F-9F4F-0D31F4DD9412}"/>
                </a:ext>
              </a:extLst>
            </p:cNvPr>
            <p:cNvSpPr/>
            <p:nvPr/>
          </p:nvSpPr>
          <p:spPr>
            <a:xfrm>
              <a:off x="7582947" y="-254310"/>
              <a:ext cx="472269" cy="356219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04E6A46-E495-4757-A34D-C3B0319036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09046" y="-594083"/>
              <a:ext cx="638277" cy="1041700"/>
              <a:chOff x="6621653" y="1784030"/>
              <a:chExt cx="2530550" cy="4130005"/>
            </a:xfrm>
          </p:grpSpPr>
          <p:sp>
            <p:nvSpPr>
              <p:cNvPr id="206" name="Freeform 373">
                <a:extLst>
                  <a:ext uri="{FF2B5EF4-FFF2-40B4-BE49-F238E27FC236}">
                    <a16:creationId xmlns:a16="http://schemas.microsoft.com/office/drawing/2014/main" id="{33742570-2926-4CAC-BA70-3ADE84810EA1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A542309-9242-4B39-917E-6B2EF61B01B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13" name="Freeform 378">
                  <a:extLst>
                    <a:ext uri="{FF2B5EF4-FFF2-40B4-BE49-F238E27FC236}">
                      <a16:creationId xmlns:a16="http://schemas.microsoft.com/office/drawing/2014/main" id="{3904FCD7-4517-496D-9DCD-6461BB3973AE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16B54DB-DB53-41BA-818B-CB4B3B367AA3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F4E4687-A4E8-4992-BB4B-94C1FA0F614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DE8C1FC9-92A8-4EBD-B783-448CFF6692DF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088E7D84-7E70-473A-AA71-2CAA1C116F71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7" name="Freeform 381">
                  <a:extLst>
                    <a:ext uri="{FF2B5EF4-FFF2-40B4-BE49-F238E27FC236}">
                      <a16:creationId xmlns:a16="http://schemas.microsoft.com/office/drawing/2014/main" id="{93DE33A9-99AA-439C-894D-401160C6BF39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46457C2-D110-4271-9CF8-E4E1654C4CE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0B849DC-5802-441D-AAAC-0DE880A7DE1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2" name="Freeform 377">
                <a:extLst>
                  <a:ext uri="{FF2B5EF4-FFF2-40B4-BE49-F238E27FC236}">
                    <a16:creationId xmlns:a16="http://schemas.microsoft.com/office/drawing/2014/main" id="{8C14A86F-1CE6-4C37-8807-B2990FEBBDD5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66059E8-A4F8-4F2E-9C47-3A138619EC55}"/>
              </a:ext>
            </a:extLst>
          </p:cNvPr>
          <p:cNvCxnSpPr>
            <a:cxnSpLocks/>
          </p:cNvCxnSpPr>
          <p:nvPr/>
        </p:nvCxnSpPr>
        <p:spPr>
          <a:xfrm flipV="1">
            <a:off x="2739957" y="516100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7749EE8-6D7F-40AC-B055-C0A199A9E430}"/>
              </a:ext>
            </a:extLst>
          </p:cNvPr>
          <p:cNvGrpSpPr/>
          <p:nvPr/>
        </p:nvGrpSpPr>
        <p:grpSpPr>
          <a:xfrm>
            <a:off x="3841705" y="1344184"/>
            <a:ext cx="1246473" cy="1041700"/>
            <a:chOff x="6570639" y="773908"/>
            <a:chExt cx="1246473" cy="10417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1341CF6-C5DF-4E81-B663-8B2AC7BD77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70639" y="773908"/>
              <a:ext cx="638277" cy="1041700"/>
              <a:chOff x="6621653" y="1784030"/>
              <a:chExt cx="2530550" cy="4130005"/>
            </a:xfrm>
          </p:grpSpPr>
          <p:sp>
            <p:nvSpPr>
              <p:cNvPr id="155" name="Freeform 373">
                <a:extLst>
                  <a:ext uri="{FF2B5EF4-FFF2-40B4-BE49-F238E27FC236}">
                    <a16:creationId xmlns:a16="http://schemas.microsoft.com/office/drawing/2014/main" id="{2A2438B6-2FFB-4983-BC17-DDAF8D3BA2F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528B765-342A-4349-B7A0-1D0FD884D95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60" name="Freeform 378">
                  <a:extLst>
                    <a:ext uri="{FF2B5EF4-FFF2-40B4-BE49-F238E27FC236}">
                      <a16:creationId xmlns:a16="http://schemas.microsoft.com/office/drawing/2014/main" id="{C6454847-3162-4AD4-AF40-6A923B8D8200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DAC1652-A3DE-4BEB-9BCD-173FFFC69506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7B959D4-79E6-4D9A-B6FE-D6CC44374E47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F561835A-3A79-4BED-A27B-1656DC2C69A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15BB0DC-1841-4D4E-8B78-F2F98C4BD5D4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Freeform 381">
                  <a:extLst>
                    <a:ext uri="{FF2B5EF4-FFF2-40B4-BE49-F238E27FC236}">
                      <a16:creationId xmlns:a16="http://schemas.microsoft.com/office/drawing/2014/main" id="{FB1E1426-0587-40C4-85C7-C7C3EC32D9B4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22266B7-1C85-4908-84CC-10FC62749A5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A3056CA-5B3C-4C10-B0C0-58C43663216F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9" name="Freeform 377">
                <a:extLst>
                  <a:ext uri="{FF2B5EF4-FFF2-40B4-BE49-F238E27FC236}">
                    <a16:creationId xmlns:a16="http://schemas.microsoft.com/office/drawing/2014/main" id="{F064A90C-3A40-451C-B34C-CBED5D8FC283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68" name="Rechteck: abgerundete Ecken 87">
              <a:extLst>
                <a:ext uri="{FF2B5EF4-FFF2-40B4-BE49-F238E27FC236}">
                  <a16:creationId xmlns:a16="http://schemas.microsoft.com/office/drawing/2014/main" id="{6290B94A-7011-4553-8046-FCF90E8270C1}"/>
                </a:ext>
              </a:extLst>
            </p:cNvPr>
            <p:cNvSpPr/>
            <p:nvPr/>
          </p:nvSpPr>
          <p:spPr>
            <a:xfrm>
              <a:off x="7344843" y="1111743"/>
              <a:ext cx="472269" cy="35621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98999-6695-45E8-86DA-321AF75790B5}"/>
              </a:ext>
            </a:extLst>
          </p:cNvPr>
          <p:cNvGrpSpPr/>
          <p:nvPr/>
        </p:nvGrpSpPr>
        <p:grpSpPr>
          <a:xfrm>
            <a:off x="3851683" y="2664122"/>
            <a:ext cx="1226517" cy="1041700"/>
            <a:chOff x="6609062" y="2376560"/>
            <a:chExt cx="1226517" cy="10417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9DB2F61-C7C5-474E-921B-082EBF4674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9062" y="2376560"/>
              <a:ext cx="638277" cy="1041700"/>
              <a:chOff x="6621653" y="1784030"/>
              <a:chExt cx="2530550" cy="4130005"/>
            </a:xfrm>
          </p:grpSpPr>
          <p:sp>
            <p:nvSpPr>
              <p:cNvPr id="167" name="Freeform 373">
                <a:extLst>
                  <a:ext uri="{FF2B5EF4-FFF2-40B4-BE49-F238E27FC236}">
                    <a16:creationId xmlns:a16="http://schemas.microsoft.com/office/drawing/2014/main" id="{CA6D6104-941B-446A-ABC3-473F13FC322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2E817062-683A-4BBC-AD62-5E46B3C31BE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72" name="Freeform 378">
                  <a:extLst>
                    <a:ext uri="{FF2B5EF4-FFF2-40B4-BE49-F238E27FC236}">
                      <a16:creationId xmlns:a16="http://schemas.microsoft.com/office/drawing/2014/main" id="{5F55AB93-80E8-46EE-98A5-E34445E94B34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86D0508E-2371-4BC4-973F-AB75656442A8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C03B650C-774D-471D-9229-31E90166B3D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F4557910-5C84-4FD7-A62F-5B5E7AC8AE5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76C65F9D-DF38-415A-91D9-4F4F9AE3DA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" name="Freeform 381">
                  <a:extLst>
                    <a:ext uri="{FF2B5EF4-FFF2-40B4-BE49-F238E27FC236}">
                      <a16:creationId xmlns:a16="http://schemas.microsoft.com/office/drawing/2014/main" id="{F51C2B2E-A33B-4849-A6F7-C2518DE7002A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09B4FC2-6D95-4D3B-B5FD-6DCF1CF39A8A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E6707B8-DBEF-40C5-B59B-3EA2A083B460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1" name="Freeform 377">
                <a:extLst>
                  <a:ext uri="{FF2B5EF4-FFF2-40B4-BE49-F238E27FC236}">
                    <a16:creationId xmlns:a16="http://schemas.microsoft.com/office/drawing/2014/main" id="{F2C60462-26C7-44F6-948F-EDCE9F1C6BC1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8" name="Rechteck: abgerundete Ecken 87">
              <a:extLst>
                <a:ext uri="{FF2B5EF4-FFF2-40B4-BE49-F238E27FC236}">
                  <a16:creationId xmlns:a16="http://schemas.microsoft.com/office/drawing/2014/main" id="{FD9CCBB2-09D2-409C-AD32-C1FB2948C620}"/>
                </a:ext>
              </a:extLst>
            </p:cNvPr>
            <p:cNvSpPr/>
            <p:nvPr/>
          </p:nvSpPr>
          <p:spPr>
            <a:xfrm>
              <a:off x="7363310" y="2718398"/>
              <a:ext cx="472269" cy="356219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C6F6E3-480F-49B7-9493-9CD8A08EFA6A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145557"/>
            <a:ext cx="1188567" cy="767296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E0E5735-4F6B-4EC2-BD04-AE1FB1AFBDAB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9C771FB-88BC-4162-AF72-0BD6473B2E2A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5F0CB44-EEEF-4725-85AA-57AF94BE1952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C32120-794A-46DE-96E8-9A764EAAA772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6D300B-9147-4BF3-8153-3731C8713F9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FCC6945-095A-4363-80B1-D84DA9162F22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741FACD-BB19-4772-9374-47F6E1EA52D0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62E0D8-5F15-4A82-BF12-413F80E8CFF9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1477651"/>
            <a:ext cx="1188567" cy="767296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134B24-0C48-4E5B-BABF-5C64567926A9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D0B713D-3890-4CFD-A9BD-061F2508C2C9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72D100B-903C-4A19-A82D-5F0674F4074E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73B4158-79BA-48A5-BCC5-CFC40F388D1A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F344CFF-38CF-425E-A32E-970F9E0654A0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48EC785-6C65-4778-8278-AA3131A6B09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35C219-5D57-40C3-8E35-3E1EC976C654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940DFA7-B9D2-49E5-8B26-1065754945EA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2809746"/>
            <a:ext cx="1188567" cy="767296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1175FD9-1215-44BC-B19D-94E39C233F9E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C40E6DA-04C8-40A9-BBEC-908C9162D6B4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206CC00-07BB-4F63-A36C-BE85FBFA1DFF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91FB18-8BE1-45B3-955C-14321D75321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F9F6DDA-2BF8-4F9B-B3B8-F137AC5F7F08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1EFECB4-B01B-4320-B632-654307F2C129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89A01D-D495-4A09-99EC-B3793799FE19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F5D0D61-5E42-4D04-B26A-79F80E073B8D}"/>
              </a:ext>
            </a:extLst>
          </p:cNvPr>
          <p:cNvCxnSpPr>
            <a:cxnSpLocks/>
          </p:cNvCxnSpPr>
          <p:nvPr/>
        </p:nvCxnSpPr>
        <p:spPr>
          <a:xfrm flipV="1">
            <a:off x="2744764" y="1853352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615B86-7163-434C-9F5A-966C19E25993}"/>
              </a:ext>
            </a:extLst>
          </p:cNvPr>
          <p:cNvCxnSpPr>
            <a:cxnSpLocks/>
          </p:cNvCxnSpPr>
          <p:nvPr/>
        </p:nvCxnSpPr>
        <p:spPr>
          <a:xfrm flipV="1">
            <a:off x="2744764" y="3191904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AC351C-87F5-4DB0-9909-6536D4D85070}"/>
              </a:ext>
            </a:extLst>
          </p:cNvPr>
          <p:cNvSpPr txBox="1"/>
          <p:nvPr/>
        </p:nvSpPr>
        <p:spPr>
          <a:xfrm>
            <a:off x="1494062" y="361025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FB54EA-B075-454A-B58A-D58031D73933}"/>
              </a:ext>
            </a:extLst>
          </p:cNvPr>
          <p:cNvSpPr txBox="1"/>
          <p:nvPr/>
        </p:nvSpPr>
        <p:spPr>
          <a:xfrm>
            <a:off x="1494062" y="2248165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A9C1E05-4155-4459-9B5C-72AD6CEFAE91}"/>
              </a:ext>
            </a:extLst>
          </p:cNvPr>
          <p:cNvSpPr txBox="1"/>
          <p:nvPr/>
        </p:nvSpPr>
        <p:spPr>
          <a:xfrm>
            <a:off x="1494062" y="905914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4FB3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4FB3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447A58-E333-42C8-991C-C11C83E6C72F}"/>
              </a:ext>
            </a:extLst>
          </p:cNvPr>
          <p:cNvGrpSpPr/>
          <p:nvPr/>
        </p:nvGrpSpPr>
        <p:grpSpPr>
          <a:xfrm>
            <a:off x="6614725" y="199028"/>
            <a:ext cx="1087279" cy="748458"/>
            <a:chOff x="6627011" y="199028"/>
            <a:chExt cx="1087279" cy="748458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F218A10-40D2-44F2-BEA3-2FAA630B0AEA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186E5448-398C-4649-B037-A567717B0B1E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387" name="Straight Arrow Connector 386">
                  <a:extLst>
                    <a:ext uri="{FF2B5EF4-FFF2-40B4-BE49-F238E27FC236}">
                      <a16:creationId xmlns:a16="http://schemas.microsoft.com/office/drawing/2014/main" id="{C8DA3002-0E37-49F8-AF7B-C3AA01817A9A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CB378233-955A-4D6C-8047-B4EDB3DEB6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2BB703E7-DA35-43F1-AD25-95C157032421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5543AB8-7E7D-4CC9-9A3C-94B5BD2C768C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5E34CCA-295E-413C-9726-823204704058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70AEAF66-EA79-4C0A-880B-508BE676660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7D08593-1D67-407B-9C36-D116BBB7C4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8B3AA3FA-68E4-42E0-845F-1105488BBFD3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8BB5EFDC-E61C-460C-A9CB-BEC29EB3151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438C12A-3A9F-48AD-A1CA-7F6A796DF14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CCD27CA6-EEF5-4916-9446-FAC575755BB6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9F05D9E9-DA81-472A-B624-49C27B59AD87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08C6DA5A-FD37-4FA5-A8B0-F548C3C0DCE9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12E3AF48-7CA7-456C-B483-7B32D465D06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0FAF1522-1014-421D-93B1-56E715402D55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97CB7214-1BC8-4714-98F5-3CAED14B88F0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F1929097-F4FB-4AC8-BF55-39EC0A73CBD4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E984DF66-F79E-4164-92ED-C59611381BD7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0968F28-3250-43B8-9599-F10AA0C93FAE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91F644B2-BBD8-4465-B7A0-D497619DB7DD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6169409-ED06-481D-B338-7C4C77B1A43B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BF35F450-BC83-4826-AB30-1514195261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692EB5F9-ADF7-4642-8AE3-5D6FDC2DDB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2FB9C29D-822F-4358-ACDD-63D1B05A97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329DA20-627E-49F2-AC25-8E0D7D58DC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59C7E2F-5CF8-484F-A42D-E671D383742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FB2D87EF-996C-4F37-A03F-660E9045A1D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42737090-7017-4D94-9418-DB0871403FB9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3E21D15-4697-4858-8504-A4903AB5AFAC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DFCBC18F-F277-4273-86BB-1F609A5225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699F46CF-E449-4C25-BF84-7173BFE71A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D6378315-6716-4118-BF98-83F8549CEB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51433FC3-08F7-4AFC-B6D0-D7B862C731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BF3DB680-4235-4EFF-AD43-1221FE1FEE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5899829-DA2D-41D7-8C41-3C6E386FE9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82277859-CCF8-4AB8-A349-648C03F835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407FE675-4510-42C6-B3C8-B63A7F6653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C6DB3E1F-88A8-47C5-BCB5-EC1BCD42A61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62D30467-D7EA-46CD-B023-1FD8B6D59BB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6C8CCC31-4BF4-4224-A93F-3ED61D2366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C33F935C-E933-4D5E-A99D-1330CFCBF7A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D7B8C98-011E-434A-9977-825E26875366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AA56D6FC-FBC2-46D3-B00A-A902F702CD61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A91FC1A-23E7-4830-8638-FABFBCA03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1F214B79-8DEA-4680-9CE9-AE0595AAD6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E7677D9E-286B-45BD-8A47-D8A29F7F64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54AB2A83-F986-4007-9854-AB10D8AB37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F31FC781-E1A5-4408-967B-2C3FBB396E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45C98158-E733-48BA-A46B-ACDD48E13A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737C449B-CFD5-471B-AA5A-174239FAF27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009F6E8B-BEFC-4DE8-B385-C87CE155FBE1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EA7EDF3B-BFA0-419B-B9EE-FA0DAA6A45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449E1CE5-03C2-4F69-B006-56A548A544B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5E4C3E1-CA43-4A25-B5B9-EB7A14B59838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98E93028-3A1C-4C3A-AD1A-49AB66B7FF8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C193516B-0BAE-44ED-923C-21634D644C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38DDF1A2-BBE3-4A2A-9AF2-7BC062A415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92C7A6A5-4A55-4179-BCCD-DA60F3B60E6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7AA6660-53F7-43A5-A7D8-D230BA84E644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EB03B2F7-D15D-466C-9412-E051DA95A9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7ECB7852-A6EB-4F38-83F3-87975DF60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EAC9E3C-20C2-4187-8A51-06F9590D7EDA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393" name="Freeform 91">
                <a:extLst>
                  <a:ext uri="{FF2B5EF4-FFF2-40B4-BE49-F238E27FC236}">
                    <a16:creationId xmlns:a16="http://schemas.microsoft.com/office/drawing/2014/main" id="{95A7054E-8CAA-41E4-BEDC-AC9EDA04B102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 92">
                <a:extLst>
                  <a:ext uri="{FF2B5EF4-FFF2-40B4-BE49-F238E27FC236}">
                    <a16:creationId xmlns:a16="http://schemas.microsoft.com/office/drawing/2014/main" id="{17EDC37D-31E4-4D7A-8343-47EBB09B2859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93">
                <a:extLst>
                  <a:ext uri="{FF2B5EF4-FFF2-40B4-BE49-F238E27FC236}">
                    <a16:creationId xmlns:a16="http://schemas.microsoft.com/office/drawing/2014/main" id="{B5783684-AB23-4E12-9F6D-9D63CA2FCEAC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D7579EF2-9C0D-4097-B46D-D3173C46A3DB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399" name="Freeform 96">
                <a:extLst>
                  <a:ext uri="{FF2B5EF4-FFF2-40B4-BE49-F238E27FC236}">
                    <a16:creationId xmlns:a16="http://schemas.microsoft.com/office/drawing/2014/main" id="{1481BFC3-73B9-454B-A568-5C8C96AC80E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88B85B41-B07E-4453-9DD7-367FED4C5564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03" name="Freeform 101">
                <a:extLst>
                  <a:ext uri="{FF2B5EF4-FFF2-40B4-BE49-F238E27FC236}">
                    <a16:creationId xmlns:a16="http://schemas.microsoft.com/office/drawing/2014/main" id="{63C5823F-EA5E-43E2-92AC-E321A1CC0ABA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E949D3F9-509C-468F-B956-F51247F251D4}"/>
              </a:ext>
            </a:extLst>
          </p:cNvPr>
          <p:cNvSpPr txBox="1"/>
          <p:nvPr/>
        </p:nvSpPr>
        <p:spPr>
          <a:xfrm>
            <a:off x="2801664" y="534089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3F345197-9D38-408F-8243-1F6B14CFCC2F}"/>
              </a:ext>
            </a:extLst>
          </p:cNvPr>
          <p:cNvSpPr txBox="1"/>
          <p:nvPr/>
        </p:nvSpPr>
        <p:spPr>
          <a:xfrm>
            <a:off x="2801664" y="3210328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B25257FF-FB4A-4955-93BF-B179E1FEF49B}"/>
              </a:ext>
            </a:extLst>
          </p:cNvPr>
          <p:cNvSpPr txBox="1"/>
          <p:nvPr/>
        </p:nvSpPr>
        <p:spPr>
          <a:xfrm>
            <a:off x="2801664" y="1845075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0D636262-5E97-490A-9A3B-8AC2D8893DBC}"/>
              </a:ext>
            </a:extLst>
          </p:cNvPr>
          <p:cNvCxnSpPr>
            <a:cxnSpLocks/>
          </p:cNvCxnSpPr>
          <p:nvPr/>
        </p:nvCxnSpPr>
        <p:spPr>
          <a:xfrm flipV="1">
            <a:off x="5329069" y="526686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50BBDAFB-68FF-4ECF-BA8B-4BB27DA53E60}"/>
              </a:ext>
            </a:extLst>
          </p:cNvPr>
          <p:cNvSpPr txBox="1"/>
          <p:nvPr/>
        </p:nvSpPr>
        <p:spPr>
          <a:xfrm>
            <a:off x="5486026" y="544675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53F77A05-F486-44BF-A4AB-8481658F26C3}"/>
              </a:ext>
            </a:extLst>
          </p:cNvPr>
          <p:cNvCxnSpPr>
            <a:cxnSpLocks/>
          </p:cNvCxnSpPr>
          <p:nvPr/>
        </p:nvCxnSpPr>
        <p:spPr>
          <a:xfrm flipV="1">
            <a:off x="5329069" y="1850076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1AC2B7B7-C200-498A-BFD7-441EDF3D369C}"/>
              </a:ext>
            </a:extLst>
          </p:cNvPr>
          <p:cNvSpPr txBox="1"/>
          <p:nvPr/>
        </p:nvSpPr>
        <p:spPr>
          <a:xfrm>
            <a:off x="5486026" y="1868065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E4EF42B6-5DA5-4C79-AB4C-624AE6F4C22D}"/>
              </a:ext>
            </a:extLst>
          </p:cNvPr>
          <p:cNvCxnSpPr>
            <a:cxnSpLocks/>
          </p:cNvCxnSpPr>
          <p:nvPr/>
        </p:nvCxnSpPr>
        <p:spPr>
          <a:xfrm flipV="1">
            <a:off x="5329069" y="3184052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E29800ED-08F2-424C-BFD8-E83079336007}"/>
              </a:ext>
            </a:extLst>
          </p:cNvPr>
          <p:cNvSpPr txBox="1"/>
          <p:nvPr/>
        </p:nvSpPr>
        <p:spPr>
          <a:xfrm>
            <a:off x="5486026" y="3202041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C1B1697-EA2D-48F8-BD8F-9C65EEF2829E}"/>
              </a:ext>
            </a:extLst>
          </p:cNvPr>
          <p:cNvGrpSpPr/>
          <p:nvPr/>
        </p:nvGrpSpPr>
        <p:grpSpPr>
          <a:xfrm>
            <a:off x="6614725" y="1543238"/>
            <a:ext cx="1087279" cy="748458"/>
            <a:chOff x="6627011" y="199028"/>
            <a:chExt cx="1087279" cy="748458"/>
          </a:xfrm>
        </p:grpSpPr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AAC3777-76CB-47F7-A5E4-713E8BD6373E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7572934-7DB0-4F0E-8688-5493E0441694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53" name="Straight Arrow Connector 552">
                  <a:extLst>
                    <a:ext uri="{FF2B5EF4-FFF2-40B4-BE49-F238E27FC236}">
                      <a16:creationId xmlns:a16="http://schemas.microsoft.com/office/drawing/2014/main" id="{10CE2B1A-F046-41F5-A971-C08BD114DAD3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54" name="Straight Arrow Connector 553">
                  <a:extLst>
                    <a:ext uri="{FF2B5EF4-FFF2-40B4-BE49-F238E27FC236}">
                      <a16:creationId xmlns:a16="http://schemas.microsoft.com/office/drawing/2014/main" id="{463D67B3-E4B4-47F8-83E0-5E824CF531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1400217C-CD37-45A9-B44E-D1E76334366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A235BEB7-7BCA-4518-863D-3DA1838C94B7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33D066D1-8498-4B1E-B05F-060DF9F23415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36007330-15E3-4FDF-BA8F-46432C480DF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C4DC6683-8BBD-40A1-85EC-32742173FF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DEDE6F6F-F9AD-4CC9-A0C0-1C6AAC326EEC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AD2303DC-AA3C-4F5F-8E9E-943B5858EAE1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4" name="Straight Connector 543">
                    <a:extLst>
                      <a:ext uri="{FF2B5EF4-FFF2-40B4-BE49-F238E27FC236}">
                        <a16:creationId xmlns:a16="http://schemas.microsoft.com/office/drawing/2014/main" id="{25442936-BBD9-41F8-B2B0-85B38ED61C3D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9649CF35-BD5A-4257-B92E-0CCFA3A1135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EF69FF0A-282F-4C66-81D5-FCA65EA9658E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FA509E97-53DB-4C4E-B89F-AFE68E895D5A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14948B56-82EC-4D8D-B129-4B1FA67E1F68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7747CD50-6415-420B-ADA8-9523C81AE61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BAF33878-584E-46B3-B97F-83ADBF994C32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FB3073A8-E54E-44E8-B092-7EE91425A750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88E8EA5F-4E7F-472E-A5F8-457ED7DBAFFB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23735AA0-F61A-47D7-856E-29AFA70575BA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99" name="Straight Connector 498">
                    <a:extLst>
                      <a:ext uri="{FF2B5EF4-FFF2-40B4-BE49-F238E27FC236}">
                        <a16:creationId xmlns:a16="http://schemas.microsoft.com/office/drawing/2014/main" id="{56A36D0F-ABC3-49FC-8F79-8D2274DCB04B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9946E55E-655E-4DF7-977C-B062EED00B40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83FCC55E-0CF0-4677-B24A-90A4BE39B7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4CC8A807-D41E-43AE-9D2B-83D7942BEE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04346EB1-CECA-4A07-B94C-959E5C2EE3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4" name="Straight Connector 503">
                    <a:extLst>
                      <a:ext uri="{FF2B5EF4-FFF2-40B4-BE49-F238E27FC236}">
                        <a16:creationId xmlns:a16="http://schemas.microsoft.com/office/drawing/2014/main" id="{9F3BD849-6E71-4959-B42D-FD60606480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9AFF5A53-E2C7-418C-9576-ADA61094FE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DCD48657-4F0C-4A19-BFF7-012B8C22C80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3636BE39-13FB-4031-A597-3AA35FB0400A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77C247E6-A63E-4691-9CA5-221D641627F2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4B711028-D6C2-4F85-A264-1CC508984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527E0FA8-AC42-461B-8C43-DF9F87589D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F537427A-37E0-49AC-9DAC-769310A52E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5C5C5010-F7AE-4BD4-AFB9-8253BFFA0C2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7B7334EC-8AD5-4D8D-A695-E2A0A6D1FE7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9F1166E4-7C38-4A11-A06E-40158BD2A6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83816C2F-8542-410E-ACF2-685D675C80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8C53AA4-BAB4-485F-9E4B-2A0DC41C48A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67BAC09F-C798-48B2-ACA5-C4852A20937C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9E12D0D9-316D-481C-9974-EEA82464D8AC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11C130E7-3DBC-4FEE-B430-A27EB813CA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87D5B014-15E0-478B-A3F1-C3E56D4394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7DAA1606-7214-4690-A560-60A182AFB8E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6C403AC6-26DF-40DD-B00D-697772E5BED7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BBFC1142-96E5-4FFB-B0F5-10F7F33362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756947D8-2CE1-4016-AD0E-527CEAD7D8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8EB4349B-1771-4123-A3B6-49CAC0ADAE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7BE41C00-5EE3-4648-9460-557160861B4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09791BE0-1880-4498-9E07-986D6017B4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10476A10-77ED-47C1-93FD-231B35D0CB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CB8D8A0-F388-4A98-9E70-EF41A917AF1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1EF7FE86-1464-496C-9D39-4A48ACC768EF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D7F85CD4-9411-4640-A963-1E77D88511E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1ACB5FFB-2A62-450B-8AC6-44F88D8F16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986CC46C-0947-48A5-ABC1-95B58914E0A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4" name="Straight Connector 533">
                    <a:extLst>
                      <a:ext uri="{FF2B5EF4-FFF2-40B4-BE49-F238E27FC236}">
                        <a16:creationId xmlns:a16="http://schemas.microsoft.com/office/drawing/2014/main" id="{B7FF7C08-9805-4B49-AA2C-B2296F5D5D23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5" name="Straight Connector 534">
                    <a:extLst>
                      <a:ext uri="{FF2B5EF4-FFF2-40B4-BE49-F238E27FC236}">
                        <a16:creationId xmlns:a16="http://schemas.microsoft.com/office/drawing/2014/main" id="{2C595361-AA5B-4FD2-A4D7-929D89C7B0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8D882FDF-B4DE-486B-8DD7-41829B35D8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BA4F72E0-73D8-4CC6-81DC-F73AD485B2B3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8A59363B-EDCF-42F0-A7D3-C3FADF34CA7B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95E4FBD0-00F2-4141-A32B-6C461D2354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05FAAD48-41B5-421A-9076-986F77EBE0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E2CEB83-E37A-402D-922B-93AD20DA9F24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488" name="Freeform 91">
                <a:extLst>
                  <a:ext uri="{FF2B5EF4-FFF2-40B4-BE49-F238E27FC236}">
                    <a16:creationId xmlns:a16="http://schemas.microsoft.com/office/drawing/2014/main" id="{27485780-482B-4C44-8074-A2F32C095171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Freeform 92">
                <a:extLst>
                  <a:ext uri="{FF2B5EF4-FFF2-40B4-BE49-F238E27FC236}">
                    <a16:creationId xmlns:a16="http://schemas.microsoft.com/office/drawing/2014/main" id="{55155A66-5A73-45A2-9898-ABDF66181835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Freeform 93">
                <a:extLst>
                  <a:ext uri="{FF2B5EF4-FFF2-40B4-BE49-F238E27FC236}">
                    <a16:creationId xmlns:a16="http://schemas.microsoft.com/office/drawing/2014/main" id="{F9957864-5476-4A6A-879F-0E1B690BF3D9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1F04098F-151E-4E4A-9880-F97E6BDC4738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492" name="Freeform 96">
                <a:extLst>
                  <a:ext uri="{FF2B5EF4-FFF2-40B4-BE49-F238E27FC236}">
                    <a16:creationId xmlns:a16="http://schemas.microsoft.com/office/drawing/2014/main" id="{826C5BFD-7033-49D5-9154-6FCCFC67337D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DB67E05E-8A61-4C66-945B-77ACCEA4184B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4" name="Freeform 101">
                <a:extLst>
                  <a:ext uri="{FF2B5EF4-FFF2-40B4-BE49-F238E27FC236}">
                    <a16:creationId xmlns:a16="http://schemas.microsoft.com/office/drawing/2014/main" id="{6D9AB9DE-2517-41D9-847C-5D3CDBF4293E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E58BD1EE-7F14-4A04-8CBF-43342107FDA3}"/>
              </a:ext>
            </a:extLst>
          </p:cNvPr>
          <p:cNvGrpSpPr/>
          <p:nvPr/>
        </p:nvGrpSpPr>
        <p:grpSpPr>
          <a:xfrm>
            <a:off x="6614725" y="2856000"/>
            <a:ext cx="1087279" cy="748458"/>
            <a:chOff x="6627011" y="199028"/>
            <a:chExt cx="1087279" cy="7484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A87BB282-93C5-48FF-ADAD-24F0B99CF5F7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CA12E7C1-2C84-4F1C-8927-8A9A0B3A90C5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625" name="Straight Arrow Connector 624">
                  <a:extLst>
                    <a:ext uri="{FF2B5EF4-FFF2-40B4-BE49-F238E27FC236}">
                      <a16:creationId xmlns:a16="http://schemas.microsoft.com/office/drawing/2014/main" id="{32AC5934-E17D-4BE3-BD27-26F601F172E1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26" name="Straight Arrow Connector 625">
                  <a:extLst>
                    <a:ext uri="{FF2B5EF4-FFF2-40B4-BE49-F238E27FC236}">
                      <a16:creationId xmlns:a16="http://schemas.microsoft.com/office/drawing/2014/main" id="{BCFE9A72-0AFA-4D5A-BBD1-A7A574267437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44C3385-6339-4017-8595-DE76C560D5B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5CF0E003-1137-419A-864F-A3B03EF07B4B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059BB7B1-8430-4D6E-A820-1F22E91105D2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569" name="Group 568">
                  <a:extLst>
                    <a:ext uri="{FF2B5EF4-FFF2-40B4-BE49-F238E27FC236}">
                      <a16:creationId xmlns:a16="http://schemas.microsoft.com/office/drawing/2014/main" id="{EE758F69-1D30-4656-A692-6F2B52DB6183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8DFCB586-BA5D-440C-8FBA-4B386A3136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245C1858-2D4D-4532-9506-3872028D3D58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07A6E72C-A50D-4BD4-8325-5D18EA6CCBD2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6" name="Straight Connector 615">
                    <a:extLst>
                      <a:ext uri="{FF2B5EF4-FFF2-40B4-BE49-F238E27FC236}">
                        <a16:creationId xmlns:a16="http://schemas.microsoft.com/office/drawing/2014/main" id="{E18E715F-281D-4524-8FE3-EE40081EB2FB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7BD9EEB5-FB3B-4706-B62A-789F0AE5670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B0858579-A98E-4402-904C-D89A87303838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9" name="Straight Connector 618">
                    <a:extLst>
                      <a:ext uri="{FF2B5EF4-FFF2-40B4-BE49-F238E27FC236}">
                        <a16:creationId xmlns:a16="http://schemas.microsoft.com/office/drawing/2014/main" id="{C09BACB0-367E-4480-A6D7-6BF8D3A25A64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0" name="Straight Connector 619">
                    <a:extLst>
                      <a:ext uri="{FF2B5EF4-FFF2-40B4-BE49-F238E27FC236}">
                        <a16:creationId xmlns:a16="http://schemas.microsoft.com/office/drawing/2014/main" id="{9EC56889-E530-42D0-9789-526A28E62F80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1" name="Straight Connector 620">
                    <a:extLst>
                      <a:ext uri="{FF2B5EF4-FFF2-40B4-BE49-F238E27FC236}">
                        <a16:creationId xmlns:a16="http://schemas.microsoft.com/office/drawing/2014/main" id="{2557042B-EAD0-4A08-9967-B746D2C4537A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35F4220D-EF74-462F-A01F-98F8F353BBD1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54346591-CE86-412E-ACFF-E03E75597B9B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4" name="Straight Connector 623">
                    <a:extLst>
                      <a:ext uri="{FF2B5EF4-FFF2-40B4-BE49-F238E27FC236}">
                        <a16:creationId xmlns:a16="http://schemas.microsoft.com/office/drawing/2014/main" id="{025074E8-119D-4806-BF00-EEDCB4DB485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4B7FA984-1187-453E-8F5F-D7D181D9CDF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ADB0F04B-35CA-4345-98B6-55787EDB8BC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:a16="http://schemas.microsoft.com/office/drawing/2014/main" id="{5F42CD71-07EF-4595-B345-DD84030C0CE1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3" name="Straight Connector 572">
                    <a:extLst>
                      <a:ext uri="{FF2B5EF4-FFF2-40B4-BE49-F238E27FC236}">
                        <a16:creationId xmlns:a16="http://schemas.microsoft.com/office/drawing/2014/main" id="{3D471580-34EA-4980-8407-D235F06C623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4CAFC081-558E-46BF-8DF7-4B6439CCFD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80E0FEA4-E1C6-409C-9DD0-DB43C41513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2CCB3503-D67A-437F-A5DD-847FD51BBF4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B8EEBCB7-499C-48A0-8FF7-CA3219D8081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8" name="Straight Connector 577">
                    <a:extLst>
                      <a:ext uri="{FF2B5EF4-FFF2-40B4-BE49-F238E27FC236}">
                        <a16:creationId xmlns:a16="http://schemas.microsoft.com/office/drawing/2014/main" id="{DB6F0B6C-C6AB-4DA1-87F8-B9C51017D9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D12D4B71-60DA-4DC2-9312-C1A2E20BBBA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D92D03C1-D0F5-48FC-A32D-45D8BB55FDBE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F006DD3A-DA82-4269-A635-3B5CD7E79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4DB12852-563C-4CE8-89F3-97885EAA487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A303F4E2-71AD-4061-AF27-27BC1BC048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899E4BF3-5C1A-47F5-BB38-9F5FFEAFF1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46733061-C384-40DB-A515-2648743204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4789FC3B-20E9-414F-8A1E-AEC526695E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DD24E523-BC56-4F86-8BB9-E10EA4D915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95C1D878-B0BC-4862-807C-5195454F75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9C33E4FB-EF43-4D56-876A-7D004D287E7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73581651-5364-47AD-BF9E-472D73EA9BAA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9DCDE700-546D-440A-85C0-050218E35A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A50CBDC5-8744-402F-81D0-976A5E94F4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D933329-CB64-406E-BC18-DFF0E86D19F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5375E802-0A51-425A-ADDE-4AC30278C1A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48793BBD-04C3-4747-9419-4EA076C9DC8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0181E2A2-A2A9-44A3-823F-8063281F69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id="{08B942A5-BDC1-4F7C-8C37-34A4AD4349C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6519027-09E5-4A78-A6D8-2107F0F7FA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18CC0780-2AE9-4EAE-AD16-609B269195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124CCE50-A1D3-4466-9F86-CCA572D507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9537AADC-B64D-4908-B04E-5E33E3AF07BC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F76282A5-E2BF-4454-A4CB-1832B91EF68D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0DC3739A-70A9-4404-93A7-A76DF39A58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4" name="Straight Connector 603">
                    <a:extLst>
                      <a:ext uri="{FF2B5EF4-FFF2-40B4-BE49-F238E27FC236}">
                        <a16:creationId xmlns:a16="http://schemas.microsoft.com/office/drawing/2014/main" id="{2EA0ECDB-EC83-4836-ADEF-A65458B578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658FD457-C988-47D1-9B8D-F6702CD73BD2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D71313F-35F8-405F-A062-C8F18DECCC2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:a16="http://schemas.microsoft.com/office/drawing/2014/main" id="{21BA04F9-6A2A-45A9-B0C9-D39A07D533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942E8BF-9E74-4F8F-B6B9-1209644AE2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123D76D0-E806-4AAB-9FBB-32B50E7D9B5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356CD513-53DD-47B1-A455-95F45A94CAC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C433D0FE-462E-41A6-BC6A-CA5C19F8E0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6FC815F6-9A32-4002-B657-7014D5C0D8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E9523AC5-3653-499F-A66B-2D729CDACDCC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560" name="Freeform 91">
                <a:extLst>
                  <a:ext uri="{FF2B5EF4-FFF2-40B4-BE49-F238E27FC236}">
                    <a16:creationId xmlns:a16="http://schemas.microsoft.com/office/drawing/2014/main" id="{E80C18B4-C546-4347-ABB3-71B16C3AB6A6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92">
                <a:extLst>
                  <a:ext uri="{FF2B5EF4-FFF2-40B4-BE49-F238E27FC236}">
                    <a16:creationId xmlns:a16="http://schemas.microsoft.com/office/drawing/2014/main" id="{7BF7E461-DA9C-4CCA-8207-44B0296799E3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 93">
                <a:extLst>
                  <a:ext uri="{FF2B5EF4-FFF2-40B4-BE49-F238E27FC236}">
                    <a16:creationId xmlns:a16="http://schemas.microsoft.com/office/drawing/2014/main" id="{6F9380A0-D300-4207-B7A9-FF37D2717B3A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E8BD33E8-1E0D-4755-948B-84F687570BF3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64" name="Freeform 96">
                <a:extLst>
                  <a:ext uri="{FF2B5EF4-FFF2-40B4-BE49-F238E27FC236}">
                    <a16:creationId xmlns:a16="http://schemas.microsoft.com/office/drawing/2014/main" id="{CFD94305-6452-4F15-AC1C-C0C95EDAD8E5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0DB7C717-0EC5-4973-B918-953C6B6FBE30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66" name="Freeform 101">
                <a:extLst>
                  <a:ext uri="{FF2B5EF4-FFF2-40B4-BE49-F238E27FC236}">
                    <a16:creationId xmlns:a16="http://schemas.microsoft.com/office/drawing/2014/main" id="{AC44FDB9-9062-4EC1-95FB-472F22009FF4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9" name="Rechteck: abgerundete Ecken 87">
            <a:extLst>
              <a:ext uri="{FF2B5EF4-FFF2-40B4-BE49-F238E27FC236}">
                <a16:creationId xmlns:a16="http://schemas.microsoft.com/office/drawing/2014/main" id="{1A20C3C9-1DC1-4670-8590-5DD1EBC77EE3}"/>
              </a:ext>
            </a:extLst>
          </p:cNvPr>
          <p:cNvSpPr/>
          <p:nvPr/>
        </p:nvSpPr>
        <p:spPr>
          <a:xfrm>
            <a:off x="7910515" y="140141"/>
            <a:ext cx="834579" cy="846216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A2.wiff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2" name="Rechteck: abgerundete Ecken 87">
            <a:extLst>
              <a:ext uri="{FF2B5EF4-FFF2-40B4-BE49-F238E27FC236}">
                <a16:creationId xmlns:a16="http://schemas.microsoft.com/office/drawing/2014/main" id="{163AE802-8686-4726-B27E-C7502AE36ABD}"/>
              </a:ext>
            </a:extLst>
          </p:cNvPr>
          <p:cNvSpPr/>
          <p:nvPr/>
        </p:nvSpPr>
        <p:spPr>
          <a:xfrm>
            <a:off x="7910515" y="1486457"/>
            <a:ext cx="834579" cy="846216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A5.wiff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3" name="Rechteck: abgerundete Ecken 87">
            <a:extLst>
              <a:ext uri="{FF2B5EF4-FFF2-40B4-BE49-F238E27FC236}">
                <a16:creationId xmlns:a16="http://schemas.microsoft.com/office/drawing/2014/main" id="{15C7F949-6745-43A9-9382-4AD78333BDBC}"/>
              </a:ext>
            </a:extLst>
          </p:cNvPr>
          <p:cNvSpPr/>
          <p:nvPr/>
        </p:nvSpPr>
        <p:spPr>
          <a:xfrm>
            <a:off x="7910515" y="2787220"/>
            <a:ext cx="834579" cy="846216"/>
          </a:xfrm>
          <a:prstGeom prst="roundRect">
            <a:avLst/>
          </a:prstGeom>
          <a:solidFill>
            <a:srgbClr val="6D75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A8.wiff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BBB69F51-077D-4E35-8E22-3769A3752B2D}"/>
              </a:ext>
            </a:extLst>
          </p:cNvPr>
          <p:cNvGrpSpPr>
            <a:grpSpLocks noChangeAspect="1"/>
          </p:cNvGrpSpPr>
          <p:nvPr/>
        </p:nvGrpSpPr>
        <p:grpSpPr>
          <a:xfrm>
            <a:off x="1155259" y="6908767"/>
            <a:ext cx="2876196" cy="706411"/>
            <a:chOff x="6557683" y="1520513"/>
            <a:chExt cx="4163721" cy="1022636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BAD2DE73-ED5B-4B3D-8AA3-BAC896EE95F4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637" name="Rectangle: Rounded Corners 636">
                <a:extLst>
                  <a:ext uri="{FF2B5EF4-FFF2-40B4-BE49-F238E27FC236}">
                    <a16:creationId xmlns:a16="http://schemas.microsoft.com/office/drawing/2014/main" id="{9BBB5B9D-7C54-46B4-8F73-49B2B5A55D6D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Rectangle: Rounded Corners 637">
                <a:extLst>
                  <a:ext uri="{FF2B5EF4-FFF2-40B4-BE49-F238E27FC236}">
                    <a16:creationId xmlns:a16="http://schemas.microsoft.com/office/drawing/2014/main" id="{4BBEC004-E72B-4C28-B7D5-0F818BFDB376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Rectangle: Rounded Corners 638">
                <a:extLst>
                  <a:ext uri="{FF2B5EF4-FFF2-40B4-BE49-F238E27FC236}">
                    <a16:creationId xmlns:a16="http://schemas.microsoft.com/office/drawing/2014/main" id="{F14808F1-4C7F-478A-B715-AB74323EB00F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387E9DAC-28BE-4ED9-9523-732A0A594B91}"/>
                </a:ext>
              </a:extLst>
            </p:cNvPr>
            <p:cNvSpPr txBox="1"/>
            <p:nvPr/>
          </p:nvSpPr>
          <p:spPr>
            <a:xfrm>
              <a:off x="7597432" y="1601497"/>
              <a:ext cx="3123972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FBD845-6C07-4FF5-9D46-06E67885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8" y="5264421"/>
            <a:ext cx="10364098" cy="2872989"/>
          </a:xfrm>
          <a:prstGeom prst="rect">
            <a:avLst/>
          </a:prstGeom>
        </p:spPr>
      </p:pic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CE2A17D-9E84-46ED-9249-D8DF8BFC6A1A}"/>
              </a:ext>
            </a:extLst>
          </p:cNvPr>
          <p:cNvGrpSpPr>
            <a:grpSpLocks noChangeAspect="1"/>
          </p:cNvGrpSpPr>
          <p:nvPr/>
        </p:nvGrpSpPr>
        <p:grpSpPr>
          <a:xfrm>
            <a:off x="1193824" y="8434406"/>
            <a:ext cx="2876195" cy="706411"/>
            <a:chOff x="6557683" y="1520513"/>
            <a:chExt cx="4163722" cy="1022636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6DDEE6E5-1F6C-490F-8F60-46C649CD9C5C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98F12298-8A2E-4AF6-A911-B00596A8DFE6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: Rounded Corners 322">
                <a:extLst>
                  <a:ext uri="{FF2B5EF4-FFF2-40B4-BE49-F238E27FC236}">
                    <a16:creationId xmlns:a16="http://schemas.microsoft.com/office/drawing/2014/main" id="{83C8E092-355E-453F-B3E7-45EB6A9DCAE6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: Rounded Corners 323">
                <a:extLst>
                  <a:ext uri="{FF2B5EF4-FFF2-40B4-BE49-F238E27FC236}">
                    <a16:creationId xmlns:a16="http://schemas.microsoft.com/office/drawing/2014/main" id="{2BC9B439-6784-4059-8226-7FB05F472C8A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F728B1A-9262-4501-82F2-FB186A77475D}"/>
                </a:ext>
              </a:extLst>
            </p:cNvPr>
            <p:cNvSpPr txBox="1"/>
            <p:nvPr/>
          </p:nvSpPr>
          <p:spPr>
            <a:xfrm>
              <a:off x="7597432" y="1601497"/>
              <a:ext cx="3123973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B91F0CB-F525-4002-BEB3-683B4E6A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58" y="9267406"/>
            <a:ext cx="10364098" cy="4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244152" y="-1104480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Loading samples on a gel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B351D2-483A-440F-9858-48EF108FC5A2}"/>
              </a:ext>
            </a:extLst>
          </p:cNvPr>
          <p:cNvGrpSpPr/>
          <p:nvPr/>
        </p:nvGrpSpPr>
        <p:grpSpPr>
          <a:xfrm>
            <a:off x="1335391" y="4155499"/>
            <a:ext cx="7698472" cy="3441122"/>
            <a:chOff x="1433045" y="4227341"/>
            <a:chExt cx="7698472" cy="3441122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BBB69F51-077D-4E35-8E22-3769A3752B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00" y="4227341"/>
              <a:ext cx="2876196" cy="706411"/>
              <a:chOff x="6557683" y="1520513"/>
              <a:chExt cx="4163721" cy="1022636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AD2DE73-ED5B-4B3D-8AA3-BAC896EE95F4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637" name="Rectangle: Rounded Corners 636">
                  <a:extLst>
                    <a:ext uri="{FF2B5EF4-FFF2-40B4-BE49-F238E27FC236}">
                      <a16:creationId xmlns:a16="http://schemas.microsoft.com/office/drawing/2014/main" id="{9BBB5B9D-7C54-46B4-8F73-49B2B5A55D6D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2D3E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Rectangle: Rounded Corners 637">
                  <a:extLst>
                    <a:ext uri="{FF2B5EF4-FFF2-40B4-BE49-F238E27FC236}">
                      <a16:creationId xmlns:a16="http://schemas.microsoft.com/office/drawing/2014/main" id="{4BBEC004-E72B-4C28-B7D5-0F818BFDB376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Rectangle: Rounded Corners 638">
                  <a:extLst>
                    <a:ext uri="{FF2B5EF4-FFF2-40B4-BE49-F238E27FC236}">
                      <a16:creationId xmlns:a16="http://schemas.microsoft.com/office/drawing/2014/main" id="{F14808F1-4C7F-478A-B715-AB74323EB00F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387E9DAC-28BE-4ED9-9523-732A0A594B91}"/>
                  </a:ext>
                </a:extLst>
              </p:cNvPr>
              <p:cNvSpPr txBox="1"/>
              <p:nvPr/>
            </p:nvSpPr>
            <p:spPr>
              <a:xfrm>
                <a:off x="7597432" y="1601497"/>
                <a:ext cx="3123972" cy="75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</a:rPr>
                  <a:t>isa.assay.xlsx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E34D91-F08A-4ABA-BC35-8407CD2D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045" y="5050129"/>
              <a:ext cx="7698472" cy="261833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B59C89-2050-4DFC-A3A0-856AFC7A9E01}"/>
              </a:ext>
            </a:extLst>
          </p:cNvPr>
          <p:cNvGrpSpPr/>
          <p:nvPr/>
        </p:nvGrpSpPr>
        <p:grpSpPr>
          <a:xfrm>
            <a:off x="2076423" y="766172"/>
            <a:ext cx="6107457" cy="3108021"/>
            <a:chOff x="2076423" y="766172"/>
            <a:chExt cx="6107457" cy="3108021"/>
          </a:xfrm>
        </p:grpSpPr>
        <p:sp>
          <p:nvSpPr>
            <p:cNvPr id="433" name="Rechteck: abgerundete Ecken 87">
              <a:extLst>
                <a:ext uri="{FF2B5EF4-FFF2-40B4-BE49-F238E27FC236}">
                  <a16:creationId xmlns:a16="http://schemas.microsoft.com/office/drawing/2014/main" id="{51F9A64C-12D0-42C4-B562-18909B0C47A6}"/>
                </a:ext>
              </a:extLst>
            </p:cNvPr>
            <p:cNvSpPr/>
            <p:nvPr/>
          </p:nvSpPr>
          <p:spPr>
            <a:xfrm>
              <a:off x="2076423" y="1829636"/>
              <a:ext cx="472269" cy="356219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F260ADC-7697-44CE-A692-A4E7924F90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7759" y="2438196"/>
              <a:ext cx="638277" cy="1041700"/>
              <a:chOff x="6621653" y="1784030"/>
              <a:chExt cx="2530550" cy="4130005"/>
            </a:xfrm>
          </p:grpSpPr>
          <p:sp>
            <p:nvSpPr>
              <p:cNvPr id="435" name="Freeform 373">
                <a:extLst>
                  <a:ext uri="{FF2B5EF4-FFF2-40B4-BE49-F238E27FC236}">
                    <a16:creationId xmlns:a16="http://schemas.microsoft.com/office/drawing/2014/main" id="{24D5475B-942D-42FC-8272-AE69D2E4D96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86156958-2AD1-43FE-8DB2-E61152A9B4EB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40" name="Freeform 378">
                  <a:extLst>
                    <a:ext uri="{FF2B5EF4-FFF2-40B4-BE49-F238E27FC236}">
                      <a16:creationId xmlns:a16="http://schemas.microsoft.com/office/drawing/2014/main" id="{13BDD9DD-B04B-4CD6-BAFD-41F2E3E1D1F6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BF12D75-3783-4351-ADB4-3E084DCA492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B7CF70B6-52F9-4A96-8A14-FB4572B867D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B5AC71B6-4717-4F8D-BE72-46D3B887E13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0E14F-7393-4586-AE9F-7F02E074E13E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3" name="Freeform 381">
                  <a:extLst>
                    <a:ext uri="{FF2B5EF4-FFF2-40B4-BE49-F238E27FC236}">
                      <a16:creationId xmlns:a16="http://schemas.microsoft.com/office/drawing/2014/main" id="{409A8292-98F8-4565-99FF-ADD628AD95E8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DF80907D-3EA9-4410-8CC2-C2257200F994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1A6DD41-CCE5-4820-86F3-7259C881E5C8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9" name="Freeform 377">
                <a:extLst>
                  <a:ext uri="{FF2B5EF4-FFF2-40B4-BE49-F238E27FC236}">
                    <a16:creationId xmlns:a16="http://schemas.microsoft.com/office/drawing/2014/main" id="{2F345E56-6340-4747-A493-B80C1EC3A1B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68CADCC7-6B1A-4155-9604-687BCFEA03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9596" y="766172"/>
              <a:ext cx="638277" cy="1041700"/>
              <a:chOff x="6621653" y="1784030"/>
              <a:chExt cx="2530550" cy="4130005"/>
            </a:xfrm>
          </p:grpSpPr>
          <p:sp>
            <p:nvSpPr>
              <p:cNvPr id="447" name="Freeform 373">
                <a:extLst>
                  <a:ext uri="{FF2B5EF4-FFF2-40B4-BE49-F238E27FC236}">
                    <a16:creationId xmlns:a16="http://schemas.microsoft.com/office/drawing/2014/main" id="{176E736A-4E62-486C-BE12-C46B56AB117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363E3642-71C7-4D9F-B0DA-FB761BE6F04A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52" name="Freeform 378">
                  <a:extLst>
                    <a:ext uri="{FF2B5EF4-FFF2-40B4-BE49-F238E27FC236}">
                      <a16:creationId xmlns:a16="http://schemas.microsoft.com/office/drawing/2014/main" id="{1252BFC6-66E1-47FA-BF27-F4C64BF84938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8D8C7011-611F-4A1A-8E1F-8707AD49684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7B2AC9E9-C8FF-49CE-9B8F-912AF308CE2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CDC306E-3E8B-4E55-9CDE-CA1AB955785B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B932912C-B88A-4F67-82E3-1E346E27B75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5" name="Freeform 381">
                  <a:extLst>
                    <a:ext uri="{FF2B5EF4-FFF2-40B4-BE49-F238E27FC236}">
                      <a16:creationId xmlns:a16="http://schemas.microsoft.com/office/drawing/2014/main" id="{5DFD25CD-867A-4D0F-B75B-BFE5C649B4FB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3C60781-F293-4245-95DD-D1F641B0B189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CA4967F-1604-4CF3-B8A5-F2FBECC9D7E1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1" name="Freeform 377">
                <a:extLst>
                  <a:ext uri="{FF2B5EF4-FFF2-40B4-BE49-F238E27FC236}">
                    <a16:creationId xmlns:a16="http://schemas.microsoft.com/office/drawing/2014/main" id="{FC339A38-1881-47C7-B49D-E482C2F804D2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58" name="Rechteck: abgerundete Ecken 87">
              <a:extLst>
                <a:ext uri="{FF2B5EF4-FFF2-40B4-BE49-F238E27FC236}">
                  <a16:creationId xmlns:a16="http://schemas.microsoft.com/office/drawing/2014/main" id="{B79E1108-B3D5-40D3-893F-E1B3BBCEDD99}"/>
                </a:ext>
              </a:extLst>
            </p:cNvPr>
            <p:cNvSpPr/>
            <p:nvPr/>
          </p:nvSpPr>
          <p:spPr>
            <a:xfrm>
              <a:off x="2873950" y="3517974"/>
              <a:ext cx="472269" cy="35621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0F46E0FC-5008-49D9-8307-8BFF85F369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3178" y="1329606"/>
              <a:ext cx="638277" cy="1041700"/>
              <a:chOff x="6621653" y="1784030"/>
              <a:chExt cx="2530550" cy="4130005"/>
            </a:xfrm>
          </p:grpSpPr>
          <p:sp>
            <p:nvSpPr>
              <p:cNvPr id="476" name="Freeform 373">
                <a:extLst>
                  <a:ext uri="{FF2B5EF4-FFF2-40B4-BE49-F238E27FC236}">
                    <a16:creationId xmlns:a16="http://schemas.microsoft.com/office/drawing/2014/main" id="{BAA575D9-6943-433B-9E2B-5411096FC81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5AE71633-B05E-46AB-95F1-B2E99D84F1F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1" name="Freeform 378">
                  <a:extLst>
                    <a:ext uri="{FF2B5EF4-FFF2-40B4-BE49-F238E27FC236}">
                      <a16:creationId xmlns:a16="http://schemas.microsoft.com/office/drawing/2014/main" id="{C61CDDB8-CA87-4E8B-AB8A-76EF25710FDA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7BF5F505-8E10-4318-BFD8-DCBC72A3E6FF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3D84BEC2-8C1A-4ED6-B680-F7F67568905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F62EB18-903A-4E46-860F-CF0C6B6B28ED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361FE13C-0BD7-42AA-A79A-91979FA6AE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4" name="Freeform 381">
                  <a:extLst>
                    <a:ext uri="{FF2B5EF4-FFF2-40B4-BE49-F238E27FC236}">
                      <a16:creationId xmlns:a16="http://schemas.microsoft.com/office/drawing/2014/main" id="{4B1400A1-B7CF-4703-846F-66E56AA8AC93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7CF513D-B147-4B80-8C43-80BAA7AC7D83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252132D3-B467-4EA8-962B-6BAD8A0B9955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0" name="Freeform 377">
                <a:extLst>
                  <a:ext uri="{FF2B5EF4-FFF2-40B4-BE49-F238E27FC236}">
                    <a16:creationId xmlns:a16="http://schemas.microsoft.com/office/drawing/2014/main" id="{5AE7F758-826F-40CF-A8CA-0690280C36F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49" name="Rechteck: abgerundete Ecken 87">
              <a:extLst>
                <a:ext uri="{FF2B5EF4-FFF2-40B4-BE49-F238E27FC236}">
                  <a16:creationId xmlns:a16="http://schemas.microsoft.com/office/drawing/2014/main" id="{C7C30703-0640-406C-B4D1-748907F1107A}"/>
                </a:ext>
              </a:extLst>
            </p:cNvPr>
            <p:cNvSpPr/>
            <p:nvPr/>
          </p:nvSpPr>
          <p:spPr>
            <a:xfrm>
              <a:off x="4006069" y="2434064"/>
              <a:ext cx="472269" cy="356219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E98F0F-E6FB-4C5D-8052-E82E5260F0C4}"/>
                </a:ext>
              </a:extLst>
            </p:cNvPr>
            <p:cNvGrpSpPr/>
            <p:nvPr/>
          </p:nvGrpSpPr>
          <p:grpSpPr>
            <a:xfrm>
              <a:off x="5728336" y="888551"/>
              <a:ext cx="2455544" cy="2384699"/>
              <a:chOff x="5728336" y="652331"/>
              <a:chExt cx="2455544" cy="2384699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BA14793-EA4E-4552-89C7-F064ED47A765}"/>
                  </a:ext>
                </a:extLst>
              </p:cNvPr>
              <p:cNvSpPr/>
              <p:nvPr/>
            </p:nvSpPr>
            <p:spPr>
              <a:xfrm>
                <a:off x="6069332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70685C9A-B7E5-405A-94A5-186058866F62}"/>
                  </a:ext>
                </a:extLst>
              </p:cNvPr>
              <p:cNvSpPr/>
              <p:nvPr/>
            </p:nvSpPr>
            <p:spPr>
              <a:xfrm>
                <a:off x="6772276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94F2F26-0815-4EA1-A115-9B099174F5E7}"/>
                  </a:ext>
                </a:extLst>
              </p:cNvPr>
              <p:cNvSpPr/>
              <p:nvPr/>
            </p:nvSpPr>
            <p:spPr>
              <a:xfrm>
                <a:off x="7475220" y="659099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69CAF380-78DD-4E95-8B2C-8FCFB62E73B6}"/>
                  </a:ext>
                </a:extLst>
              </p:cNvPr>
              <p:cNvSpPr txBox="1"/>
              <p:nvPr/>
            </p:nvSpPr>
            <p:spPr>
              <a:xfrm>
                <a:off x="6069332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Ⅰ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BEFC07B-5859-4C01-8322-C1B6C9537A8C}"/>
                  </a:ext>
                </a:extLst>
              </p:cNvPr>
              <p:cNvSpPr txBox="1"/>
              <p:nvPr/>
            </p:nvSpPr>
            <p:spPr>
              <a:xfrm>
                <a:off x="7475220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Ⅲ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DAF886F0-2820-49BE-AE35-7EF075680BEB}"/>
                  </a:ext>
                </a:extLst>
              </p:cNvPr>
              <p:cNvSpPr txBox="1"/>
              <p:nvPr/>
            </p:nvSpPr>
            <p:spPr>
              <a:xfrm>
                <a:off x="6772276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Ⅱ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165BC47-0CB6-4030-9B66-84AF37723CF1}"/>
                  </a:ext>
                </a:extLst>
              </p:cNvPr>
              <p:cNvSpPr/>
              <p:nvPr/>
            </p:nvSpPr>
            <p:spPr>
              <a:xfrm>
                <a:off x="5728336" y="659100"/>
                <a:ext cx="2455544" cy="2377930"/>
              </a:xfrm>
              <a:prstGeom prst="roundRect">
                <a:avLst>
                  <a:gd name="adj" fmla="val 5496"/>
                </a:avLst>
              </a:prstGeom>
              <a:noFill/>
              <a:ln w="28575"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C725AF-5E07-48F1-BD6D-306BB73219C8}"/>
                  </a:ext>
                </a:extLst>
              </p:cNvPr>
              <p:cNvSpPr/>
              <p:nvPr/>
            </p:nvSpPr>
            <p:spPr>
              <a:xfrm>
                <a:off x="6081714" y="1007427"/>
                <a:ext cx="342900" cy="94298"/>
              </a:xfrm>
              <a:prstGeom prst="rect">
                <a:avLst/>
              </a:prstGeom>
              <a:solidFill>
                <a:srgbClr val="6D757D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814827A9-32F9-4648-AA1F-98A2121809CD}"/>
                  </a:ext>
                </a:extLst>
              </p:cNvPr>
              <p:cNvSpPr/>
              <p:nvPr/>
            </p:nvSpPr>
            <p:spPr>
              <a:xfrm>
                <a:off x="6783704" y="1007427"/>
                <a:ext cx="342900" cy="942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342EEE9F-0D41-4F9A-932E-726CF347034A}"/>
                  </a:ext>
                </a:extLst>
              </p:cNvPr>
              <p:cNvSpPr/>
              <p:nvPr/>
            </p:nvSpPr>
            <p:spPr>
              <a:xfrm>
                <a:off x="7487124" y="1013293"/>
                <a:ext cx="355759" cy="94298"/>
              </a:xfrm>
              <a:prstGeom prst="rect">
                <a:avLst/>
              </a:prstGeom>
              <a:solidFill>
                <a:srgbClr val="4FB3D9"/>
              </a:solidFill>
              <a:ln>
                <a:solidFill>
                  <a:srgbClr val="4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0" name="Connector: Curved 659">
              <a:extLst>
                <a:ext uri="{FF2B5EF4-FFF2-40B4-BE49-F238E27FC236}">
                  <a16:creationId xmlns:a16="http://schemas.microsoft.com/office/drawing/2014/main" id="{9A266A73-984D-4D0F-B283-90FFAE4D00CC}"/>
                </a:ext>
              </a:extLst>
            </p:cNvPr>
            <p:cNvCxnSpPr>
              <a:cxnSpLocks/>
              <a:stCxn id="482" idx="0"/>
              <a:endCxn id="319" idx="0"/>
            </p:cNvCxnSpPr>
            <p:nvPr/>
          </p:nvCxnSpPr>
          <p:spPr>
            <a:xfrm rot="5400000" flipH="1" flipV="1">
              <a:off x="5078932" y="331275"/>
              <a:ext cx="616955" cy="1731509"/>
            </a:xfrm>
            <a:prstGeom prst="curvedConnector3">
              <a:avLst>
                <a:gd name="adj1" fmla="val 197573"/>
              </a:avLst>
            </a:prstGeom>
            <a:ln w="22225">
              <a:solidFill>
                <a:srgbClr val="6D757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Curved 660">
              <a:extLst>
                <a:ext uri="{FF2B5EF4-FFF2-40B4-BE49-F238E27FC236}">
                  <a16:creationId xmlns:a16="http://schemas.microsoft.com/office/drawing/2014/main" id="{265869AD-1216-45CF-ACAD-87BE081B1BE6}"/>
                </a:ext>
              </a:extLst>
            </p:cNvPr>
            <p:cNvCxnSpPr>
              <a:cxnSpLocks/>
              <a:stCxn id="441" idx="0"/>
              <a:endCxn id="2" idx="0"/>
            </p:cNvCxnSpPr>
            <p:nvPr/>
          </p:nvCxnSpPr>
          <p:spPr>
            <a:xfrm rot="5400000" flipH="1" flipV="1">
              <a:off x="4321784" y="-20228"/>
              <a:ext cx="1718776" cy="3549872"/>
            </a:xfrm>
            <a:prstGeom prst="curvedConnector3">
              <a:avLst>
                <a:gd name="adj1" fmla="val 155417"/>
              </a:avLst>
            </a:prstGeom>
            <a:ln w="2222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or: Curved 661">
              <a:extLst>
                <a:ext uri="{FF2B5EF4-FFF2-40B4-BE49-F238E27FC236}">
                  <a16:creationId xmlns:a16="http://schemas.microsoft.com/office/drawing/2014/main" id="{02855859-F757-452E-8272-2B74C0A6B2BA}"/>
                </a:ext>
              </a:extLst>
            </p:cNvPr>
            <p:cNvCxnSpPr>
              <a:cxnSpLocks/>
              <a:stCxn id="453" idx="0"/>
              <a:endCxn id="321" idx="0"/>
            </p:cNvCxnSpPr>
            <p:nvPr/>
          </p:nvCxnSpPr>
          <p:spPr>
            <a:xfrm rot="5400000" flipH="1" flipV="1">
              <a:off x="5110186" y="-1606793"/>
              <a:ext cx="46753" cy="5050979"/>
            </a:xfrm>
            <a:prstGeom prst="curvedConnector3">
              <a:avLst>
                <a:gd name="adj1" fmla="val 2740344"/>
              </a:avLst>
            </a:prstGeom>
            <a:ln w="22225">
              <a:solidFill>
                <a:srgbClr val="4FB3D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860A5030-A4DA-4419-B471-734D693EB015}"/>
                </a:ext>
              </a:extLst>
            </p:cNvPr>
            <p:cNvSpPr txBox="1"/>
            <p:nvPr/>
          </p:nvSpPr>
          <p:spPr>
            <a:xfrm>
              <a:off x="7294960" y="2790283"/>
              <a:ext cx="728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0" dirty="0" err="1">
                  <a:solidFill>
                    <a:srgbClr val="6D757D"/>
                  </a:solidFill>
                  <a:effectLst/>
                </a:rPr>
                <a:t>GelA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4EDC1DA4-E0DC-4706-91B9-E94EE7989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5826" y="2634016"/>
              <a:ext cx="795793" cy="513736"/>
              <a:chOff x="2052118" y="2964701"/>
              <a:chExt cx="950411" cy="613551"/>
            </a:xfrm>
          </p:grpSpPr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86575BB-7347-412B-BD7A-8E32F805C9D4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CF8E160-F17B-4FA3-91C6-9A903AC4F528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1D5D1E21-3E31-41A8-B42D-1AF039784F3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26900CB5-70EA-4BF6-A5A4-031C17A404E7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3FB09DA-D6CB-47F5-926A-4ACDE8AEF2C5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E8AC7004-163E-4E60-B63C-2FD97560F497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5A2BAE6-084D-41D8-A241-9C4521E51BB4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0F598C-2BF9-4DE8-995F-214C1C8F8A02}"/>
              </a:ext>
            </a:extLst>
          </p:cNvPr>
          <p:cNvGrpSpPr>
            <a:grpSpLocks noChangeAspect="1"/>
          </p:cNvGrpSpPr>
          <p:nvPr/>
        </p:nvGrpSpPr>
        <p:grpSpPr>
          <a:xfrm>
            <a:off x="6636381" y="3548631"/>
            <a:ext cx="1562194" cy="830840"/>
            <a:chOff x="8916529" y="1964701"/>
            <a:chExt cx="2009958" cy="106898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86865AB-1BEA-4F3C-9DDB-D513A2A41925}"/>
                </a:ext>
              </a:extLst>
            </p:cNvPr>
            <p:cNvSpPr/>
            <p:nvPr/>
          </p:nvSpPr>
          <p:spPr>
            <a:xfrm>
              <a:off x="8916529" y="1964701"/>
              <a:ext cx="2009958" cy="1068980"/>
            </a:xfrm>
            <a:prstGeom prst="roundRect">
              <a:avLst>
                <a:gd name="adj" fmla="val 15006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43A1A2-C4C7-4CB9-84A4-A8DA97866EBB}"/>
                </a:ext>
              </a:extLst>
            </p:cNvPr>
            <p:cNvSpPr/>
            <p:nvPr/>
          </p:nvSpPr>
          <p:spPr>
            <a:xfrm>
              <a:off x="9148799" y="2286529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B15B22BA-EF7B-47A8-AF23-40710E9DFCE0}"/>
                </a:ext>
              </a:extLst>
            </p:cNvPr>
            <p:cNvSpPr/>
            <p:nvPr/>
          </p:nvSpPr>
          <p:spPr>
            <a:xfrm>
              <a:off x="10448572" y="2275703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5FEEF617-2DF7-4339-AC92-2E573A47904B}"/>
                </a:ext>
              </a:extLst>
            </p:cNvPr>
            <p:cNvSpPr/>
            <p:nvPr/>
          </p:nvSpPr>
          <p:spPr>
            <a:xfrm>
              <a:off x="9600849" y="2188737"/>
              <a:ext cx="641318" cy="415073"/>
            </a:xfrm>
            <a:prstGeom prst="roundRect">
              <a:avLst>
                <a:gd name="adj" fmla="val 6451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4CB37638-9F07-4E55-998C-DCA5048C6967}"/>
                </a:ext>
              </a:extLst>
            </p:cNvPr>
            <p:cNvSpPr/>
            <p:nvPr/>
          </p:nvSpPr>
          <p:spPr>
            <a:xfrm>
              <a:off x="9626031" y="2708172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64326C3-C82D-4C7C-9CF8-44A70C3CE893}"/>
                </a:ext>
              </a:extLst>
            </p:cNvPr>
            <p:cNvSpPr/>
            <p:nvPr/>
          </p:nvSpPr>
          <p:spPr>
            <a:xfrm>
              <a:off x="10041705" y="2708171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E624441A-E6F5-465F-970B-9B8FEFFCF22C}"/>
                </a:ext>
              </a:extLst>
            </p:cNvPr>
            <p:cNvSpPr/>
            <p:nvPr/>
          </p:nvSpPr>
          <p:spPr>
            <a:xfrm>
              <a:off x="10440412" y="2707273"/>
              <a:ext cx="261963" cy="161096"/>
            </a:xfrm>
            <a:prstGeom prst="roundRect">
              <a:avLst>
                <a:gd name="adj" fmla="val 6451"/>
              </a:avLst>
            </a:prstGeom>
            <a:noFill/>
            <a:ln w="3175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6944DD48-E872-4C96-9DF1-ECCE7D62AE2C}"/>
                </a:ext>
              </a:extLst>
            </p:cNvPr>
            <p:cNvSpPr/>
            <p:nvPr/>
          </p:nvSpPr>
          <p:spPr>
            <a:xfrm>
              <a:off x="9173063" y="2695884"/>
              <a:ext cx="194405" cy="19440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065969-0B13-4B5B-9528-1B135EDBD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63" y="2695884"/>
              <a:ext cx="97202" cy="9720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9C943BE2-2ECC-46C6-80D1-1FE60185E377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9271622" y="2286529"/>
              <a:ext cx="1102" cy="12282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88412DE6-41D0-48E4-A32B-6461DD0A1BC2}"/>
                </a:ext>
              </a:extLst>
            </p:cNvPr>
            <p:cNvCxnSpPr>
              <a:cxnSpLocks/>
            </p:cNvCxnSpPr>
            <p:nvPr/>
          </p:nvCxnSpPr>
          <p:spPr>
            <a:xfrm>
              <a:off x="9272646" y="2188261"/>
              <a:ext cx="0" cy="5944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E58F949-C0AE-4AF3-99D0-AADBE1FAC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9097" y="2409351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421F994C-C804-445E-A3CF-FE4862539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2501" y="2411924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EDB80D-D270-4046-9B63-81CC2ADC30C1}"/>
                </a:ext>
              </a:extLst>
            </p:cNvPr>
            <p:cNvGrpSpPr/>
            <p:nvPr/>
          </p:nvGrpSpPr>
          <p:grpSpPr>
            <a:xfrm>
              <a:off x="10352495" y="2174697"/>
              <a:ext cx="437796" cy="223663"/>
              <a:chOff x="9322235" y="2205596"/>
              <a:chExt cx="437796" cy="223663"/>
            </a:xfrm>
          </p:grpSpPr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DA6F15D8-5C13-4CEF-809F-0B7AB88C8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380" y="2205596"/>
                <a:ext cx="0" cy="5944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372AB451-A7DF-41AA-826F-46DE590E1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8831" y="2426686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50B5C06F-542A-4E5D-9B5F-A1241915E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2235" y="2429259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A33C5411-04F0-403C-8520-2001BC7ACAD7}"/>
                </a:ext>
              </a:extLst>
            </p:cNvPr>
            <p:cNvCxnSpPr>
              <a:cxnSpLocks/>
              <a:stCxn id="672" idx="7"/>
            </p:cNvCxnSpPr>
            <p:nvPr/>
          </p:nvCxnSpPr>
          <p:spPr>
            <a:xfrm flipH="1">
              <a:off x="10570292" y="2311677"/>
              <a:ext cx="87951" cy="8411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126FC4EE-089D-4DB8-A915-19BC2B05428D}"/>
                </a:ext>
              </a:extLst>
            </p:cNvPr>
            <p:cNvSpPr txBox="1"/>
            <p:nvPr/>
          </p:nvSpPr>
          <p:spPr>
            <a:xfrm>
              <a:off x="9761647" y="2194781"/>
              <a:ext cx="491185" cy="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  <a:ea typeface="+mn-ea"/>
                  <a:cs typeface="+mn-cs"/>
                </a:rPr>
                <a:t>60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25745A3-4497-4109-87BD-EABD867FDC5A}"/>
              </a:ext>
            </a:extLst>
          </p:cNvPr>
          <p:cNvCxnSpPr>
            <a:cxnSpLocks/>
            <a:stCxn id="54" idx="3"/>
            <a:endCxn id="689" idx="3"/>
          </p:cNvCxnSpPr>
          <p:nvPr/>
        </p:nvCxnSpPr>
        <p:spPr>
          <a:xfrm flipV="1">
            <a:off x="8198575" y="2084285"/>
            <a:ext cx="220661" cy="1879766"/>
          </a:xfrm>
          <a:prstGeom prst="bentConnector3">
            <a:avLst>
              <a:gd name="adj1" fmla="val 203598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: Rounded Corners 688">
            <a:extLst>
              <a:ext uri="{FF2B5EF4-FFF2-40B4-BE49-F238E27FC236}">
                <a16:creationId xmlns:a16="http://schemas.microsoft.com/office/drawing/2014/main" id="{DC78F5C5-B603-4DF7-AF39-DBB703215FD5}"/>
              </a:ext>
            </a:extLst>
          </p:cNvPr>
          <p:cNvSpPr/>
          <p:nvPr/>
        </p:nvSpPr>
        <p:spPr>
          <a:xfrm>
            <a:off x="8215631" y="202168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: Rounded Corners 689">
            <a:extLst>
              <a:ext uri="{FF2B5EF4-FFF2-40B4-BE49-F238E27FC236}">
                <a16:creationId xmlns:a16="http://schemas.microsoft.com/office/drawing/2014/main" id="{9347A063-52FB-4540-A232-5CBA686712FC}"/>
              </a:ext>
            </a:extLst>
          </p:cNvPr>
          <p:cNvSpPr/>
          <p:nvPr/>
        </p:nvSpPr>
        <p:spPr>
          <a:xfrm>
            <a:off x="8209281" y="153446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E028307E-1630-4C0D-828C-1DE16BD3635A}"/>
              </a:ext>
            </a:extLst>
          </p:cNvPr>
          <p:cNvCxnSpPr>
            <a:cxnSpLocks/>
            <a:endCxn id="690" idx="3"/>
          </p:cNvCxnSpPr>
          <p:nvPr/>
        </p:nvCxnSpPr>
        <p:spPr>
          <a:xfrm rot="5400000" flipH="1" flipV="1">
            <a:off x="7076849" y="2727964"/>
            <a:ext cx="2466936" cy="205138"/>
          </a:xfrm>
          <a:prstGeom prst="bentConnector4">
            <a:avLst>
              <a:gd name="adj1" fmla="val 1626"/>
              <a:gd name="adj2" fmla="val 254774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8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193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Kuhl</dc:creator>
  <cp:lastModifiedBy>Viktoria Petrova</cp:lastModifiedBy>
  <cp:revision>21</cp:revision>
  <dcterms:created xsi:type="dcterms:W3CDTF">2022-11-07T09:10:19Z</dcterms:created>
  <dcterms:modified xsi:type="dcterms:W3CDTF">2024-08-17T14:04:03Z</dcterms:modified>
</cp:coreProperties>
</file>