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6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8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0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1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3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37127"/>
            <a:ext cx="8480738" cy="13394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PRESCRIPTION LABEL READING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</a:t>
            </a:r>
            <a:r>
              <a:rPr lang="en-IN" sz="3200" dirty="0" smtClean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</a:t>
            </a:r>
            <a:r>
              <a:rPr lang="en-IN" sz="2800" dirty="0" smtClean="0"/>
              <a:t>BRILLIABIBIN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     DETAILS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4923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/>
                <a:gridCol w="5410200"/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Label Reading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 Technology (Computer Vision)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Healthcare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JUPYTER </a:t>
                      </a:r>
                      <a:r>
                        <a:rPr lang="en-IN" dirty="0" smtClean="0"/>
                        <a:t>NOTEBOOK,VSCODE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 smtClean="0"/>
              <a:t>To </a:t>
            </a:r>
            <a:r>
              <a:rPr lang="en-IN" sz="3200" dirty="0"/>
              <a:t>build a solution that should recognize and identify the text in the prescriptions and should read out the name of medicines and dosage limits to the visually impaired </a:t>
            </a:r>
            <a:r>
              <a:rPr lang="en-IN" sz="3200" dirty="0" smtClean="0"/>
              <a:t>patients.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 smtClean="0"/>
              <a:t> 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example, </a:t>
            </a:r>
            <a:r>
              <a:rPr lang="en-IN" dirty="0" smtClean="0"/>
              <a:t>we </a:t>
            </a:r>
            <a:r>
              <a:rPr lang="en-IN" dirty="0"/>
              <a:t>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528811" cy="1004552"/>
          </a:xfrm>
        </p:spPr>
        <p:txBody>
          <a:bodyPr/>
          <a:lstStyle/>
          <a:p>
            <a:r>
              <a:rPr lang="en-IN" dirty="0" smtClean="0"/>
              <a:t>   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 smtClean="0"/>
              <a:t>We </a:t>
            </a:r>
            <a:r>
              <a:rPr lang="en-IN" sz="3600" dirty="0"/>
              <a:t>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 smtClean="0"/>
              <a:t>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</a:t>
            </a:r>
            <a:r>
              <a:rPr lang="en-IN" dirty="0" smtClean="0"/>
              <a:t>5:Displaying </a:t>
            </a:r>
            <a:r>
              <a:rPr lang="en-IN" dirty="0"/>
              <a:t>label in the form of text. </a:t>
            </a:r>
          </a:p>
          <a:p>
            <a:r>
              <a:rPr lang="en-IN" dirty="0"/>
              <a:t>STEP 6</a:t>
            </a:r>
            <a:r>
              <a:rPr lang="en-IN" dirty="0" smtClean="0"/>
              <a:t>: Text </a:t>
            </a:r>
            <a:r>
              <a:rPr lang="en-IN" dirty="0"/>
              <a:t>is converted to </a:t>
            </a:r>
            <a:r>
              <a:rPr lang="en-IN" dirty="0" smtClean="0"/>
              <a:t>speech.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We are able to obtain text data from an image and can convert into speech form with choice of language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Wingdings 3</vt:lpstr>
      <vt:lpstr>Ion Boardroom</vt:lpstr>
      <vt:lpstr>PRESCRIPTION LABEL READING</vt:lpstr>
      <vt:lpstr>PROJECT      DETAILS </vt:lpstr>
      <vt:lpstr>OBJECTIVE</vt:lpstr>
      <vt:lpstr>  PROBLEM STATEMENT</vt:lpstr>
      <vt:lpstr>    APPROACH</vt:lpstr>
      <vt:lpstr>ARCHITECTURE</vt:lpstr>
      <vt:lpstr>PowerPoint Presentation</vt:lpstr>
      <vt:lpstr> 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admin</cp:lastModifiedBy>
  <cp:revision>7</cp:revision>
  <dcterms:created xsi:type="dcterms:W3CDTF">2022-07-08T09:35:20Z</dcterms:created>
  <dcterms:modified xsi:type="dcterms:W3CDTF">2023-11-16T05:44:32Z</dcterms:modified>
</cp:coreProperties>
</file>