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5"/>
  </p:notesMasterIdLst>
  <p:handoutMasterIdLst>
    <p:handoutMasterId r:id="rId16"/>
  </p:handoutMasterIdLst>
  <p:sldIdLst>
    <p:sldId id="256" r:id="rId5"/>
    <p:sldId id="275" r:id="rId6"/>
    <p:sldId id="276" r:id="rId7"/>
    <p:sldId id="279" r:id="rId8"/>
    <p:sldId id="277" r:id="rId9"/>
    <p:sldId id="278" r:id="rId10"/>
    <p:sldId id="280" r:id="rId11"/>
    <p:sldId id="281" r:id="rId12"/>
    <p:sldId id="282" r:id="rId13"/>
    <p:sldId id="274"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992A6E-8013-42B3-879C-D483182FB6DE}" v="93" dt="2024-11-05T15:17:27.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5033" autoAdjust="0"/>
  </p:normalViewPr>
  <p:slideViewPr>
    <p:cSldViewPr snapToGrid="0" snapToObjects="1">
      <p:cViewPr varScale="1">
        <p:scale>
          <a:sx n="84" d="100"/>
          <a:sy n="84" d="100"/>
        </p:scale>
        <p:origin x="351" y="39"/>
      </p:cViewPr>
      <p:guideLst>
        <p:guide orient="horz" pos="2160"/>
        <p:guide pos="3840"/>
      </p:guideLst>
    </p:cSldViewPr>
  </p:slideViewPr>
  <p:notesTextViewPr>
    <p:cViewPr>
      <p:scale>
        <a:sx n="1" d="1"/>
        <a:sy n="1" d="1"/>
      </p:scale>
      <p:origin x="0" y="0"/>
    </p:cViewPr>
  </p:notesTextViewPr>
  <p:sorterViewPr>
    <p:cViewPr>
      <p:scale>
        <a:sx n="100" d="100"/>
        <a:sy n="100" d="100"/>
      </p:scale>
      <p:origin x="0" y="-414"/>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hongir Alikulov (Student)" userId="7c5a4edb-22c5-4244-bced-bdc430b0775b" providerId="ADAL" clId="{C4992A6E-8013-42B3-879C-D483182FB6DE}"/>
    <pc:docChg chg="undo custSel addSld modSld sldOrd">
      <pc:chgData name="Jakhongir Alikulov (Student)" userId="7c5a4edb-22c5-4244-bced-bdc430b0775b" providerId="ADAL" clId="{C4992A6E-8013-42B3-879C-D483182FB6DE}" dt="2024-11-05T15:20:13.962" v="374" actId="5793"/>
      <pc:docMkLst>
        <pc:docMk/>
      </pc:docMkLst>
      <pc:sldChg chg="addSp modSp mod">
        <pc:chgData name="Jakhongir Alikulov (Student)" userId="7c5a4edb-22c5-4244-bced-bdc430b0775b" providerId="ADAL" clId="{C4992A6E-8013-42B3-879C-D483182FB6DE}" dt="2024-11-05T15:19:50.564" v="373" actId="1076"/>
        <pc:sldMkLst>
          <pc:docMk/>
          <pc:sldMk cId="3417721485" sldId="256"/>
        </pc:sldMkLst>
        <pc:spChg chg="mod">
          <ac:chgData name="Jakhongir Alikulov (Student)" userId="7c5a4edb-22c5-4244-bced-bdc430b0775b" providerId="ADAL" clId="{C4992A6E-8013-42B3-879C-D483182FB6DE}" dt="2024-11-05T15:19:11.632" v="367" actId="1076"/>
          <ac:spMkLst>
            <pc:docMk/>
            <pc:sldMk cId="3417721485" sldId="256"/>
            <ac:spMk id="2" creationId="{340C7600-5BA8-4A54-887F-74AF87750A31}"/>
          </ac:spMkLst>
        </pc:spChg>
        <pc:spChg chg="mod">
          <ac:chgData name="Jakhongir Alikulov (Student)" userId="7c5a4edb-22c5-4244-bced-bdc430b0775b" providerId="ADAL" clId="{C4992A6E-8013-42B3-879C-D483182FB6DE}" dt="2024-11-05T15:19:35.343" v="372" actId="1076"/>
          <ac:spMkLst>
            <pc:docMk/>
            <pc:sldMk cId="3417721485" sldId="256"/>
            <ac:spMk id="3" creationId="{AE584786-6548-4BB4-95FD-977AD1F362C6}"/>
          </ac:spMkLst>
        </pc:spChg>
        <pc:spChg chg="mod">
          <ac:chgData name="Jakhongir Alikulov (Student)" userId="7c5a4edb-22c5-4244-bced-bdc430b0775b" providerId="ADAL" clId="{C4992A6E-8013-42B3-879C-D483182FB6DE}" dt="2024-11-05T15:19:18.956" v="369" actId="1076"/>
          <ac:spMkLst>
            <pc:docMk/>
            <pc:sldMk cId="3417721485" sldId="256"/>
            <ac:spMk id="4" creationId="{0291638A-27FD-BEC1-9D10-9E49A4611DA7}"/>
          </ac:spMkLst>
        </pc:spChg>
        <pc:spChg chg="mod">
          <ac:chgData name="Jakhongir Alikulov (Student)" userId="7c5a4edb-22c5-4244-bced-bdc430b0775b" providerId="ADAL" clId="{C4992A6E-8013-42B3-879C-D483182FB6DE}" dt="2024-11-05T15:19:23.729" v="370" actId="1076"/>
          <ac:spMkLst>
            <pc:docMk/>
            <pc:sldMk cId="3417721485" sldId="256"/>
            <ac:spMk id="6" creationId="{79A5D8C9-C2F7-1442-6A2F-A0E5A4E4B6D0}"/>
          </ac:spMkLst>
        </pc:spChg>
        <pc:picChg chg="mod">
          <ac:chgData name="Jakhongir Alikulov (Student)" userId="7c5a4edb-22c5-4244-bced-bdc430b0775b" providerId="ADAL" clId="{C4992A6E-8013-42B3-879C-D483182FB6DE}" dt="2024-11-05T15:19:27.450" v="371" actId="1076"/>
          <ac:picMkLst>
            <pc:docMk/>
            <pc:sldMk cId="3417721485" sldId="256"/>
            <ac:picMk id="5" creationId="{7C454B0C-0819-4D56-9275-BCE254DA659D}"/>
          </ac:picMkLst>
        </pc:picChg>
        <pc:picChg chg="add mod">
          <ac:chgData name="Jakhongir Alikulov (Student)" userId="7c5a4edb-22c5-4244-bced-bdc430b0775b" providerId="ADAL" clId="{C4992A6E-8013-42B3-879C-D483182FB6DE}" dt="2024-11-05T15:19:50.564" v="373" actId="1076"/>
          <ac:picMkLst>
            <pc:docMk/>
            <pc:sldMk cId="3417721485" sldId="256"/>
            <ac:picMk id="7" creationId="{75CAF6B2-2357-3764-22D3-24AF7E0F2672}"/>
          </ac:picMkLst>
        </pc:picChg>
      </pc:sldChg>
      <pc:sldChg chg="addSp delSp modSp mod">
        <pc:chgData name="Jakhongir Alikulov (Student)" userId="7c5a4edb-22c5-4244-bced-bdc430b0775b" providerId="ADAL" clId="{C4992A6E-8013-42B3-879C-D483182FB6DE}" dt="2024-11-05T14:23:56.330" v="43" actId="1076"/>
        <pc:sldMkLst>
          <pc:docMk/>
          <pc:sldMk cId="2939930866" sldId="274"/>
        </pc:sldMkLst>
        <pc:grpChg chg="mod">
          <ac:chgData name="Jakhongir Alikulov (Student)" userId="7c5a4edb-22c5-4244-bced-bdc430b0775b" providerId="ADAL" clId="{C4992A6E-8013-42B3-879C-D483182FB6DE}" dt="2024-11-05T14:20:40.218" v="5"/>
          <ac:grpSpMkLst>
            <pc:docMk/>
            <pc:sldMk cId="2939930866" sldId="274"/>
            <ac:grpSpMk id="16" creationId="{9E9BC15A-9FA0-B993-053C-7E6DB83062B3}"/>
          </ac:grpSpMkLst>
        </pc:grpChg>
        <pc:picChg chg="mod">
          <ac:chgData name="Jakhongir Alikulov (Student)" userId="7c5a4edb-22c5-4244-bced-bdc430b0775b" providerId="ADAL" clId="{C4992A6E-8013-42B3-879C-D483182FB6DE}" dt="2024-11-05T14:23:56.330" v="43" actId="1076"/>
          <ac:picMkLst>
            <pc:docMk/>
            <pc:sldMk cId="2939930866" sldId="274"/>
            <ac:picMk id="5" creationId="{20A520D0-11CF-4639-8537-F56A8A2FDCFD}"/>
          </ac:picMkLst>
        </pc:picChg>
        <pc:picChg chg="mod">
          <ac:chgData name="Jakhongir Alikulov (Student)" userId="7c5a4edb-22c5-4244-bced-bdc430b0775b" providerId="ADAL" clId="{C4992A6E-8013-42B3-879C-D483182FB6DE}" dt="2024-11-05T14:23:55.636" v="42" actId="1076"/>
          <ac:picMkLst>
            <pc:docMk/>
            <pc:sldMk cId="2939930866" sldId="274"/>
            <ac:picMk id="6" creationId="{B07C78E4-33E7-8759-5954-201351607337}"/>
          </ac:picMkLst>
        </pc:picChg>
        <pc:inkChg chg="add del">
          <ac:chgData name="Jakhongir Alikulov (Student)" userId="7c5a4edb-22c5-4244-bced-bdc430b0775b" providerId="ADAL" clId="{C4992A6E-8013-42B3-879C-D483182FB6DE}" dt="2024-11-05T14:20:41.236" v="7" actId="9405"/>
          <ac:inkMkLst>
            <pc:docMk/>
            <pc:sldMk cId="2939930866" sldId="274"/>
            <ac:inkMk id="13" creationId="{18B7E5CC-A914-5982-F205-CDCFD89154DE}"/>
          </ac:inkMkLst>
        </pc:inkChg>
        <pc:inkChg chg="add del mod">
          <ac:chgData name="Jakhongir Alikulov (Student)" userId="7c5a4edb-22c5-4244-bced-bdc430b0775b" providerId="ADAL" clId="{C4992A6E-8013-42B3-879C-D483182FB6DE}" dt="2024-11-05T14:20:40.644" v="6" actId="9405"/>
          <ac:inkMkLst>
            <pc:docMk/>
            <pc:sldMk cId="2939930866" sldId="274"/>
            <ac:inkMk id="14" creationId="{2B31290D-912F-5A24-F836-1BE18EF9F1AF}"/>
          </ac:inkMkLst>
        </pc:inkChg>
        <pc:inkChg chg="add del mod">
          <ac:chgData name="Jakhongir Alikulov (Student)" userId="7c5a4edb-22c5-4244-bced-bdc430b0775b" providerId="ADAL" clId="{C4992A6E-8013-42B3-879C-D483182FB6DE}" dt="2024-11-05T14:20:40.218" v="5"/>
          <ac:inkMkLst>
            <pc:docMk/>
            <pc:sldMk cId="2939930866" sldId="274"/>
            <ac:inkMk id="15" creationId="{B56DF9EB-C246-EADD-125C-CBB635B4798B}"/>
          </ac:inkMkLst>
        </pc:inkChg>
        <pc:inkChg chg="add">
          <ac:chgData name="Jakhongir Alikulov (Student)" userId="7c5a4edb-22c5-4244-bced-bdc430b0775b" providerId="ADAL" clId="{C4992A6E-8013-42B3-879C-D483182FB6DE}" dt="2024-11-05T14:22:11.994" v="30" actId="9405"/>
          <ac:inkMkLst>
            <pc:docMk/>
            <pc:sldMk cId="2939930866" sldId="274"/>
            <ac:inkMk id="17" creationId="{1E8CF005-1D1D-6F35-61DC-010DE8FE4CFF}"/>
          </ac:inkMkLst>
        </pc:inkChg>
      </pc:sldChg>
      <pc:sldChg chg="addSp delSp modSp new mod">
        <pc:chgData name="Jakhongir Alikulov (Student)" userId="7c5a4edb-22c5-4244-bced-bdc430b0775b" providerId="ADAL" clId="{C4992A6E-8013-42B3-879C-D483182FB6DE}" dt="2024-11-05T15:05:06.329" v="284" actId="948"/>
        <pc:sldMkLst>
          <pc:docMk/>
          <pc:sldMk cId="3635211595" sldId="278"/>
        </pc:sldMkLst>
        <pc:spChg chg="add mod">
          <ac:chgData name="Jakhongir Alikulov (Student)" userId="7c5a4edb-22c5-4244-bced-bdc430b0775b" providerId="ADAL" clId="{C4992A6E-8013-42B3-879C-D483182FB6DE}" dt="2024-11-05T15:05:06.329" v="284" actId="948"/>
          <ac:spMkLst>
            <pc:docMk/>
            <pc:sldMk cId="3635211595" sldId="278"/>
            <ac:spMk id="3" creationId="{E966CD52-118A-FCD4-86B0-E09F5933635D}"/>
          </ac:spMkLst>
        </pc:spChg>
        <pc:spChg chg="add del mod">
          <ac:chgData name="Jakhongir Alikulov (Student)" userId="7c5a4edb-22c5-4244-bced-bdc430b0775b" providerId="ADAL" clId="{C4992A6E-8013-42B3-879C-D483182FB6DE}" dt="2024-11-05T14:41:25.285" v="70"/>
          <ac:spMkLst>
            <pc:docMk/>
            <pc:sldMk cId="3635211595" sldId="278"/>
            <ac:spMk id="4" creationId="{51976C68-32E5-F2C1-BB08-D523A07CE45D}"/>
          </ac:spMkLst>
        </pc:spChg>
        <pc:spChg chg="add mod">
          <ac:chgData name="Jakhongir Alikulov (Student)" userId="7c5a4edb-22c5-4244-bced-bdc430b0775b" providerId="ADAL" clId="{C4992A6E-8013-42B3-879C-D483182FB6DE}" dt="2024-11-05T14:49:37.118" v="155" actId="1076"/>
          <ac:spMkLst>
            <pc:docMk/>
            <pc:sldMk cId="3635211595" sldId="278"/>
            <ac:spMk id="5" creationId="{8FCD0ADC-4201-54C9-B638-D7FB5C01AFC7}"/>
          </ac:spMkLst>
        </pc:spChg>
        <pc:picChg chg="add mod">
          <ac:chgData name="Jakhongir Alikulov (Student)" userId="7c5a4edb-22c5-4244-bced-bdc430b0775b" providerId="ADAL" clId="{C4992A6E-8013-42B3-879C-D483182FB6DE}" dt="2024-11-05T14:49:45.672" v="157" actId="1076"/>
          <ac:picMkLst>
            <pc:docMk/>
            <pc:sldMk cId="3635211595" sldId="278"/>
            <ac:picMk id="2050" creationId="{CBCFE1AF-9B94-FEAB-23A0-992A95A77522}"/>
          </ac:picMkLst>
        </pc:picChg>
      </pc:sldChg>
      <pc:sldChg chg="modSp add mod ord">
        <pc:chgData name="Jakhongir Alikulov (Student)" userId="7c5a4edb-22c5-4244-bced-bdc430b0775b" providerId="ADAL" clId="{C4992A6E-8013-42B3-879C-D483182FB6DE}" dt="2024-11-05T14:29:57.598" v="66"/>
        <pc:sldMkLst>
          <pc:docMk/>
          <pc:sldMk cId="2157368225" sldId="279"/>
        </pc:sldMkLst>
        <pc:spChg chg="mod">
          <ac:chgData name="Jakhongir Alikulov (Student)" userId="7c5a4edb-22c5-4244-bced-bdc430b0775b" providerId="ADAL" clId="{C4992A6E-8013-42B3-879C-D483182FB6DE}" dt="2024-11-05T14:29:48.671" v="64" actId="1076"/>
          <ac:spMkLst>
            <pc:docMk/>
            <pc:sldMk cId="2157368225" sldId="279"/>
            <ac:spMk id="4" creationId="{F8A91CF5-93E7-D397-5773-7DB1D85A6CED}"/>
          </ac:spMkLst>
        </pc:spChg>
        <pc:picChg chg="mod">
          <ac:chgData name="Jakhongir Alikulov (Student)" userId="7c5a4edb-22c5-4244-bced-bdc430b0775b" providerId="ADAL" clId="{C4992A6E-8013-42B3-879C-D483182FB6DE}" dt="2024-11-05T14:29:31.978" v="63" actId="1440"/>
          <ac:picMkLst>
            <pc:docMk/>
            <pc:sldMk cId="2157368225" sldId="279"/>
            <ac:picMk id="3" creationId="{A8C1F8D6-0F63-6F48-4E0F-685747BC2640}"/>
          </ac:picMkLst>
        </pc:picChg>
      </pc:sldChg>
      <pc:sldChg chg="addSp delSp modSp add mod modClrScheme chgLayout">
        <pc:chgData name="Jakhongir Alikulov (Student)" userId="7c5a4edb-22c5-4244-bced-bdc430b0775b" providerId="ADAL" clId="{C4992A6E-8013-42B3-879C-D483182FB6DE}" dt="2024-11-05T15:05:24.957" v="286" actId="1076"/>
        <pc:sldMkLst>
          <pc:docMk/>
          <pc:sldMk cId="213475730" sldId="280"/>
        </pc:sldMkLst>
        <pc:spChg chg="mod ord">
          <ac:chgData name="Jakhongir Alikulov (Student)" userId="7c5a4edb-22c5-4244-bced-bdc430b0775b" providerId="ADAL" clId="{C4992A6E-8013-42B3-879C-D483182FB6DE}" dt="2024-11-05T15:05:24.957" v="286" actId="1076"/>
          <ac:spMkLst>
            <pc:docMk/>
            <pc:sldMk cId="213475730" sldId="280"/>
            <ac:spMk id="3" creationId="{E966CD52-118A-FCD4-86B0-E09F5933635D}"/>
          </ac:spMkLst>
        </pc:spChg>
        <pc:spChg chg="mod">
          <ac:chgData name="Jakhongir Alikulov (Student)" userId="7c5a4edb-22c5-4244-bced-bdc430b0775b" providerId="ADAL" clId="{C4992A6E-8013-42B3-879C-D483182FB6DE}" dt="2024-11-05T14:58:50.802" v="216" actId="26606"/>
          <ac:spMkLst>
            <pc:docMk/>
            <pc:sldMk cId="213475730" sldId="280"/>
            <ac:spMk id="5" creationId="{8FCD0ADC-4201-54C9-B638-D7FB5C01AFC7}"/>
          </ac:spMkLst>
        </pc:spChg>
        <pc:picChg chg="del">
          <ac:chgData name="Jakhongir Alikulov (Student)" userId="7c5a4edb-22c5-4244-bced-bdc430b0775b" providerId="ADAL" clId="{C4992A6E-8013-42B3-879C-D483182FB6DE}" dt="2024-11-05T14:57:03.850" v="207" actId="478"/>
          <ac:picMkLst>
            <pc:docMk/>
            <pc:sldMk cId="213475730" sldId="280"/>
            <ac:picMk id="2050" creationId="{CBCFE1AF-9B94-FEAB-23A0-992A95A77522}"/>
          </ac:picMkLst>
        </pc:picChg>
        <pc:picChg chg="add mod">
          <ac:chgData name="Jakhongir Alikulov (Student)" userId="7c5a4edb-22c5-4244-bced-bdc430b0775b" providerId="ADAL" clId="{C4992A6E-8013-42B3-879C-D483182FB6DE}" dt="2024-11-05T14:59:36.279" v="221" actId="1076"/>
          <ac:picMkLst>
            <pc:docMk/>
            <pc:sldMk cId="213475730" sldId="280"/>
            <ac:picMk id="3074" creationId="{DCACA070-4E14-D82F-20A1-A4D26C838EDE}"/>
          </ac:picMkLst>
        </pc:picChg>
      </pc:sldChg>
      <pc:sldChg chg="modSp add mod ord">
        <pc:chgData name="Jakhongir Alikulov (Student)" userId="7c5a4edb-22c5-4244-bced-bdc430b0775b" providerId="ADAL" clId="{C4992A6E-8013-42B3-879C-D483182FB6DE}" dt="2024-11-05T15:20:13.962" v="374" actId="5793"/>
        <pc:sldMkLst>
          <pc:docMk/>
          <pc:sldMk cId="3592322181" sldId="281"/>
        </pc:sldMkLst>
        <pc:spChg chg="mod">
          <ac:chgData name="Jakhongir Alikulov (Student)" userId="7c5a4edb-22c5-4244-bced-bdc430b0775b" providerId="ADAL" clId="{C4992A6E-8013-42B3-879C-D483182FB6DE}" dt="2024-11-05T15:20:13.962" v="374" actId="5793"/>
          <ac:spMkLst>
            <pc:docMk/>
            <pc:sldMk cId="3592322181" sldId="281"/>
            <ac:spMk id="3" creationId="{E966CD52-118A-FCD4-86B0-E09F5933635D}"/>
          </ac:spMkLst>
        </pc:spChg>
        <pc:spChg chg="mod">
          <ac:chgData name="Jakhongir Alikulov (Student)" userId="7c5a4edb-22c5-4244-bced-bdc430b0775b" providerId="ADAL" clId="{C4992A6E-8013-42B3-879C-D483182FB6DE}" dt="2024-11-05T15:09:04.853" v="311" actId="1076"/>
          <ac:spMkLst>
            <pc:docMk/>
            <pc:sldMk cId="3592322181" sldId="281"/>
            <ac:spMk id="5" creationId="{8FCD0ADC-4201-54C9-B638-D7FB5C01AFC7}"/>
          </ac:spMkLst>
        </pc:spChg>
      </pc:sldChg>
      <pc:sldChg chg="addSp delSp modSp add mod">
        <pc:chgData name="Jakhongir Alikulov (Student)" userId="7c5a4edb-22c5-4244-bced-bdc430b0775b" providerId="ADAL" clId="{C4992A6E-8013-42B3-879C-D483182FB6DE}" dt="2024-11-05T15:15:41.351" v="351" actId="14100"/>
        <pc:sldMkLst>
          <pc:docMk/>
          <pc:sldMk cId="4284801857" sldId="282"/>
        </pc:sldMkLst>
        <pc:spChg chg="mod">
          <ac:chgData name="Jakhongir Alikulov (Student)" userId="7c5a4edb-22c5-4244-bced-bdc430b0775b" providerId="ADAL" clId="{C4992A6E-8013-42B3-879C-D483182FB6DE}" dt="2024-11-05T15:15:02.846" v="343" actId="1076"/>
          <ac:spMkLst>
            <pc:docMk/>
            <pc:sldMk cId="4284801857" sldId="282"/>
            <ac:spMk id="3" creationId="{E966CD52-118A-FCD4-86B0-E09F5933635D}"/>
          </ac:spMkLst>
        </pc:spChg>
        <pc:spChg chg="mod">
          <ac:chgData name="Jakhongir Alikulov (Student)" userId="7c5a4edb-22c5-4244-bced-bdc430b0775b" providerId="ADAL" clId="{C4992A6E-8013-42B3-879C-D483182FB6DE}" dt="2024-11-05T15:09:19.998" v="312" actId="1076"/>
          <ac:spMkLst>
            <pc:docMk/>
            <pc:sldMk cId="4284801857" sldId="282"/>
            <ac:spMk id="5" creationId="{8FCD0ADC-4201-54C9-B638-D7FB5C01AFC7}"/>
          </ac:spMkLst>
        </pc:spChg>
        <pc:picChg chg="del">
          <ac:chgData name="Jakhongir Alikulov (Student)" userId="7c5a4edb-22c5-4244-bced-bdc430b0775b" providerId="ADAL" clId="{C4992A6E-8013-42B3-879C-D483182FB6DE}" dt="2024-11-05T15:12:51.561" v="319" actId="478"/>
          <ac:picMkLst>
            <pc:docMk/>
            <pc:sldMk cId="4284801857" sldId="282"/>
            <ac:picMk id="2050" creationId="{CBCFE1AF-9B94-FEAB-23A0-992A95A77522}"/>
          </ac:picMkLst>
        </pc:picChg>
        <pc:picChg chg="add mod">
          <ac:chgData name="Jakhongir Alikulov (Student)" userId="7c5a4edb-22c5-4244-bced-bdc430b0775b" providerId="ADAL" clId="{C4992A6E-8013-42B3-879C-D483182FB6DE}" dt="2024-11-05T15:13:19.027" v="324" actId="1076"/>
          <ac:picMkLst>
            <pc:docMk/>
            <pc:sldMk cId="4284801857" sldId="282"/>
            <ac:picMk id="4098" creationId="{AEB51243-3B1A-20D1-F7FF-9B07E69FE738}"/>
          </ac:picMkLst>
        </pc:picChg>
        <pc:picChg chg="add mod">
          <ac:chgData name="Jakhongir Alikulov (Student)" userId="7c5a4edb-22c5-4244-bced-bdc430b0775b" providerId="ADAL" clId="{C4992A6E-8013-42B3-879C-D483182FB6DE}" dt="2024-11-05T15:15:02.846" v="343" actId="1076"/>
          <ac:picMkLst>
            <pc:docMk/>
            <pc:sldMk cId="4284801857" sldId="282"/>
            <ac:picMk id="4100" creationId="{9511942C-E13B-81EB-5FFD-F81F04754853}"/>
          </ac:picMkLst>
        </pc:picChg>
        <pc:picChg chg="add mod">
          <ac:chgData name="Jakhongir Alikulov (Student)" userId="7c5a4edb-22c5-4244-bced-bdc430b0775b" providerId="ADAL" clId="{C4992A6E-8013-42B3-879C-D483182FB6DE}" dt="2024-11-05T15:15:41.351" v="351" actId="14100"/>
          <ac:picMkLst>
            <pc:docMk/>
            <pc:sldMk cId="4284801857" sldId="282"/>
            <ac:picMk id="4102" creationId="{5552555A-9E50-084D-3B92-773D37F067D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DCF792-443A-4FD0-A3DA-4FCF2F6D7B8C}" type="datetime1">
              <a:rPr lang="en-GB" smtClean="0"/>
              <a:t>05/11/2024</a:t>
            </a:fld>
            <a:endParaRPr lang="en-GB"/>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GB" smtClean="0"/>
              <a:t>‹#›</a:t>
            </a:fld>
            <a:endParaRPr lang="en-GB"/>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5T14:22:11.994"/>
    </inkml:context>
    <inkml:brush xml:id="br0">
      <inkml:brushProperty name="width" value="0.035" units="cm"/>
      <inkml:brushProperty name="height" value="0.035" units="cm"/>
    </inkml:brush>
  </inkml:definitions>
  <inkml:trace contextRef="#ctx0" brushRef="#br0">25 84 10074 0 0,'-2'-1'3697'0'0,"-2"-3"-1841"0"0,0-2-1344 0 0,0 0-440 0 0,1 1-184 0 0,1 1-248 0 0,-1 1-312 0 0,2 0-400 0 0,-1-1-408 0 0,2 2-297 0 0,0-4-175 0 0,3 0 63 0 0,-2-1 201 0 0,3-1 288 0 0,0-1 376 0 0,0 0-1689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B43CD2B-A33A-4AAA-A84D-C16DCF3ADE3E}" type="datetime1">
              <a:rPr lang="en-GB" noProof="0" smtClean="0"/>
              <a:t>05/11/2024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en-GB" noProof="0" smtClean="0"/>
              <a:t>‹#›</a:t>
            </a:fld>
            <a:endParaRPr lang="en-GB"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1</a:t>
            </a:fld>
            <a:endParaRPr lang="en-GB"/>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10</a:t>
            </a:fld>
            <a:endParaRPr lang="en-GB"/>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ru-RU" noProof="0"/>
              <a:t>Образец заголовка</a:t>
            </a:r>
            <a:endParaRPr lang="en-GB" noProof="0"/>
          </a:p>
        </p:txBody>
      </p:sp>
      <p:sp>
        <p:nvSpPr>
          <p:cNvPr id="3" name="Subtitl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a:t>Образец подзаголовка</a:t>
            </a:r>
            <a:endParaRPr lang="en-GB" noProof="0"/>
          </a:p>
        </p:txBody>
      </p:sp>
      <p:sp>
        <p:nvSpPr>
          <p:cNvPr id="4" name="Date Placeholder 3"/>
          <p:cNvSpPr>
            <a:spLocks noGrp="1"/>
          </p:cNvSpPr>
          <p:nvPr>
            <p:ph type="dt" sz="half" idx="10"/>
          </p:nvPr>
        </p:nvSpPr>
        <p:spPr>
          <a:xfrm>
            <a:off x="8932558" y="5870575"/>
            <a:ext cx="1600200" cy="377825"/>
          </a:xfrm>
        </p:spPr>
        <p:txBody>
          <a:bodyPr rtlCol="0"/>
          <a:lstStyle/>
          <a:p>
            <a:pPr rtl="0"/>
            <a:fld id="{0FFC8AD5-C329-496E-BCF2-0809D6F0CB50}" type="datetime1">
              <a:rPr lang="en-GB" noProof="0" smtClean="0"/>
              <a:t>05/11/2024</a:t>
            </a:fld>
            <a:endParaRPr lang="en-GB" noProof="0"/>
          </a:p>
        </p:txBody>
      </p:sp>
      <p:sp>
        <p:nvSpPr>
          <p:cNvPr id="5" name="Footer Placeholder 4"/>
          <p:cNvSpPr>
            <a:spLocks noGrp="1"/>
          </p:cNvSpPr>
          <p:nvPr>
            <p:ph type="ftr" sz="quarter" idx="11"/>
          </p:nvPr>
        </p:nvSpPr>
        <p:spPr>
          <a:xfrm>
            <a:off x="3962399" y="5870575"/>
            <a:ext cx="4893958" cy="377825"/>
          </a:xfrm>
        </p:spPr>
        <p:txBody>
          <a:bodyPr rtlCol="0"/>
          <a:lstStyle/>
          <a:p>
            <a:pPr rtl="0"/>
            <a:endParaRPr lang="en-GB" noProof="0"/>
          </a:p>
        </p:txBody>
      </p:sp>
      <p:sp>
        <p:nvSpPr>
          <p:cNvPr id="6" name="Slide Number Placeholder 5"/>
          <p:cNvSpPr>
            <a:spLocks noGrp="1"/>
          </p:cNvSpPr>
          <p:nvPr>
            <p:ph type="sldNum" sz="quarter" idx="12"/>
          </p:nvPr>
        </p:nvSpPr>
        <p:spPr>
          <a:xfrm>
            <a:off x="10608958" y="5870575"/>
            <a:ext cx="551167" cy="377825"/>
          </a:xfrm>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ru-RU" noProof="0"/>
              <a:t>Образец заголовка</a:t>
            </a:r>
            <a:endParaRPr lang="en-GB" noProof="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Вставка рисунка</a:t>
            </a:r>
            <a:endParaRPr lang="en-GB" noProof="0"/>
          </a:p>
        </p:txBody>
      </p:sp>
      <p:sp>
        <p:nvSpPr>
          <p:cNvPr id="4" name="Text Placeholder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Date Placeholder 4"/>
          <p:cNvSpPr>
            <a:spLocks noGrp="1"/>
          </p:cNvSpPr>
          <p:nvPr>
            <p:ph type="dt" sz="half" idx="10"/>
          </p:nvPr>
        </p:nvSpPr>
        <p:spPr/>
        <p:txBody>
          <a:bodyPr rtlCol="0"/>
          <a:lstStyle/>
          <a:p>
            <a:pPr rtl="0"/>
            <a:fld id="{F1C00C0C-C787-4DA0-BB15-BE1D54FC3869}" type="datetime1">
              <a:rPr lang="en-GB" noProof="0" smtClean="0"/>
              <a:t>05/11/2024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ru-RU" noProof="0"/>
              <a:t>Образец заголовка</a:t>
            </a:r>
            <a:endParaRPr lang="en-GB" noProof="0"/>
          </a:p>
        </p:txBody>
      </p:sp>
      <p:sp>
        <p:nvSpPr>
          <p:cNvPr id="3" name="Text Placeholder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Date Placeholder 3"/>
          <p:cNvSpPr>
            <a:spLocks noGrp="1"/>
          </p:cNvSpPr>
          <p:nvPr>
            <p:ph type="dt" sz="half" idx="10"/>
          </p:nvPr>
        </p:nvSpPr>
        <p:spPr/>
        <p:txBody>
          <a:bodyPr rtlCol="0"/>
          <a:lstStyle/>
          <a:p>
            <a:pPr rtl="0"/>
            <a:fld id="{33DDE387-76E6-446C-B829-0E8C0B174171}"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6" name="Titl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ru-RU" noProof="0"/>
              <a:t>Образец заголовка</a:t>
            </a:r>
            <a:endParaRPr lang="en-GB" noProof="0"/>
          </a:p>
        </p:txBody>
      </p:sp>
      <p:sp>
        <p:nvSpPr>
          <p:cNvPr id="10" name="Text Placeholder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Образец текста</a:t>
            </a:r>
          </a:p>
        </p:txBody>
      </p:sp>
      <p:sp>
        <p:nvSpPr>
          <p:cNvPr id="3" name="Text Placeholder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Date Placeholder 3"/>
          <p:cNvSpPr>
            <a:spLocks noGrp="1"/>
          </p:cNvSpPr>
          <p:nvPr>
            <p:ph type="dt" sz="half" idx="10"/>
          </p:nvPr>
        </p:nvSpPr>
        <p:spPr/>
        <p:txBody>
          <a:bodyPr rtlCol="0"/>
          <a:lstStyle/>
          <a:p>
            <a:pPr rtl="0"/>
            <a:fld id="{837AB58A-57FF-4885-9B0C-FF8F5F32457E}"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ru-RU" noProof="0"/>
              <a:t>Образец заголовка</a:t>
            </a:r>
            <a:endParaRPr lang="en-GB" noProof="0"/>
          </a:p>
        </p:txBody>
      </p:sp>
      <p:sp>
        <p:nvSpPr>
          <p:cNvPr id="3" name="Text Placeholder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Date Placeholder 3"/>
          <p:cNvSpPr>
            <a:spLocks noGrp="1"/>
          </p:cNvSpPr>
          <p:nvPr>
            <p:ph type="dt" sz="half" idx="10"/>
          </p:nvPr>
        </p:nvSpPr>
        <p:spPr/>
        <p:txBody>
          <a:bodyPr rtlCol="0"/>
          <a:lstStyle/>
          <a:p>
            <a:pPr rtl="0"/>
            <a:fld id="{38A785A2-83F3-4CC3-B704-C68E8AAE5F3A}"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6" name="Titl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ru-RU" noProof="0"/>
              <a:t>Образец заголовка</a:t>
            </a:r>
            <a:endParaRPr lang="en-GB" noProof="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ru-RU" noProof="0"/>
              <a:t>Образец текста</a:t>
            </a:r>
          </a:p>
        </p:txBody>
      </p:sp>
      <p:sp>
        <p:nvSpPr>
          <p:cNvPr id="3" name="Text Placeholder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Date Placeholder 3"/>
          <p:cNvSpPr>
            <a:spLocks noGrp="1"/>
          </p:cNvSpPr>
          <p:nvPr>
            <p:ph type="dt" sz="half" idx="10"/>
          </p:nvPr>
        </p:nvSpPr>
        <p:spPr/>
        <p:txBody>
          <a:bodyPr rtlCol="0"/>
          <a:lstStyle/>
          <a:p>
            <a:pPr rtl="0"/>
            <a:fld id="{8D0BED67-9580-4FA4-97B5-A5E195D81A53}"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ru-RU" noProof="0"/>
              <a:t>Образец заголовка</a:t>
            </a:r>
            <a:endParaRPr lang="en-GB" noProof="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ru-RU" noProof="0"/>
              <a:t>Образец текста</a:t>
            </a:r>
          </a:p>
        </p:txBody>
      </p:sp>
      <p:sp>
        <p:nvSpPr>
          <p:cNvPr id="3" name="Text Placeholder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Date Placeholder 3"/>
          <p:cNvSpPr>
            <a:spLocks noGrp="1"/>
          </p:cNvSpPr>
          <p:nvPr>
            <p:ph type="dt" sz="half" idx="10"/>
          </p:nvPr>
        </p:nvSpPr>
        <p:spPr/>
        <p:txBody>
          <a:bodyPr rtlCol="0"/>
          <a:lstStyle/>
          <a:p>
            <a:pPr rtl="0"/>
            <a:fld id="{DF395BDA-398D-4375-9019-3BEC1D10FCE9}"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rtlCol="0"/>
          <a:lstStyle/>
          <a:p>
            <a:pPr rtl="0"/>
            <a:r>
              <a:rPr lang="ru-RU" noProof="0"/>
              <a:t>Образец заголовка</a:t>
            </a:r>
            <a:endParaRPr lang="en-GB" noProof="0"/>
          </a:p>
        </p:txBody>
      </p:sp>
      <p:sp>
        <p:nvSpPr>
          <p:cNvPr id="3" name="Vertical Text Placeholder 2"/>
          <p:cNvSpPr>
            <a:spLocks noGrp="1"/>
          </p:cNvSpPr>
          <p:nvPr>
            <p:ph type="body" orient="vert" idx="1"/>
          </p:nvPr>
        </p:nvSpPr>
        <p:spPr/>
        <p:txBody>
          <a:bodyPr vert="eaVert" rtlCol="0" anchor="t"/>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en-GB" noProof="0"/>
          </a:p>
        </p:txBody>
      </p:sp>
      <p:sp>
        <p:nvSpPr>
          <p:cNvPr id="4" name="Date Placeholder 3"/>
          <p:cNvSpPr>
            <a:spLocks noGrp="1"/>
          </p:cNvSpPr>
          <p:nvPr>
            <p:ph type="dt" sz="half" idx="10"/>
          </p:nvPr>
        </p:nvSpPr>
        <p:spPr/>
        <p:txBody>
          <a:bodyPr rtlCol="0"/>
          <a:lstStyle/>
          <a:p>
            <a:pPr rtl="0"/>
            <a:fld id="{B905BF75-B0B2-4A51-B3DF-71D3D1F6D1F8}"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rtlCol="0"/>
          <a:lstStyle/>
          <a:p>
            <a:pPr rtl="0"/>
            <a:r>
              <a:rPr lang="ru-RU" noProof="0"/>
              <a:t>Образец заголовка</a:t>
            </a:r>
            <a:endParaRPr lang="en-GB" noProof="0"/>
          </a:p>
        </p:txBody>
      </p:sp>
      <p:sp>
        <p:nvSpPr>
          <p:cNvPr id="3" name="Vertical Text Placeholder 2"/>
          <p:cNvSpPr>
            <a:spLocks noGrp="1"/>
          </p:cNvSpPr>
          <p:nvPr>
            <p:ph type="body" orient="vert" idx="1"/>
          </p:nvPr>
        </p:nvSpPr>
        <p:spPr>
          <a:xfrm>
            <a:off x="685800" y="609600"/>
            <a:ext cx="7832116" cy="5181600"/>
          </a:xfrm>
        </p:spPr>
        <p:txBody>
          <a:bodyPr vert="eaVert" rtlCol="0" anchor="t"/>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en-GB" noProof="0"/>
          </a:p>
        </p:txBody>
      </p:sp>
      <p:sp>
        <p:nvSpPr>
          <p:cNvPr id="4" name="Date Placeholder 3"/>
          <p:cNvSpPr>
            <a:spLocks noGrp="1"/>
          </p:cNvSpPr>
          <p:nvPr>
            <p:ph type="dt" sz="half" idx="10"/>
          </p:nvPr>
        </p:nvSpPr>
        <p:spPr/>
        <p:txBody>
          <a:bodyPr rtlCol="0"/>
          <a:lstStyle/>
          <a:p>
            <a:pPr rtl="0"/>
            <a:fld id="{E4C1748C-E82D-495B-8EBF-8E1A8947A970}"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ru-RU" noProof="0"/>
              <a:t>Образец заголовка</a:t>
            </a:r>
            <a:endParaRPr lang="en-GB" noProof="0"/>
          </a:p>
        </p:txBody>
      </p:sp>
      <p:sp>
        <p:nvSpPr>
          <p:cNvPr id="3" name="Content Placeholder 2"/>
          <p:cNvSpPr>
            <a:spLocks noGrp="1"/>
          </p:cNvSpPr>
          <p:nvPr>
            <p:ph idx="1"/>
          </p:nvPr>
        </p:nvSpPr>
        <p:spPr/>
        <p:txBody>
          <a:bodyPr rtlCol="0" anchor="ct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en-GB" noProof="0"/>
          </a:p>
        </p:txBody>
      </p:sp>
      <p:sp>
        <p:nvSpPr>
          <p:cNvPr id="4" name="Date Placeholder 3"/>
          <p:cNvSpPr>
            <a:spLocks noGrp="1"/>
          </p:cNvSpPr>
          <p:nvPr>
            <p:ph type="dt" sz="half" idx="10"/>
          </p:nvPr>
        </p:nvSpPr>
        <p:spPr/>
        <p:txBody>
          <a:bodyPr rtlCol="0"/>
          <a:lstStyle/>
          <a:p>
            <a:pPr rtl="0"/>
            <a:fld id="{4E21552F-1D3E-440B-BB48-D8CC39A7FE39}"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rtlCol="0" anchor="b"/>
          <a:lstStyle>
            <a:lvl1pPr algn="l">
              <a:defRPr sz="4000" b="0" cap="all"/>
            </a:lvl1pPr>
          </a:lstStyle>
          <a:p>
            <a:pPr rtl="0"/>
            <a:r>
              <a:rPr lang="ru-RU" noProof="0"/>
              <a:t>Образец заголовка</a:t>
            </a:r>
            <a:endParaRPr lang="en-GB" noProof="0"/>
          </a:p>
        </p:txBody>
      </p:sp>
      <p:sp>
        <p:nvSpPr>
          <p:cNvPr id="3" name="Text Placeholder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Date Placeholder 3"/>
          <p:cNvSpPr>
            <a:spLocks noGrp="1"/>
          </p:cNvSpPr>
          <p:nvPr>
            <p:ph type="dt" sz="half" idx="10"/>
          </p:nvPr>
        </p:nvSpPr>
        <p:spPr/>
        <p:txBody>
          <a:bodyPr rtlCol="0"/>
          <a:lstStyle/>
          <a:p>
            <a:pPr rtl="0"/>
            <a:fld id="{2D68592E-0D2E-4227-812D-A1AF6778D95B}" type="datetime1">
              <a:rPr lang="en-GB" noProof="0" smtClean="0"/>
              <a:t>05/11/2024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ru-RU" noProof="0"/>
              <a:t>Образец заголовка</a:t>
            </a:r>
            <a:endParaRPr lang="en-GB" noProof="0"/>
          </a:p>
        </p:txBody>
      </p:sp>
      <p:sp>
        <p:nvSpPr>
          <p:cNvPr id="3" name="Content Placeholder 2"/>
          <p:cNvSpPr>
            <a:spLocks noGrp="1"/>
          </p:cNvSpPr>
          <p:nvPr>
            <p:ph sz="half" idx="1"/>
          </p:nvPr>
        </p:nvSpPr>
        <p:spPr>
          <a:xfrm>
            <a:off x="685802" y="2142067"/>
            <a:ext cx="4995334" cy="3649134"/>
          </a:xfrm>
        </p:spPr>
        <p:txBody>
          <a:bodyPr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en-GB" noProof="0"/>
          </a:p>
        </p:txBody>
      </p:sp>
      <p:sp>
        <p:nvSpPr>
          <p:cNvPr id="4" name="Content Placeholder 3"/>
          <p:cNvSpPr>
            <a:spLocks noGrp="1"/>
          </p:cNvSpPr>
          <p:nvPr>
            <p:ph sz="half" idx="2"/>
          </p:nvPr>
        </p:nvSpPr>
        <p:spPr>
          <a:xfrm>
            <a:off x="5821895" y="2142067"/>
            <a:ext cx="4995332" cy="3649133"/>
          </a:xfrm>
        </p:spPr>
        <p:txBody>
          <a:bodyPr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en-GB" noProof="0"/>
          </a:p>
        </p:txBody>
      </p:sp>
      <p:sp>
        <p:nvSpPr>
          <p:cNvPr id="5" name="Date Placeholder 4"/>
          <p:cNvSpPr>
            <a:spLocks noGrp="1"/>
          </p:cNvSpPr>
          <p:nvPr>
            <p:ph type="dt" sz="half" idx="10"/>
          </p:nvPr>
        </p:nvSpPr>
        <p:spPr/>
        <p:txBody>
          <a:bodyPr rtlCol="0"/>
          <a:lstStyle/>
          <a:p>
            <a:pPr rtl="0"/>
            <a:fld id="{092D208F-547B-4225-8D99-14EFAE09E88A}" type="datetime1">
              <a:rPr lang="en-GB" noProof="0" smtClean="0"/>
              <a:t>05/11/2024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ru-RU" noProof="0"/>
              <a:t>Образец заголовка</a:t>
            </a:r>
            <a:endParaRPr lang="en-GB" noProof="0"/>
          </a:p>
        </p:txBody>
      </p:sp>
      <p:sp>
        <p:nvSpPr>
          <p:cNvPr id="3" name="Text Placeholder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4" name="Content Placeholder 3"/>
          <p:cNvSpPr>
            <a:spLocks noGrp="1"/>
          </p:cNvSpPr>
          <p:nvPr>
            <p:ph sz="half" idx="2"/>
          </p:nvPr>
        </p:nvSpPr>
        <p:spPr>
          <a:xfrm>
            <a:off x="685801" y="2870201"/>
            <a:ext cx="4996923" cy="2920998"/>
          </a:xfrm>
        </p:spPr>
        <p:txBody>
          <a:bodyPr rtlCol="0" anchor="t">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en-GB" noProof="0"/>
          </a:p>
        </p:txBody>
      </p:sp>
      <p:sp>
        <p:nvSpPr>
          <p:cNvPr id="5" name="Text Placeholder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6" name="Content Placeholder 5"/>
          <p:cNvSpPr>
            <a:spLocks noGrp="1"/>
          </p:cNvSpPr>
          <p:nvPr>
            <p:ph sz="quarter" idx="4"/>
          </p:nvPr>
        </p:nvSpPr>
        <p:spPr>
          <a:xfrm>
            <a:off x="5823483" y="2870201"/>
            <a:ext cx="4995334" cy="2920998"/>
          </a:xfrm>
        </p:spPr>
        <p:txBody>
          <a:bodyPr rtlCol="0" anchor="t">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en-GB" noProof="0"/>
          </a:p>
        </p:txBody>
      </p:sp>
      <p:sp>
        <p:nvSpPr>
          <p:cNvPr id="7" name="Date Placeholder 6"/>
          <p:cNvSpPr>
            <a:spLocks noGrp="1"/>
          </p:cNvSpPr>
          <p:nvPr>
            <p:ph type="dt" sz="half" idx="10"/>
          </p:nvPr>
        </p:nvSpPr>
        <p:spPr/>
        <p:txBody>
          <a:bodyPr rtlCol="0"/>
          <a:lstStyle/>
          <a:p>
            <a:pPr rtl="0"/>
            <a:fld id="{B5A6E6B8-C81E-44CD-94D7-562E9A9CC48B}" type="datetime1">
              <a:rPr lang="en-GB" noProof="0" smtClean="0"/>
              <a:t>05/11/2024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ru-RU" noProof="0"/>
              <a:t>Образец заголовка</a:t>
            </a:r>
            <a:endParaRPr lang="en-GB" noProof="0"/>
          </a:p>
        </p:txBody>
      </p:sp>
      <p:sp>
        <p:nvSpPr>
          <p:cNvPr id="3" name="Date Placeholder 2"/>
          <p:cNvSpPr>
            <a:spLocks noGrp="1"/>
          </p:cNvSpPr>
          <p:nvPr>
            <p:ph type="dt" sz="half" idx="10"/>
          </p:nvPr>
        </p:nvSpPr>
        <p:spPr/>
        <p:txBody>
          <a:bodyPr rtlCol="0"/>
          <a:lstStyle/>
          <a:p>
            <a:pPr rtl="0"/>
            <a:fld id="{C96D41C0-1FE7-4365-8105-6573436B100F}" type="datetime1">
              <a:rPr lang="en-GB" noProof="0" smtClean="0"/>
              <a:t>05/11/2024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rtlCol="0"/>
          <a:lstStyle/>
          <a:p>
            <a:pPr rtl="0"/>
            <a:fld id="{C0040549-EBD3-46A8-BBE1-B0D6DAD810D6}" type="datetime1">
              <a:rPr lang="en-GB" noProof="0" smtClean="0"/>
              <a:t>05/11/2024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ru-RU" noProof="0"/>
              <a:t>Образец заголовка</a:t>
            </a:r>
            <a:endParaRPr lang="en-GB" noProof="0"/>
          </a:p>
        </p:txBody>
      </p:sp>
      <p:sp>
        <p:nvSpPr>
          <p:cNvPr id="3" name="Content Placeholder 2"/>
          <p:cNvSpPr>
            <a:spLocks noGrp="1"/>
          </p:cNvSpPr>
          <p:nvPr>
            <p:ph idx="1"/>
          </p:nvPr>
        </p:nvSpPr>
        <p:spPr>
          <a:xfrm>
            <a:off x="4648201" y="609601"/>
            <a:ext cx="6169026" cy="5181600"/>
          </a:xfrm>
        </p:spPr>
        <p:txBody>
          <a:bodyPr rtlCol="0" anchor="ctr">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en-GB" noProof="0"/>
          </a:p>
        </p:txBody>
      </p:sp>
      <p:sp>
        <p:nvSpPr>
          <p:cNvPr id="4" name="Text Placeholder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Date Placeholder 4"/>
          <p:cNvSpPr>
            <a:spLocks noGrp="1"/>
          </p:cNvSpPr>
          <p:nvPr>
            <p:ph type="dt" sz="half" idx="10"/>
          </p:nvPr>
        </p:nvSpPr>
        <p:spPr/>
        <p:txBody>
          <a:bodyPr rtlCol="0"/>
          <a:lstStyle/>
          <a:p>
            <a:pPr rtl="0"/>
            <a:fld id="{D034A7B0-A803-48EB-B928-17C9778CB737}" type="datetime1">
              <a:rPr lang="en-GB" noProof="0" smtClean="0"/>
              <a:t>05/11/2024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ru-RU" noProof="0"/>
              <a:t>Образец заголовка</a:t>
            </a:r>
            <a:endParaRPr lang="en-GB" noProof="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Вставка рисунка</a:t>
            </a:r>
            <a:endParaRPr lang="en-GB" noProof="0"/>
          </a:p>
        </p:txBody>
      </p:sp>
      <p:sp>
        <p:nvSpPr>
          <p:cNvPr id="4" name="Text Placeholder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Date Placeholder 4"/>
          <p:cNvSpPr>
            <a:spLocks noGrp="1"/>
          </p:cNvSpPr>
          <p:nvPr>
            <p:ph type="dt" sz="half" idx="10"/>
          </p:nvPr>
        </p:nvSpPr>
        <p:spPr/>
        <p:txBody>
          <a:bodyPr rtlCol="0"/>
          <a:lstStyle/>
          <a:p>
            <a:pPr rtl="0"/>
            <a:fld id="{A5E0C383-5762-4350-8B0C-BBD7EEB87FEC}" type="datetime1">
              <a:rPr lang="en-GB" noProof="0" smtClean="0"/>
              <a:t>05/11/2024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ru-RU" noProof="0"/>
              <a:t>Образец заголовка</a:t>
            </a:r>
            <a:endParaRPr lang="en-GB" noProof="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48760432-64E1-492A-A99A-DD20BDEC9669}" type="datetime1">
              <a:rPr lang="en-GB" noProof="0" smtClean="0"/>
              <a:t>05/11/2024</a:t>
            </a:fld>
            <a:endParaRPr lang="en-GB" noProof="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GB" noProof="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3142"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5855567" y="773232"/>
            <a:ext cx="5484767" cy="1751424"/>
          </a:xfrm>
        </p:spPr>
        <p:txBody>
          <a:bodyPr rtlCol="0">
            <a:normAutofit/>
          </a:bodyPr>
          <a:lstStyle/>
          <a:p>
            <a:pPr rtl="0"/>
            <a:r>
              <a:rPr lang="en-GB" b="1" dirty="0"/>
              <a:t>Secure Software Development</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7182678" y="5510942"/>
            <a:ext cx="4083822" cy="477167"/>
          </a:xfrm>
        </p:spPr>
        <p:txBody>
          <a:bodyPr rtlCol="0">
            <a:normAutofit/>
          </a:bodyPr>
          <a:lstStyle/>
          <a:p>
            <a:pPr rtl="0"/>
            <a:r>
              <a:rPr lang="en-GB" dirty="0">
                <a:solidFill>
                  <a:schemeClr val="accent1">
                    <a:lumMod val="40000"/>
                    <a:lumOff val="60000"/>
                  </a:schemeClr>
                </a:solidFill>
              </a:rPr>
              <a:t>Group </a:t>
            </a:r>
            <a:r>
              <a:rPr lang="ru-RU" dirty="0">
                <a:solidFill>
                  <a:schemeClr val="accent1">
                    <a:lumMod val="40000"/>
                    <a:lumOff val="60000"/>
                  </a:schemeClr>
                </a:solidFill>
              </a:rPr>
              <a:t>№</a:t>
            </a:r>
            <a:r>
              <a:rPr lang="en-GB" dirty="0">
                <a:solidFill>
                  <a:schemeClr val="accent1">
                    <a:lumMod val="40000"/>
                    <a:lumOff val="60000"/>
                  </a:schemeClr>
                </a:solidFill>
              </a:rPr>
              <a:t>5: Alex, Jakh, Dmitriy, Asad</a:t>
            </a:r>
          </a:p>
        </p:txBody>
      </p:sp>
      <p:sp>
        <p:nvSpPr>
          <p:cNvPr id="4" name="TextBox 3">
            <a:extLst>
              <a:ext uri="{FF2B5EF4-FFF2-40B4-BE49-F238E27FC236}">
                <a16:creationId xmlns:a16="http://schemas.microsoft.com/office/drawing/2014/main" id="{0291638A-27FD-BEC1-9D10-9E49A4611DA7}"/>
              </a:ext>
            </a:extLst>
          </p:cNvPr>
          <p:cNvSpPr txBox="1"/>
          <p:nvPr/>
        </p:nvSpPr>
        <p:spPr>
          <a:xfrm>
            <a:off x="9900402" y="2570810"/>
            <a:ext cx="1491049" cy="369332"/>
          </a:xfrm>
          <a:prstGeom prst="rect">
            <a:avLst/>
          </a:prstGeom>
          <a:noFill/>
        </p:spPr>
        <p:txBody>
          <a:bodyPr wrap="square" rtlCol="0">
            <a:spAutoFit/>
          </a:bodyPr>
          <a:lstStyle/>
          <a:p>
            <a:r>
              <a:rPr lang="en-GB" dirty="0"/>
              <a:t>Portfolio </a:t>
            </a:r>
            <a:r>
              <a:rPr lang="ru-RU" dirty="0"/>
              <a:t>№1</a:t>
            </a:r>
            <a:endParaRPr lang="en-GB" dirty="0"/>
          </a:p>
        </p:txBody>
      </p:sp>
      <p:sp>
        <p:nvSpPr>
          <p:cNvPr id="6" name="TextBox 5">
            <a:extLst>
              <a:ext uri="{FF2B5EF4-FFF2-40B4-BE49-F238E27FC236}">
                <a16:creationId xmlns:a16="http://schemas.microsoft.com/office/drawing/2014/main" id="{79A5D8C9-C2F7-1442-6A2F-A0E5A4E4B6D0}"/>
              </a:ext>
            </a:extLst>
          </p:cNvPr>
          <p:cNvSpPr txBox="1"/>
          <p:nvPr/>
        </p:nvSpPr>
        <p:spPr>
          <a:xfrm>
            <a:off x="7228115" y="3020399"/>
            <a:ext cx="4209535" cy="369332"/>
          </a:xfrm>
          <a:prstGeom prst="rect">
            <a:avLst/>
          </a:prstGeom>
          <a:noFill/>
        </p:spPr>
        <p:txBody>
          <a:bodyPr wrap="square" rtlCol="0">
            <a:spAutoFit/>
          </a:bodyPr>
          <a:lstStyle/>
          <a:p>
            <a:r>
              <a:rPr lang="en-GB" dirty="0"/>
              <a:t>University of Roehampton, Cyber Security</a:t>
            </a:r>
          </a:p>
        </p:txBody>
      </p:sp>
      <p:pic>
        <p:nvPicPr>
          <p:cNvPr id="7" name="Рисунок 6">
            <a:extLst>
              <a:ext uri="{FF2B5EF4-FFF2-40B4-BE49-F238E27FC236}">
                <a16:creationId xmlns:a16="http://schemas.microsoft.com/office/drawing/2014/main" id="{75CAF6B2-2357-3764-22D3-24AF7E0F2672}"/>
              </a:ext>
            </a:extLst>
          </p:cNvPr>
          <p:cNvPicPr>
            <a:picLocks noChangeAspect="1"/>
          </p:cNvPicPr>
          <p:nvPr/>
        </p:nvPicPr>
        <p:blipFill>
          <a:blip r:embed="rId4"/>
          <a:stretch>
            <a:fillRect/>
          </a:stretch>
        </p:blipFill>
        <p:spPr>
          <a:xfrm>
            <a:off x="851666" y="1106431"/>
            <a:ext cx="4859659" cy="5056009"/>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en-GB" dirty="0"/>
              <a:t>Thank You for your attention!</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6900498" y="5108922"/>
            <a:ext cx="4259627" cy="411555"/>
          </a:xfrm>
        </p:spPr>
        <p:txBody>
          <a:bodyPr rtlCol="0">
            <a:normAutofit/>
          </a:bodyPr>
          <a:lstStyle/>
          <a:p>
            <a:pPr rtl="0"/>
            <a:r>
              <a:rPr lang="en-GB" dirty="0">
                <a:solidFill>
                  <a:schemeClr val="accent1">
                    <a:lumMod val="40000"/>
                    <a:lumOff val="60000"/>
                  </a:schemeClr>
                </a:solidFill>
              </a:rPr>
              <a:t>Group </a:t>
            </a:r>
            <a:r>
              <a:rPr lang="ru-RU" dirty="0">
                <a:solidFill>
                  <a:schemeClr val="accent1">
                    <a:lumMod val="40000"/>
                    <a:lumOff val="60000"/>
                  </a:schemeClr>
                </a:solidFill>
              </a:rPr>
              <a:t>№5</a:t>
            </a:r>
            <a:r>
              <a:rPr lang="en-GB" dirty="0">
                <a:solidFill>
                  <a:schemeClr val="accent1">
                    <a:lumMod val="40000"/>
                    <a:lumOff val="60000"/>
                  </a:schemeClr>
                </a:solidFill>
              </a:rPr>
              <a:t>: Alex, Jakh, Dmitriy, Asad</a:t>
            </a:r>
          </a:p>
        </p:txBody>
      </p:sp>
      <p:pic>
        <p:nvPicPr>
          <p:cNvPr id="6" name="Рисунок 5" descr="Изображение выглядит как мультфильм, графическая вставка, эмотикон, смайлик&#10;&#10;Автоматически созданное описание">
            <a:extLst>
              <a:ext uri="{FF2B5EF4-FFF2-40B4-BE49-F238E27FC236}">
                <a16:creationId xmlns:a16="http://schemas.microsoft.com/office/drawing/2014/main" id="{B07C78E4-33E7-8759-5954-201351607337}"/>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0" b="99394" l="0" r="99156">
                        <a14:foregroundMark x1="31224" y1="21818" x2="26371" y2="26970"/>
                        <a14:foregroundMark x1="29325" y1="11515" x2="29325" y2="11515"/>
                        <a14:foregroundMark x1="34599" y1="11212" x2="32394" y2="5606"/>
                        <a14:foregroundMark x1="28730" y1="2342" x2="20675" y2="6970"/>
                        <a14:foregroundMark x1="20675" y1="6970" x2="11814" y2="19394"/>
                        <a14:foregroundMark x1="10822" y1="22880" x2="9916" y2="26061"/>
                        <a14:foregroundMark x1="11814" y1="19394" x2="10847" y2="22791"/>
                        <a14:foregroundMark x1="29380" y1="2921" x2="21730" y2="6061"/>
                        <a14:foregroundMark x1="33544" y1="1212" x2="31731" y2="1956"/>
                        <a14:foregroundMark x1="21730" y1="6061" x2="10970" y2="16061"/>
                        <a14:foregroundMark x1="4332" y1="28485" x2="4008" y2="29091"/>
                        <a14:foregroundMark x1="5074" y1="27096" x2="4332" y2="28485"/>
                        <a14:foregroundMark x1="10970" y1="16061" x2="7517" y2="22524"/>
                        <a14:foregroundMark x1="3839" y1="29859" x2="1074" y2="42400"/>
                        <a14:foregroundMark x1="69198" y1="73030" x2="62236" y2="86061"/>
                        <a14:foregroundMark x1="62236" y1="86061" x2="51477" y2="95455"/>
                        <a14:foregroundMark x1="51477" y1="95455" x2="43496" y2="98664"/>
                        <a14:foregroundMark x1="27094" y1="98133" x2="17932" y2="93030"/>
                        <a14:foregroundMark x1="17932" y1="93030" x2="9283" y2="83333"/>
                        <a14:foregroundMark x1="9283" y1="83333" x2="8017" y2="79394"/>
                        <a14:foregroundMark x1="24895" y1="96364" x2="27608" y2="97013"/>
                        <a14:foregroundMark x1="43747" y1="98096" x2="47679" y2="97273"/>
                        <a14:foregroundMark x1="57384" y1="68182" x2="53586" y2="75758"/>
                        <a14:foregroundMark x1="58017" y1="66061" x2="56118" y2="68788"/>
                        <a14:foregroundMark x1="89264" y1="26758" x2="89241" y2="26970"/>
                        <a14:foregroundMark x1="89535" y1="24242" x2="89522" y2="24366"/>
                        <a14:foregroundMark x1="89623" y1="23427" x2="89535" y2="24242"/>
                        <a14:foregroundMark x1="90035" y1="19609" x2="89820" y2="21606"/>
                        <a14:foregroundMark x1="91228" y1="8543" x2="90206" y2="18024"/>
                        <a14:foregroundMark x1="98734" y1="43939" x2="98821" y2="44188"/>
                        <a14:foregroundMark x1="94304" y1="31212" x2="98734" y2="43939"/>
                        <a14:foregroundMark x1="98058" y1="59623" x2="97237" y2="65626"/>
                        <a14:foregroundMark x1="97468" y1="63939" x2="93882" y2="71212"/>
                        <a14:foregroundMark x1="91350" y1="31212" x2="91350" y2="31212"/>
                        <a14:foregroundMark x1="91350" y1="31212" x2="88608" y2="28182"/>
                        <a14:foregroundMark x1="89451" y1="27879" x2="89451" y2="27879"/>
                        <a14:foregroundMark x1="90717" y1="7879" x2="90717" y2="7879"/>
                        <a14:foregroundMark x1="90717" y1="7879" x2="91350" y2="7879"/>
                        <a14:foregroundMark x1="90295" y1="6061" x2="90295" y2="6061"/>
                        <a14:foregroundMark x1="90295" y1="6061" x2="91561" y2="8182"/>
                        <a14:foregroundMark x1="98261" y1="57576" x2="97931" y2="62151"/>
                        <a14:foregroundMark x1="99156" y1="45152" x2="98261" y2="57576"/>
                        <a14:foregroundMark x1="98232" y1="57576" x2="98312" y2="59091"/>
                        <a14:foregroundMark x1="97468" y1="43030" x2="98232" y2="57576"/>
                        <a14:foregroundMark x1="98312" y1="59091" x2="97679" y2="61515"/>
                        <a14:foregroundMark x1="98734" y1="55758" x2="98312" y2="59697"/>
                        <a14:foregroundMark x1="27848" y1="97273" x2="38397" y2="98485"/>
                        <a14:foregroundMark x1="36709" y1="98182" x2="36709" y2="98182"/>
                        <a14:foregroundMark x1="37764" y1="99091" x2="37764" y2="99091"/>
                        <a14:foregroundMark x1="37764" y1="99091" x2="37764" y2="99091"/>
                        <a14:foregroundMark x1="39241" y1="98182" x2="39241" y2="98182"/>
                        <a14:backgroundMark x1="5907" y1="9091" x2="5907" y2="9091"/>
                        <a14:backgroundMark x1="5907" y1="9091" x2="5907" y2="9091"/>
                        <a14:backgroundMark x1="3123" y1="28701" x2="3165" y2="28485"/>
                        <a14:backgroundMark x1="3165" y1="28485" x2="3249" y2="28377"/>
                        <a14:backgroundMark x1="14334" y1="934" x2="6540" y2="1212"/>
                        <a14:backgroundMark x1="6540" y1="1212" x2="211" y2="15455"/>
                        <a14:backgroundMark x1="289" y1="25594" x2="303" y2="27459"/>
                        <a14:backgroundMark x1="211" y1="15455" x2="240" y2="19261"/>
                        <a14:backgroundMark x1="4219" y1="85152" x2="1055" y2="87879"/>
                        <a14:backgroundMark x1="8439" y1="90606" x2="8017" y2="91515"/>
                        <a14:backgroundMark x1="79536" y1="88485" x2="91772" y2="86667"/>
                        <a14:backgroundMark x1="91772" y1="86667" x2="71921" y2="84818"/>
                        <a14:backgroundMark x1="70362" y1="87736" x2="71730" y2="90909"/>
                        <a14:backgroundMark x1="29536" y1="0" x2="29536" y2="0"/>
                        <a14:backgroundMark x1="29536" y1="0" x2="28481" y2="2121"/>
                        <a14:backgroundMark x1="29747" y1="606" x2="29747" y2="1212"/>
                        <a14:backgroundMark x1="30591" y1="303" x2="30591" y2="303"/>
                        <a14:backgroundMark x1="49156" y1="909" x2="51477" y2="1818"/>
                        <a14:backgroundMark x1="91561" y1="20606" x2="90717" y2="20909"/>
                        <a14:backgroundMark x1="90717" y1="21818" x2="90506" y2="23636"/>
                        <a14:backgroundMark x1="89873" y1="24242" x2="89873" y2="24242"/>
                        <a14:backgroundMark x1="89873" y1="24242" x2="90084" y2="25455"/>
                        <a14:backgroundMark x1="90506" y1="25455" x2="90506" y2="25455"/>
                        <a14:backgroundMark x1="90506" y1="25455" x2="89846" y2="26402"/>
                        <a14:backgroundMark x1="89715" y1="25982" x2="89873" y2="23030"/>
                        <a14:backgroundMark x1="89662" y1="24242" x2="89662" y2="24242"/>
                        <a14:backgroundMark x1="89662" y1="24242" x2="90295" y2="22424"/>
                        <a14:backgroundMark x1="90084" y1="22727" x2="90084" y2="22727"/>
                        <a14:backgroundMark x1="90084" y1="22727" x2="90295" y2="21212"/>
                        <a14:backgroundMark x1="90295" y1="21818" x2="90295" y2="21818"/>
                        <a14:backgroundMark x1="90295" y1="21818" x2="90506" y2="19394"/>
                        <a14:backgroundMark x1="37850" y1="99654" x2="38397" y2="99697"/>
                        <a14:backgroundMark x1="26793" y1="98788" x2="27128" y2="98814"/>
                        <a14:backgroundMark x1="38397" y1="99697" x2="43038" y2="99697"/>
                        <a14:backgroundMark x1="0" y1="42424" x2="211" y2="61515"/>
                        <a14:backgroundMark x1="3586" y1="25455" x2="4430" y2="27576"/>
                        <a14:backgroundMark x1="3586" y1="28485" x2="3586" y2="28485"/>
                        <a14:backgroundMark x1="3586" y1="28485" x2="3165" y2="28788"/>
                        <a14:backgroundMark x1="3376" y1="28485" x2="3376" y2="28485"/>
                        <a14:backgroundMark x1="3376" y1="28485" x2="4008" y2="28182"/>
                        <a14:backgroundMark x1="3165" y1="29091" x2="3165" y2="29091"/>
                      </a14:backgroundRemoval>
                    </a14:imgEffect>
                  </a14:imgLayer>
                </a14:imgProps>
              </a:ext>
            </a:extLst>
          </a:blip>
          <a:srcRect/>
          <a:stretch/>
        </p:blipFill>
        <p:spPr>
          <a:xfrm>
            <a:off x="673099" y="844022"/>
            <a:ext cx="4514850" cy="3143250"/>
          </a:xfrm>
          <a:prstGeom prst="rect">
            <a:avLst/>
          </a:prstGeom>
        </p:spPr>
      </p:pic>
      <mc:AlternateContent xmlns:mc="http://schemas.openxmlformats.org/markup-compatibility/2006">
        <mc:Choice xmlns:p14="http://schemas.microsoft.com/office/powerpoint/2010/main" Requires="p14">
          <p:contentPart p14:bwMode="auto" r:id="rId7">
            <p14:nvContentPartPr>
              <p14:cNvPr id="17" name="Рукописный ввод 16">
                <a:extLst>
                  <a:ext uri="{FF2B5EF4-FFF2-40B4-BE49-F238E27FC236}">
                    <a16:creationId xmlns:a16="http://schemas.microsoft.com/office/drawing/2014/main" id="{1E8CF005-1D1D-6F35-61DC-010DE8FE4CFF}"/>
                  </a:ext>
                </a:extLst>
              </p14:cNvPr>
              <p14:cNvContentPartPr/>
              <p14:nvPr/>
            </p14:nvContentPartPr>
            <p14:xfrm>
              <a:off x="6014938" y="2415647"/>
              <a:ext cx="9360" cy="30240"/>
            </p14:xfrm>
          </p:contentPart>
        </mc:Choice>
        <mc:Fallback>
          <p:pic>
            <p:nvPicPr>
              <p:cNvPr id="17" name="Рукописный ввод 16">
                <a:extLst>
                  <a:ext uri="{FF2B5EF4-FFF2-40B4-BE49-F238E27FC236}">
                    <a16:creationId xmlns:a16="http://schemas.microsoft.com/office/drawing/2014/main" id="{1E8CF005-1D1D-6F35-61DC-010DE8FE4CFF}"/>
                  </a:ext>
                </a:extLst>
              </p:cNvPr>
              <p:cNvPicPr/>
              <p:nvPr/>
            </p:nvPicPr>
            <p:blipFill>
              <a:blip r:embed="rId8"/>
              <a:stretch>
                <a:fillRect/>
              </a:stretch>
            </p:blipFill>
            <p:spPr>
              <a:xfrm>
                <a:off x="6008818" y="2409527"/>
                <a:ext cx="21600" cy="42480"/>
              </a:xfrm>
              <a:prstGeom prst="rect">
                <a:avLst/>
              </a:prstGeom>
            </p:spPr>
          </p:pic>
        </mc:Fallback>
      </mc:AlternateContent>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8E90E-76D7-162B-31C9-53E539FCEE72}"/>
              </a:ext>
            </a:extLst>
          </p:cNvPr>
          <p:cNvSpPr txBox="1"/>
          <p:nvPr/>
        </p:nvSpPr>
        <p:spPr>
          <a:xfrm>
            <a:off x="685801" y="609600"/>
            <a:ext cx="10131425" cy="1456267"/>
          </a:xfrm>
          <a:prstGeom prst="rect">
            <a:avLst/>
          </a:prstGeom>
          <a:effectLst/>
        </p:spPr>
        <p:txBody>
          <a:bodyPr vert="horz" lIns="91440" tIns="45720" rIns="91440" bIns="45720" rtlCol="0" anchor="ctr">
            <a:normAutofit/>
          </a:bodyPr>
          <a:lstStyle/>
          <a:p>
            <a:pPr>
              <a:spcBef>
                <a:spcPct val="0"/>
              </a:spcBef>
              <a:spcAft>
                <a:spcPts val="600"/>
              </a:spcAft>
            </a:pPr>
            <a:r>
              <a:rPr lang="en-US" sz="3600" b="1" cap="all" dirty="0">
                <a:ln w="3175" cmpd="sng">
                  <a:noFill/>
                </a:ln>
                <a:latin typeface="+mj-lt"/>
                <a:ea typeface="+mj-ea"/>
                <a:cs typeface="+mj-cs"/>
              </a:rPr>
              <a:t>USE CASE №1</a:t>
            </a:r>
          </a:p>
          <a:p>
            <a:pPr>
              <a:spcBef>
                <a:spcPct val="0"/>
              </a:spcBef>
              <a:spcAft>
                <a:spcPts val="600"/>
              </a:spcAft>
            </a:pPr>
            <a:endParaRPr lang="en-US" sz="3600" cap="all" dirty="0">
              <a:ln w="3175" cmpd="sng">
                <a:noFill/>
              </a:ln>
              <a:latin typeface="+mj-lt"/>
              <a:ea typeface="+mj-ea"/>
              <a:cs typeface="+mj-cs"/>
            </a:endParaRPr>
          </a:p>
        </p:txBody>
      </p:sp>
      <p:sp>
        <p:nvSpPr>
          <p:cNvPr id="2" name="TextBox 1">
            <a:extLst>
              <a:ext uri="{FF2B5EF4-FFF2-40B4-BE49-F238E27FC236}">
                <a16:creationId xmlns:a16="http://schemas.microsoft.com/office/drawing/2014/main" id="{18005FE7-875B-2CFE-D8EA-A208F28E03E4}"/>
              </a:ext>
            </a:extLst>
          </p:cNvPr>
          <p:cNvSpPr txBox="1"/>
          <p:nvPr/>
        </p:nvSpPr>
        <p:spPr>
          <a:xfrm>
            <a:off x="685802" y="2142067"/>
            <a:ext cx="4995334" cy="3649134"/>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b="1" dirty="0"/>
              <a:t>Company Name</a:t>
            </a:r>
            <a:r>
              <a:rPr lang="en-US" dirty="0"/>
              <a:t>: Pitrix</a:t>
            </a:r>
          </a:p>
          <a:p>
            <a:pPr marL="285750" indent="-285750">
              <a:spcAft>
                <a:spcPts val="1000"/>
              </a:spcAft>
              <a:buClr>
                <a:schemeClr val="tx1"/>
              </a:buClr>
              <a:buSzPct val="100000"/>
              <a:buFont typeface="Arial"/>
              <a:buChar char="•"/>
            </a:pPr>
            <a:r>
              <a:rPr lang="en-US" b="1" dirty="0"/>
              <a:t>Company Specialisation</a:t>
            </a:r>
            <a:r>
              <a:rPr lang="en-US" dirty="0"/>
              <a:t>: A leading developer and manufacturer of advanced vehicle tracking and navigation systems for professional motor racing teams..</a:t>
            </a:r>
          </a:p>
          <a:p>
            <a:pPr marL="285750" indent="-285750">
              <a:spcAft>
                <a:spcPts val="1000"/>
              </a:spcAft>
              <a:buClr>
                <a:schemeClr val="tx1"/>
              </a:buClr>
              <a:buSzPct val="100000"/>
              <a:buFont typeface="Arial"/>
              <a:buChar char="•"/>
            </a:pPr>
            <a:r>
              <a:rPr lang="en-US" b="1" dirty="0"/>
              <a:t>Cyber risk appetite</a:t>
            </a:r>
            <a:r>
              <a:rPr lang="en-US" dirty="0"/>
              <a:t>: High Risk</a:t>
            </a:r>
          </a:p>
        </p:txBody>
      </p:sp>
      <p:pic>
        <p:nvPicPr>
          <p:cNvPr id="1026" name="Picture 2" descr="British GT Donington Park: RAM Racing spins and wins - GT REPORT">
            <a:extLst>
              <a:ext uri="{FF2B5EF4-FFF2-40B4-BE49-F238E27FC236}">
                <a16:creationId xmlns:a16="http://schemas.microsoft.com/office/drawing/2014/main" id="{29440199-F06F-114A-B7B8-A7123ED0F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299441"/>
            <a:ext cx="4995332" cy="33343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7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текст, снимок экрана, диаграмма, число&#10;&#10;Автоматически созданное описание">
            <a:extLst>
              <a:ext uri="{FF2B5EF4-FFF2-40B4-BE49-F238E27FC236}">
                <a16:creationId xmlns:a16="http://schemas.microsoft.com/office/drawing/2014/main" id="{A8C1F8D6-0F63-6F48-4E0F-685747BC2640}"/>
              </a:ext>
            </a:extLst>
          </p:cNvPr>
          <p:cNvPicPr>
            <a:picLocks noChangeAspect="1"/>
          </p:cNvPicPr>
          <p:nvPr/>
        </p:nvPicPr>
        <p:blipFill>
          <a:blip r:embed="rId2"/>
          <a:stretch>
            <a:fillRect/>
          </a:stretch>
        </p:blipFill>
        <p:spPr>
          <a:xfrm>
            <a:off x="1370331" y="912980"/>
            <a:ext cx="9358251" cy="5634777"/>
          </a:xfrm>
          <a:prstGeom prst="rect">
            <a:avLst/>
          </a:prstGeom>
          <a:ln>
            <a:noFill/>
          </a:ln>
          <a:effectLst>
            <a:softEdge rad="112500"/>
          </a:effectLst>
        </p:spPr>
      </p:pic>
      <p:sp>
        <p:nvSpPr>
          <p:cNvPr id="4" name="TextBox 3">
            <a:extLst>
              <a:ext uri="{FF2B5EF4-FFF2-40B4-BE49-F238E27FC236}">
                <a16:creationId xmlns:a16="http://schemas.microsoft.com/office/drawing/2014/main" id="{F8A91CF5-93E7-D397-5773-7DB1D85A6CED}"/>
              </a:ext>
            </a:extLst>
          </p:cNvPr>
          <p:cNvSpPr txBox="1"/>
          <p:nvPr/>
        </p:nvSpPr>
        <p:spPr>
          <a:xfrm>
            <a:off x="2432719" y="310243"/>
            <a:ext cx="7939945" cy="461665"/>
          </a:xfrm>
          <a:prstGeom prst="rect">
            <a:avLst/>
          </a:prstGeom>
          <a:noFill/>
        </p:spPr>
        <p:txBody>
          <a:bodyPr wrap="square" rtlCol="0">
            <a:spAutoFit/>
          </a:bodyPr>
          <a:lstStyle/>
          <a:p>
            <a:r>
              <a:rPr lang="en-GB" sz="2400" b="1" dirty="0">
                <a:latin typeface="+mj-lt"/>
              </a:rPr>
              <a:t>PRODUCT ARCHITECTURE FOR NAVTRACK (PITRIX) PROJECT</a:t>
            </a:r>
          </a:p>
        </p:txBody>
      </p:sp>
    </p:spTree>
    <p:extLst>
      <p:ext uri="{BB962C8B-B14F-4D97-AF65-F5344CB8AC3E}">
        <p14:creationId xmlns:p14="http://schemas.microsoft.com/office/powerpoint/2010/main" val="419725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8C1F8D6-0F63-6F48-4E0F-685747BC2640}"/>
              </a:ext>
            </a:extLst>
          </p:cNvPr>
          <p:cNvPicPr>
            <a:picLocks noChangeAspect="1"/>
          </p:cNvPicPr>
          <p:nvPr/>
        </p:nvPicPr>
        <p:blipFill>
          <a:blip r:embed="rId2"/>
          <a:srcRect/>
          <a:stretch/>
        </p:blipFill>
        <p:spPr>
          <a:xfrm>
            <a:off x="1370331" y="1129478"/>
            <a:ext cx="9358251" cy="52017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F8A91CF5-93E7-D397-5773-7DB1D85A6CED}"/>
              </a:ext>
            </a:extLst>
          </p:cNvPr>
          <p:cNvSpPr txBox="1"/>
          <p:nvPr/>
        </p:nvSpPr>
        <p:spPr>
          <a:xfrm>
            <a:off x="2841643" y="336511"/>
            <a:ext cx="7939945" cy="461665"/>
          </a:xfrm>
          <a:prstGeom prst="rect">
            <a:avLst/>
          </a:prstGeom>
          <a:noFill/>
        </p:spPr>
        <p:txBody>
          <a:bodyPr wrap="square" rtlCol="0">
            <a:spAutoFit/>
          </a:bodyPr>
          <a:lstStyle/>
          <a:p>
            <a:r>
              <a:rPr lang="en-GB" sz="2400" b="1" dirty="0">
                <a:latin typeface="+mj-lt"/>
              </a:rPr>
              <a:t>THREAT MODEL FOR NAVTRACK (PITRIX) PROJECT</a:t>
            </a:r>
          </a:p>
        </p:txBody>
      </p:sp>
    </p:spTree>
    <p:extLst>
      <p:ext uri="{BB962C8B-B14F-4D97-AF65-F5344CB8AC3E}">
        <p14:creationId xmlns:p14="http://schemas.microsoft.com/office/powerpoint/2010/main" val="215736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0A5582-E98C-3BB5-86C6-6A63CB5401C3}"/>
              </a:ext>
            </a:extLst>
          </p:cNvPr>
          <p:cNvSpPr>
            <a:spLocks noGrp="1"/>
          </p:cNvSpPr>
          <p:nvPr>
            <p:ph type="title"/>
          </p:nvPr>
        </p:nvSpPr>
        <p:spPr>
          <a:xfrm>
            <a:off x="446078" y="1139876"/>
            <a:ext cx="2703445" cy="4578247"/>
          </a:xfrm>
        </p:spPr>
        <p:txBody>
          <a:bodyPr>
            <a:normAutofit/>
          </a:bodyPr>
          <a:lstStyle/>
          <a:p>
            <a:pPr algn="just">
              <a:lnSpc>
                <a:spcPct val="150000"/>
              </a:lnSpc>
            </a:pPr>
            <a:r>
              <a:rPr lang="en-GB" sz="1800" cap="none" dirty="0">
                <a:latin typeface="+mn-lt"/>
              </a:rPr>
              <a:t>This risk treatment plan outlines strategies to mitigate the key vulnerabilities identified in Pitrix's threat model. Recognizing Pitrix's high cyber risk appetite and its current security posture, the plan balances risk reduction with operational efficiency. </a:t>
            </a:r>
          </a:p>
        </p:txBody>
      </p:sp>
      <p:pic>
        <p:nvPicPr>
          <p:cNvPr id="4" name="Рисунок 3" descr="Изображение выглядит как текст, снимок экрана, Шрифт, документ&#10;&#10;Автоматически созданное описание">
            <a:extLst>
              <a:ext uri="{FF2B5EF4-FFF2-40B4-BE49-F238E27FC236}">
                <a16:creationId xmlns:a16="http://schemas.microsoft.com/office/drawing/2014/main" id="{27D59C4D-28FC-D169-A40C-35C596B54DD2}"/>
              </a:ext>
            </a:extLst>
          </p:cNvPr>
          <p:cNvPicPr>
            <a:picLocks noChangeAspect="1"/>
          </p:cNvPicPr>
          <p:nvPr/>
        </p:nvPicPr>
        <p:blipFill>
          <a:blip r:embed="rId2"/>
          <a:stretch>
            <a:fillRect/>
          </a:stretch>
        </p:blipFill>
        <p:spPr>
          <a:xfrm>
            <a:off x="3521292" y="527815"/>
            <a:ext cx="8224630" cy="5802370"/>
          </a:xfrm>
          <a:prstGeom prst="rect">
            <a:avLst/>
          </a:prstGeom>
          <a:ln>
            <a:noFill/>
          </a:ln>
          <a:effectLst>
            <a:softEdge rad="112500"/>
          </a:effectLst>
        </p:spPr>
      </p:pic>
    </p:spTree>
    <p:extLst>
      <p:ext uri="{BB962C8B-B14F-4D97-AF65-F5344CB8AC3E}">
        <p14:creationId xmlns:p14="http://schemas.microsoft.com/office/powerpoint/2010/main" val="292524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6CD52-118A-FCD4-86B0-E09F5933635D}"/>
              </a:ext>
            </a:extLst>
          </p:cNvPr>
          <p:cNvSpPr txBox="1"/>
          <p:nvPr/>
        </p:nvSpPr>
        <p:spPr>
          <a:xfrm>
            <a:off x="637524" y="1411676"/>
            <a:ext cx="6096946" cy="4555093"/>
          </a:xfrm>
          <a:prstGeom prst="rect">
            <a:avLst/>
          </a:prstGeom>
          <a:noFill/>
        </p:spPr>
        <p:txBody>
          <a:bodyPr wrap="square">
            <a:spAutoFit/>
          </a:bodyPr>
          <a:lstStyle/>
          <a:p>
            <a:pPr marL="342900" indent="-342900" algn="just">
              <a:spcAft>
                <a:spcPts val="1200"/>
              </a:spcAft>
              <a:buAutoNum type="arabicPeriod"/>
            </a:pPr>
            <a:r>
              <a:rPr lang="en-GB" b="1" dirty="0"/>
              <a:t>Introduction and Scope</a:t>
            </a:r>
          </a:p>
          <a:p>
            <a:pPr algn="just"/>
            <a:r>
              <a:rPr lang="en-GB" dirty="0"/>
              <a:t>Pitrix is a company which is going to be the manufacturer of advanced vehicle tracking and navigation systems for professional motor racing teams. The company aims to optimize vehicle performance, reduce lap times, and enhance overall racing experience through the creation of a mobile application which will provide real-time navigation data, vehicle telemetry and analytics. The end goal is to allow professional motor racing teams to gain a competitive edge to increase their chances of winning. </a:t>
            </a:r>
          </a:p>
          <a:p>
            <a:pPr algn="just"/>
            <a:endParaRPr lang="en-GB" dirty="0"/>
          </a:p>
          <a:p>
            <a:pPr algn="just">
              <a:spcAft>
                <a:spcPts val="1200"/>
              </a:spcAft>
            </a:pPr>
            <a:r>
              <a:rPr lang="en-GB" b="1" dirty="0"/>
              <a:t>2. Objective</a:t>
            </a:r>
            <a:r>
              <a:rPr lang="en-GB" dirty="0"/>
              <a:t>: </a:t>
            </a:r>
          </a:p>
          <a:p>
            <a:pPr algn="just"/>
            <a:r>
              <a:rPr lang="en-GB" dirty="0"/>
              <a:t>To develop a secure software solution that provides accurate navigation and telemetry data for vehicle tracking, while minimizing cyber risks.</a:t>
            </a:r>
          </a:p>
        </p:txBody>
      </p:sp>
      <p:sp>
        <p:nvSpPr>
          <p:cNvPr id="5" name="TextBox 4">
            <a:extLst>
              <a:ext uri="{FF2B5EF4-FFF2-40B4-BE49-F238E27FC236}">
                <a16:creationId xmlns:a16="http://schemas.microsoft.com/office/drawing/2014/main" id="{8FCD0ADC-4201-54C9-B638-D7FB5C01AFC7}"/>
              </a:ext>
            </a:extLst>
          </p:cNvPr>
          <p:cNvSpPr txBox="1"/>
          <p:nvPr/>
        </p:nvSpPr>
        <p:spPr>
          <a:xfrm>
            <a:off x="637524" y="466687"/>
            <a:ext cx="4821898" cy="461665"/>
          </a:xfrm>
          <a:prstGeom prst="rect">
            <a:avLst/>
          </a:prstGeom>
          <a:noFill/>
        </p:spPr>
        <p:txBody>
          <a:bodyPr wrap="square" rtlCol="0">
            <a:spAutoFit/>
          </a:bodyPr>
          <a:lstStyle/>
          <a:p>
            <a:r>
              <a:rPr lang="en-GB" sz="2400" b="1" dirty="0">
                <a:latin typeface="+mj-lt"/>
              </a:rPr>
              <a:t>SOFTWARE DEVELOPMENT PLAN</a:t>
            </a:r>
          </a:p>
        </p:txBody>
      </p:sp>
      <p:pic>
        <p:nvPicPr>
          <p:cNvPr id="2050" name="Picture 2" descr="Aliexpress Clone Website - How to Create a Website like Aliexpress ...">
            <a:extLst>
              <a:ext uri="{FF2B5EF4-FFF2-40B4-BE49-F238E27FC236}">
                <a16:creationId xmlns:a16="http://schemas.microsoft.com/office/drawing/2014/main" id="{CBCFE1AF-9B94-FEAB-23A0-992A95A77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606" y="1228397"/>
            <a:ext cx="4225157" cy="4401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21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6CD52-118A-FCD4-86B0-E09F5933635D}"/>
              </a:ext>
            </a:extLst>
          </p:cNvPr>
          <p:cNvSpPr txBox="1"/>
          <p:nvPr/>
        </p:nvSpPr>
        <p:spPr>
          <a:xfrm>
            <a:off x="5459422" y="928352"/>
            <a:ext cx="6018854" cy="5616922"/>
          </a:xfrm>
          <a:prstGeom prst="rect">
            <a:avLst/>
          </a:prstGeom>
          <a:noFill/>
        </p:spPr>
        <p:txBody>
          <a:bodyPr wrap="square">
            <a:spAutoFit/>
          </a:bodyPr>
          <a:lstStyle/>
          <a:p>
            <a:pPr>
              <a:spcAft>
                <a:spcPts val="1200"/>
              </a:spcAft>
            </a:pPr>
            <a:r>
              <a:rPr lang="en-GB" b="1" dirty="0"/>
              <a:t>3. Roles and Responsibilities</a:t>
            </a:r>
          </a:p>
          <a:p>
            <a:pPr algn="just">
              <a:spcAft>
                <a:spcPts val="600"/>
              </a:spcAft>
            </a:pPr>
            <a:r>
              <a:rPr lang="en-GB" b="1" dirty="0"/>
              <a:t>IT Security Team</a:t>
            </a:r>
            <a:r>
              <a:rPr lang="en-GB" dirty="0"/>
              <a:t>: Responsible for implementing cybersecurity controls, including multi-factor authentication, encryption, intrusion detection, and security training.</a:t>
            </a:r>
          </a:p>
          <a:p>
            <a:pPr algn="just">
              <a:spcAft>
                <a:spcPts val="600"/>
              </a:spcAft>
            </a:pPr>
            <a:r>
              <a:rPr lang="en-GB" b="1" dirty="0"/>
              <a:t>HR Manager</a:t>
            </a:r>
            <a:r>
              <a:rPr lang="en-GB" dirty="0"/>
              <a:t>: Hiring new employees, managing employee relations, handling training and development, and ensuring workplace policies are followed.</a:t>
            </a:r>
          </a:p>
          <a:p>
            <a:pPr algn="just">
              <a:spcAft>
                <a:spcPts val="600"/>
              </a:spcAft>
            </a:pPr>
            <a:r>
              <a:rPr lang="en-GB" b="1" dirty="0"/>
              <a:t>Data Science Team</a:t>
            </a:r>
            <a:r>
              <a:rPr lang="en-GB" dirty="0"/>
              <a:t>: a group of professionals who use data analysis, machine learning, and statistical methods to extract insights and make data-driven decisions.</a:t>
            </a:r>
          </a:p>
          <a:p>
            <a:pPr algn="just">
              <a:spcAft>
                <a:spcPts val="600"/>
              </a:spcAft>
            </a:pPr>
            <a:r>
              <a:rPr lang="en-GB" b="1" dirty="0"/>
              <a:t>Network Security Team</a:t>
            </a:r>
            <a:r>
              <a:rPr lang="en-GB" dirty="0"/>
              <a:t>: Manages network infrastructure and its security, redundancy, and failover mechanisms.</a:t>
            </a:r>
          </a:p>
          <a:p>
            <a:pPr algn="just">
              <a:spcAft>
                <a:spcPts val="600"/>
              </a:spcAft>
            </a:pPr>
            <a:r>
              <a:rPr lang="en-GB" b="1" dirty="0"/>
              <a:t>Legal &amp; Compliance Team</a:t>
            </a:r>
            <a:r>
              <a:rPr lang="en-GB" dirty="0"/>
              <a:t>: Ensures the software adheres to relevant data protection regulations (e.g., GDPR, CCPA).</a:t>
            </a:r>
          </a:p>
          <a:p>
            <a:pPr algn="just"/>
            <a:r>
              <a:rPr lang="en-GB" b="1" dirty="0"/>
              <a:t>Software Development Team</a:t>
            </a:r>
            <a:r>
              <a:rPr lang="en-GB" dirty="0"/>
              <a:t>: Develops secure code, updates mobile applications, and collaborates with the IT Security Team on vulnerability management.</a:t>
            </a:r>
          </a:p>
          <a:p>
            <a:pPr algn="just"/>
            <a:endParaRPr lang="en-GB" dirty="0"/>
          </a:p>
        </p:txBody>
      </p:sp>
      <p:sp>
        <p:nvSpPr>
          <p:cNvPr id="5" name="TextBox 4">
            <a:extLst>
              <a:ext uri="{FF2B5EF4-FFF2-40B4-BE49-F238E27FC236}">
                <a16:creationId xmlns:a16="http://schemas.microsoft.com/office/drawing/2014/main" id="{8FCD0ADC-4201-54C9-B638-D7FB5C01AFC7}"/>
              </a:ext>
            </a:extLst>
          </p:cNvPr>
          <p:cNvSpPr txBox="1"/>
          <p:nvPr/>
        </p:nvSpPr>
        <p:spPr>
          <a:xfrm>
            <a:off x="637524" y="466687"/>
            <a:ext cx="4821898" cy="461665"/>
          </a:xfrm>
          <a:prstGeom prst="rect">
            <a:avLst/>
          </a:prstGeom>
          <a:noFill/>
        </p:spPr>
        <p:txBody>
          <a:bodyPr wrap="square" rtlCol="0">
            <a:spAutoFit/>
          </a:bodyPr>
          <a:lstStyle/>
          <a:p>
            <a:r>
              <a:rPr lang="en-GB" sz="2400" b="1">
                <a:latin typeface="+mj-lt"/>
              </a:rPr>
              <a:t>SOFTWARE DEVELOPMENT PLAN</a:t>
            </a:r>
            <a:endParaRPr lang="en-GB" sz="2400" b="1" dirty="0">
              <a:latin typeface="+mj-lt"/>
            </a:endParaRPr>
          </a:p>
        </p:txBody>
      </p:sp>
      <p:pic>
        <p:nvPicPr>
          <p:cNvPr id="3074" name="Picture 2" descr="The importance of leadership in a vuca world - Eaton Business School">
            <a:extLst>
              <a:ext uri="{FF2B5EF4-FFF2-40B4-BE49-F238E27FC236}">
                <a16:creationId xmlns:a16="http://schemas.microsoft.com/office/drawing/2014/main" id="{DCACA070-4E14-D82F-20A1-A4D26C838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37" y="1684027"/>
            <a:ext cx="4518198" cy="451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7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6CD52-118A-FCD4-86B0-E09F5933635D}"/>
              </a:ext>
            </a:extLst>
          </p:cNvPr>
          <p:cNvSpPr txBox="1"/>
          <p:nvPr/>
        </p:nvSpPr>
        <p:spPr>
          <a:xfrm>
            <a:off x="637524" y="1411676"/>
            <a:ext cx="6096946" cy="4785926"/>
          </a:xfrm>
          <a:prstGeom prst="rect">
            <a:avLst/>
          </a:prstGeom>
          <a:noFill/>
        </p:spPr>
        <p:txBody>
          <a:bodyPr wrap="square">
            <a:spAutoFit/>
          </a:bodyPr>
          <a:lstStyle/>
          <a:p>
            <a:pPr algn="just">
              <a:spcAft>
                <a:spcPts val="1200"/>
              </a:spcAft>
            </a:pPr>
            <a:r>
              <a:rPr lang="en-GB" b="1" dirty="0"/>
              <a:t>4. Requirements and Specifications</a:t>
            </a:r>
          </a:p>
          <a:p>
            <a:pPr algn="just">
              <a:spcAft>
                <a:spcPts val="600"/>
              </a:spcAft>
            </a:pPr>
            <a:r>
              <a:rPr lang="en-GB" dirty="0"/>
              <a:t>Functional Requirements:</a:t>
            </a:r>
          </a:p>
          <a:p>
            <a:pPr marL="742950" lvl="1" indent="-285750" algn="just">
              <a:buFont typeface="Arial" panose="020B0604020202020204" pitchFamily="34" charset="0"/>
              <a:buChar char="•"/>
            </a:pPr>
            <a:r>
              <a:rPr lang="en-GB" dirty="0"/>
              <a:t>Implement secure user authentication (multi-factor).</a:t>
            </a:r>
          </a:p>
          <a:p>
            <a:pPr marL="742950" lvl="1" indent="-285750" algn="just">
              <a:buFont typeface="Arial" panose="020B0604020202020204" pitchFamily="34" charset="0"/>
              <a:buChar char="•"/>
            </a:pPr>
            <a:r>
              <a:rPr lang="en-GB" dirty="0"/>
              <a:t>Enable real-time tracking with high data accuracy.</a:t>
            </a:r>
          </a:p>
          <a:p>
            <a:pPr marL="742950" lvl="1" indent="-285750" algn="just">
              <a:spcAft>
                <a:spcPts val="600"/>
              </a:spcAft>
              <a:buFont typeface="Arial" panose="020B0604020202020204" pitchFamily="34" charset="0"/>
              <a:buChar char="•"/>
            </a:pPr>
            <a:r>
              <a:rPr lang="en-GB" dirty="0"/>
              <a:t>Provide mobile access with secure communication protocols.</a:t>
            </a:r>
          </a:p>
          <a:p>
            <a:pPr algn="just">
              <a:spcAft>
                <a:spcPts val="600"/>
              </a:spcAft>
            </a:pPr>
            <a:r>
              <a:rPr lang="en-GB" dirty="0"/>
              <a:t>Non-Functional Requirements:</a:t>
            </a:r>
          </a:p>
          <a:p>
            <a:pPr marL="742950" lvl="1" indent="-285750" algn="just">
              <a:buFont typeface="Arial" panose="020B0604020202020204" pitchFamily="34" charset="0"/>
              <a:buChar char="•"/>
            </a:pPr>
            <a:r>
              <a:rPr lang="en-GB" dirty="0"/>
              <a:t>Ensure high availability and reliability of network connections.</a:t>
            </a:r>
          </a:p>
          <a:p>
            <a:pPr marL="742950" lvl="1" indent="-285750" algn="just">
              <a:spcAft>
                <a:spcPts val="600"/>
              </a:spcAft>
              <a:buFont typeface="Arial" panose="020B0604020202020204" pitchFamily="34" charset="0"/>
              <a:buChar char="•"/>
            </a:pPr>
            <a:r>
              <a:rPr lang="en-GB" dirty="0"/>
              <a:t>Comply with privacy regulations and policies.</a:t>
            </a:r>
          </a:p>
          <a:p>
            <a:pPr algn="just">
              <a:spcAft>
                <a:spcPts val="600"/>
              </a:spcAft>
            </a:pPr>
            <a:r>
              <a:rPr lang="en-GB" dirty="0"/>
              <a:t>Technical Requirements:</a:t>
            </a:r>
          </a:p>
          <a:p>
            <a:pPr marL="742950" lvl="1" indent="-285750" algn="just">
              <a:buFont typeface="Arial" panose="020B0604020202020204" pitchFamily="34" charset="0"/>
              <a:buChar char="•"/>
            </a:pPr>
            <a:r>
              <a:rPr lang="en-GB" dirty="0"/>
              <a:t>Use end-to-end encryption for data transmission.</a:t>
            </a:r>
          </a:p>
          <a:p>
            <a:pPr marL="742950" lvl="1" indent="-285750" algn="just">
              <a:buFont typeface="Arial" panose="020B0604020202020204" pitchFamily="34" charset="0"/>
              <a:buChar char="•"/>
            </a:pPr>
            <a:r>
              <a:rPr lang="en-GB" dirty="0"/>
              <a:t>Enable secure coding practices for mobile applications.</a:t>
            </a:r>
          </a:p>
          <a:p>
            <a:pPr algn="just"/>
            <a:endParaRPr lang="en-GB" dirty="0"/>
          </a:p>
          <a:p>
            <a:endParaRPr lang="en-GB" dirty="0"/>
          </a:p>
        </p:txBody>
      </p:sp>
      <p:sp>
        <p:nvSpPr>
          <p:cNvPr id="5" name="TextBox 4">
            <a:extLst>
              <a:ext uri="{FF2B5EF4-FFF2-40B4-BE49-F238E27FC236}">
                <a16:creationId xmlns:a16="http://schemas.microsoft.com/office/drawing/2014/main" id="{8FCD0ADC-4201-54C9-B638-D7FB5C01AFC7}"/>
              </a:ext>
            </a:extLst>
          </p:cNvPr>
          <p:cNvSpPr txBox="1"/>
          <p:nvPr/>
        </p:nvSpPr>
        <p:spPr>
          <a:xfrm>
            <a:off x="637524" y="466687"/>
            <a:ext cx="4821898" cy="461665"/>
          </a:xfrm>
          <a:prstGeom prst="rect">
            <a:avLst/>
          </a:prstGeom>
          <a:noFill/>
        </p:spPr>
        <p:txBody>
          <a:bodyPr wrap="square" rtlCol="0">
            <a:spAutoFit/>
          </a:bodyPr>
          <a:lstStyle/>
          <a:p>
            <a:r>
              <a:rPr lang="en-GB" sz="2400" b="1" dirty="0">
                <a:latin typeface="+mj-lt"/>
              </a:rPr>
              <a:t>SOFTWARE DEVELOPMENT PLAN</a:t>
            </a:r>
          </a:p>
        </p:txBody>
      </p:sp>
      <p:pic>
        <p:nvPicPr>
          <p:cNvPr id="2050" name="Picture 2" descr="Aliexpress Clone Website - How to Create a Website like Aliexpress ...">
            <a:extLst>
              <a:ext uri="{FF2B5EF4-FFF2-40B4-BE49-F238E27FC236}">
                <a16:creationId xmlns:a16="http://schemas.microsoft.com/office/drawing/2014/main" id="{CBCFE1AF-9B94-FEAB-23A0-992A95A77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606" y="1228397"/>
            <a:ext cx="4225157" cy="4401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32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6CD52-118A-FCD4-86B0-E09F5933635D}"/>
              </a:ext>
            </a:extLst>
          </p:cNvPr>
          <p:cNvSpPr txBox="1"/>
          <p:nvPr/>
        </p:nvSpPr>
        <p:spPr>
          <a:xfrm>
            <a:off x="637524" y="821124"/>
            <a:ext cx="6096946" cy="5970865"/>
          </a:xfrm>
          <a:prstGeom prst="rect">
            <a:avLst/>
          </a:prstGeom>
          <a:noFill/>
        </p:spPr>
        <p:txBody>
          <a:bodyPr wrap="square">
            <a:spAutoFit/>
          </a:bodyPr>
          <a:lstStyle/>
          <a:p>
            <a:pPr>
              <a:spcAft>
                <a:spcPts val="1200"/>
              </a:spcAft>
            </a:pPr>
            <a:r>
              <a:rPr lang="en-GB" b="1" dirty="0"/>
              <a:t>5. Development Methodology</a:t>
            </a:r>
          </a:p>
          <a:p>
            <a:pPr algn="just">
              <a:spcAft>
                <a:spcPts val="600"/>
              </a:spcAft>
            </a:pPr>
            <a:r>
              <a:rPr lang="en-GB" dirty="0"/>
              <a:t>Agile Methodology: </a:t>
            </a:r>
          </a:p>
          <a:p>
            <a:pPr marL="741600" indent="-285750" algn="just">
              <a:buFont typeface="Arial" panose="020B0604020202020204" pitchFamily="34" charset="0"/>
              <a:buChar char="•"/>
            </a:pPr>
            <a:r>
              <a:rPr lang="en-GB" dirty="0"/>
              <a:t>Due to the project’s need for continuous updates and frequent security enhancements, Agile is chosen as the development methodology. Sprint reviews will be conducted to ensure timely responses to security requirements and risk management actions.</a:t>
            </a:r>
          </a:p>
          <a:p>
            <a:pPr algn="just"/>
            <a:endParaRPr lang="en-GB" dirty="0"/>
          </a:p>
          <a:p>
            <a:pPr>
              <a:spcAft>
                <a:spcPts val="1200"/>
              </a:spcAft>
            </a:pPr>
            <a:r>
              <a:rPr lang="en-GB" b="1" dirty="0"/>
              <a:t>6. Quality Assurance (QA) and Testing</a:t>
            </a:r>
          </a:p>
          <a:p>
            <a:pPr>
              <a:spcAft>
                <a:spcPts val="600"/>
              </a:spcAft>
            </a:pPr>
            <a:r>
              <a:rPr lang="en-GB" dirty="0"/>
              <a:t>Testing Approach:</a:t>
            </a:r>
          </a:p>
          <a:p>
            <a:pPr marL="742950" lvl="1" indent="-285750">
              <a:buFont typeface="Arial" panose="020B0604020202020204" pitchFamily="34" charset="0"/>
              <a:buChar char="•"/>
            </a:pPr>
            <a:r>
              <a:rPr lang="en-GB" dirty="0"/>
              <a:t>Security testing to detect vulnerabilities in mobile apps and data transmission.</a:t>
            </a:r>
          </a:p>
          <a:p>
            <a:pPr marL="742950" lvl="1" indent="-285750">
              <a:buFont typeface="Arial" panose="020B0604020202020204" pitchFamily="34" charset="0"/>
              <a:buChar char="•"/>
            </a:pPr>
            <a:r>
              <a:rPr lang="en-GB" dirty="0"/>
              <a:t>Model validation tests to ensure data accuracy.</a:t>
            </a:r>
          </a:p>
          <a:p>
            <a:pPr marL="742950" lvl="1" indent="-285750">
              <a:spcAft>
                <a:spcPts val="600"/>
              </a:spcAft>
              <a:buFont typeface="Arial" panose="020B0604020202020204" pitchFamily="34" charset="0"/>
              <a:buChar char="•"/>
            </a:pPr>
            <a:r>
              <a:rPr lang="en-GB" dirty="0"/>
              <a:t>Regular penetration testing and security audits.</a:t>
            </a:r>
          </a:p>
          <a:p>
            <a:pPr>
              <a:spcAft>
                <a:spcPts val="600"/>
              </a:spcAft>
            </a:pPr>
            <a:r>
              <a:rPr lang="en-GB" dirty="0"/>
              <a:t>KPIs:</a:t>
            </a:r>
          </a:p>
          <a:p>
            <a:pPr marL="742950" lvl="1" indent="-285750">
              <a:buFont typeface="Arial" panose="020B0604020202020204" pitchFamily="34" charset="0"/>
              <a:buChar char="•"/>
            </a:pPr>
            <a:r>
              <a:rPr lang="en-GB" dirty="0"/>
              <a:t>Number of security incidents detected and mitigated.</a:t>
            </a:r>
          </a:p>
          <a:p>
            <a:pPr marL="742950" lvl="1" indent="-285750">
              <a:buFont typeface="Arial" panose="020B0604020202020204" pitchFamily="34" charset="0"/>
              <a:buChar char="•"/>
            </a:pPr>
            <a:r>
              <a:rPr lang="en-GB" dirty="0"/>
              <a:t>Compliance rate with data protection regulations.</a:t>
            </a:r>
          </a:p>
          <a:p>
            <a:pPr marL="742950" lvl="1" indent="-285750">
              <a:buFont typeface="Arial" panose="020B0604020202020204" pitchFamily="34" charset="0"/>
              <a:buChar char="•"/>
            </a:pPr>
            <a:r>
              <a:rPr lang="en-GB" dirty="0"/>
              <a:t>Model accuracy rate for real-time navigation data.</a:t>
            </a:r>
          </a:p>
          <a:p>
            <a:pPr algn="just">
              <a:spcAft>
                <a:spcPts val="600"/>
              </a:spcAft>
            </a:pPr>
            <a:endParaRPr lang="en-GB" dirty="0"/>
          </a:p>
        </p:txBody>
      </p:sp>
      <p:sp>
        <p:nvSpPr>
          <p:cNvPr id="5" name="TextBox 4">
            <a:extLst>
              <a:ext uri="{FF2B5EF4-FFF2-40B4-BE49-F238E27FC236}">
                <a16:creationId xmlns:a16="http://schemas.microsoft.com/office/drawing/2014/main" id="{8FCD0ADC-4201-54C9-B638-D7FB5C01AFC7}"/>
              </a:ext>
            </a:extLst>
          </p:cNvPr>
          <p:cNvSpPr txBox="1"/>
          <p:nvPr/>
        </p:nvSpPr>
        <p:spPr>
          <a:xfrm>
            <a:off x="637524" y="142955"/>
            <a:ext cx="4821898" cy="461665"/>
          </a:xfrm>
          <a:prstGeom prst="rect">
            <a:avLst/>
          </a:prstGeom>
          <a:noFill/>
        </p:spPr>
        <p:txBody>
          <a:bodyPr wrap="square" rtlCol="0">
            <a:spAutoFit/>
          </a:bodyPr>
          <a:lstStyle/>
          <a:p>
            <a:r>
              <a:rPr lang="en-GB" sz="2400" b="1" dirty="0">
                <a:latin typeface="+mj-lt"/>
              </a:rPr>
              <a:t>SOFTWARE DEVELOPMENT PLAN</a:t>
            </a:r>
          </a:p>
        </p:txBody>
      </p:sp>
      <p:pic>
        <p:nvPicPr>
          <p:cNvPr id="4098" name="Picture 2" descr="Book review - On the way to an agile organisation - Coverdale Austria">
            <a:extLst>
              <a:ext uri="{FF2B5EF4-FFF2-40B4-BE49-F238E27FC236}">
                <a16:creationId xmlns:a16="http://schemas.microsoft.com/office/drawing/2014/main" id="{AEB51243-3B1A-20D1-F7FF-9B07E69FE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236" y="635044"/>
            <a:ext cx="2793956" cy="279395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QA &amp; Testing – InBels">
            <a:extLst>
              <a:ext uri="{FF2B5EF4-FFF2-40B4-BE49-F238E27FC236}">
                <a16:creationId xmlns:a16="http://schemas.microsoft.com/office/drawing/2014/main" id="{5552555A-9E50-084D-3B92-773D37F06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2236" y="4258490"/>
            <a:ext cx="2793956" cy="214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801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701_TF22566005_Win32" id="{51D97319-26EF-40C3-9BCD-562DB358BCFA}" vid="{54A3702A-6CDE-4460-A23A-BAC3F27693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105</TotalTime>
  <Words>572</Words>
  <Application>Microsoft Office PowerPoint</Application>
  <PresentationFormat>Широкоэкранный</PresentationFormat>
  <Paragraphs>55</Paragraphs>
  <Slides>10</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Небесная</vt:lpstr>
      <vt:lpstr>Secure Software Development</vt:lpstr>
      <vt:lpstr>Презентация PowerPoint</vt:lpstr>
      <vt:lpstr>Презентация PowerPoint</vt:lpstr>
      <vt:lpstr>Презентация PowerPoint</vt:lpstr>
      <vt:lpstr>This risk treatment plan outlines strategies to mitigate the key vulnerabilities identified in Pitrix's threat model. Recognizing Pitrix's high cyber risk appetite and its current security posture, the plan balances risk reduction with operational efficiency. </vt:lpstr>
      <vt:lpstr>Презентация PowerPoint</vt:lpstr>
      <vt:lpstr>Презентация PowerPoint</vt:lpstr>
      <vt:lpstr>Презентация PowerPoint</vt:lpstr>
      <vt:lpstr>Презентация PowerPoint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Jakhongir Alikulov (Student)</dc:creator>
  <cp:lastModifiedBy>Jakhongir Alikulov (Student)</cp:lastModifiedBy>
  <cp:revision>1</cp:revision>
  <dcterms:created xsi:type="dcterms:W3CDTF">2024-11-05T13:34:57Z</dcterms:created>
  <dcterms:modified xsi:type="dcterms:W3CDTF">2024-11-05T15:20:22Z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