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7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CC90-6084-4915-9835-BF719A4F929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E86A-6C1D-4F11-89C1-CEC06FF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Solutions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Cloud Solutions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Solutions Presentation</dc:title>
  <dc:creator>Tyler Thompson</dc:creator>
  <cp:lastModifiedBy>Tyler Thompson</cp:lastModifiedBy>
  <cp:revision>1</cp:revision>
  <dcterms:created xsi:type="dcterms:W3CDTF">2017-03-07T17:40:32Z</dcterms:created>
  <dcterms:modified xsi:type="dcterms:W3CDTF">2017-03-07T17:40:52Z</dcterms:modified>
</cp:coreProperties>
</file>