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73" r:id="rId21"/>
    <p:sldId id="277" r:id="rId22"/>
    <p:sldId id="278" r:id="rId23"/>
    <p:sldId id="274" r:id="rId24"/>
    <p:sldId id="281" r:id="rId25"/>
    <p:sldId id="282" r:id="rId26"/>
    <p:sldId id="275" r:id="rId27"/>
    <p:sldId id="280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9D548-2427-9805-1BDB-63F6ECCE756D}" v="191" dt="2025-04-19T12:58:28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9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1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8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29612" y="1168592"/>
            <a:ext cx="7714388" cy="2244636"/>
          </a:xfrm>
        </p:spPr>
        <p:txBody>
          <a:bodyPr>
            <a:normAutofit/>
          </a:bodyPr>
          <a:lstStyle/>
          <a:p>
            <a:r>
              <a:rPr lang="hu-HU" sz="9600" b="1" dirty="0"/>
              <a:t>SZAOS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29612" y="4988746"/>
            <a:ext cx="7217432" cy="69873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BDABF2-E4B4-EDEA-7B45-370CFF1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458897"/>
          </a:xfrm>
        </p:spPr>
        <p:txBody>
          <a:bodyPr/>
          <a:lstStyle/>
          <a:p>
            <a:pPr algn="ctr"/>
            <a:r>
              <a:rPr lang="hu-HU" sz="5400" b="1"/>
              <a:t>KOZEP2</a:t>
            </a:r>
          </a:p>
        </p:txBody>
      </p:sp>
      <p:pic>
        <p:nvPicPr>
          <p:cNvPr id="5" name="Tartalom helye 4" descr="A képen szöveg, képernyőkép, diagram, poszt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62F9B7F-6B4B-89F4-4697-501C6E989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1301" y="2226432"/>
            <a:ext cx="2505075" cy="3743325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E903AB-8093-04DC-5F2B-C1F1CD3A6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IPv4</a:t>
            </a:r>
            <a:endParaRPr lang="hu-HU"/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RIPv2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DHCP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202603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405F7C-2B4B-C117-9A29-A97595E6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480984"/>
          </a:xfrm>
        </p:spPr>
        <p:txBody>
          <a:bodyPr/>
          <a:lstStyle/>
          <a:p>
            <a:pPr algn="ctr"/>
            <a:r>
              <a:rPr lang="hu-HU" sz="5400" b="1"/>
              <a:t>FONOKSEG</a:t>
            </a:r>
            <a:endParaRPr lang="hu-HU" sz="5400"/>
          </a:p>
        </p:txBody>
      </p:sp>
      <p:pic>
        <p:nvPicPr>
          <p:cNvPr id="5" name="Tartalom helye 4" descr="A képen szöveg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5A71F07-07B6-7D03-D2A6-8505054F62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801" y="2536524"/>
            <a:ext cx="4207065" cy="3152659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A8433522-E5EA-0A25-BBA1-35E638FD3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Local WLAN</a:t>
            </a:r>
            <a:endParaRPr lang="hu-HU"/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IPv4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DHCP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RIPv2</a:t>
            </a:r>
          </a:p>
          <a:p>
            <a:pPr marL="0" indent="0">
              <a:lnSpc>
                <a:spcPct val="150000"/>
              </a:lnSpc>
              <a:buNone/>
            </a:pPr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421808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266602-E118-8C63-451F-E76B59E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712897"/>
          </a:xfrm>
        </p:spPr>
        <p:txBody>
          <a:bodyPr/>
          <a:lstStyle/>
          <a:p>
            <a:pPr algn="ctr"/>
            <a:r>
              <a:rPr lang="hu-HU" sz="5400" b="1"/>
              <a:t>TELEP1</a:t>
            </a:r>
          </a:p>
        </p:txBody>
      </p:sp>
      <p:pic>
        <p:nvPicPr>
          <p:cNvPr id="5" name="Tartalom helye 4" descr="A képen szöveg, képernyőkép, diagram, Tervrajz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EE9E65-718E-1DDB-88A4-5505015ECC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0338" y="2711750"/>
            <a:ext cx="4495800" cy="2807688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C95B5E-2052-4A7E-FDB4-47F5F52CA9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hu-HU"/>
              <a:t>IPv4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err="1"/>
              <a:t>Static</a:t>
            </a:r>
            <a:r>
              <a:rPr lang="hu-HU"/>
              <a:t> NAT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DHCP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RIPv2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229344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65D227-9CC7-9BEB-B0DC-300CBAB5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447854"/>
          </a:xfrm>
        </p:spPr>
        <p:txBody>
          <a:bodyPr/>
          <a:lstStyle/>
          <a:p>
            <a:pPr algn="ctr"/>
            <a:r>
              <a:rPr lang="hu-HU" sz="5400" b="1"/>
              <a:t>TELEP2</a:t>
            </a:r>
          </a:p>
        </p:txBody>
      </p:sp>
      <p:pic>
        <p:nvPicPr>
          <p:cNvPr id="5" name="Tartalom helye 4" descr="A képen szöveg, diagram, képernyőkép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AABBFB3-4AFA-01D4-A883-B53CA3505D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6259" y="2135188"/>
            <a:ext cx="4123957" cy="3960812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3A878D18-B81C-75A4-AA27-5A61ECC95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hu-HU"/>
              <a:t>IPv4</a:t>
            </a:r>
          </a:p>
          <a:p>
            <a:pPr algn="ctr">
              <a:buNone/>
            </a:pPr>
            <a:endParaRPr lang="hu-HU"/>
          </a:p>
          <a:p>
            <a:pPr algn="ctr">
              <a:buNone/>
            </a:pPr>
            <a:r>
              <a:rPr lang="hu-HU"/>
              <a:t>DHCP</a:t>
            </a:r>
          </a:p>
          <a:p>
            <a:pPr algn="ctr">
              <a:buNone/>
            </a:pPr>
            <a:endParaRPr lang="hu-HU"/>
          </a:p>
          <a:p>
            <a:pPr algn="ctr">
              <a:buNone/>
            </a:pPr>
            <a:r>
              <a:rPr lang="hu-HU"/>
              <a:t>RIPv2</a:t>
            </a:r>
          </a:p>
          <a:p>
            <a:pPr algn="ctr">
              <a:buNone/>
            </a:pPr>
            <a:endParaRPr lang="hu-HU"/>
          </a:p>
          <a:p>
            <a:pPr algn="ctr">
              <a:buNone/>
            </a:pPr>
            <a:r>
              <a:rPr lang="hu-HU"/>
              <a:t>VPN</a:t>
            </a:r>
          </a:p>
          <a:p>
            <a:pPr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24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1E0302-8BBB-E99E-9B04-643D9D3F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723940"/>
          </a:xfrm>
        </p:spPr>
        <p:txBody>
          <a:bodyPr/>
          <a:lstStyle/>
          <a:p>
            <a:pPr algn="ctr"/>
            <a:r>
              <a:rPr lang="hu-HU" sz="5400" b="1"/>
              <a:t>TELEPIRANYITO</a:t>
            </a:r>
          </a:p>
        </p:txBody>
      </p:sp>
      <p:pic>
        <p:nvPicPr>
          <p:cNvPr id="5" name="Tartalom helye 4" descr="A képen szöveg, képernyőkép, diagram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E61D0BF-6667-9198-FA52-E0A34EAAE5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2445" y="2972434"/>
            <a:ext cx="4191585" cy="2286319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A72C66ED-FA8F-4D9A-1774-DBCF1E1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10321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/>
              <a:t>IPv4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DHCP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VPN</a:t>
            </a:r>
          </a:p>
          <a:p>
            <a:pPr marL="0" indent="0"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04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710F2-79DC-F8EF-6090-9C4232D6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5400" b="1"/>
              <a:t>TELEPIRANYITO2</a:t>
            </a:r>
            <a:endParaRPr lang="hu-HU" sz="5400"/>
          </a:p>
        </p:txBody>
      </p:sp>
      <p:pic>
        <p:nvPicPr>
          <p:cNvPr id="5" name="Tartalom helye 4" descr="A képen szöveg, képernyőkép, diagra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1E96A99-7614-F338-ADAD-5E27392653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0539" y="2355987"/>
            <a:ext cx="3388458" cy="3739549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08490B-3E30-043C-8D83-8B1F145C7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/>
              <a:t>IPv4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DHCP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err="1"/>
              <a:t>Dinamic</a:t>
            </a:r>
            <a:r>
              <a:rPr lang="hu-HU"/>
              <a:t> NAT 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81660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8008A4-4C3F-480F-105F-F67D5376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690810"/>
          </a:xfrm>
        </p:spPr>
        <p:txBody>
          <a:bodyPr/>
          <a:lstStyle/>
          <a:p>
            <a:pPr algn="ctr"/>
            <a:r>
              <a:rPr lang="hu-HU" sz="5400" b="1"/>
              <a:t>IRANYITO1</a:t>
            </a:r>
            <a:endParaRPr lang="hu-HU" sz="5400"/>
          </a:p>
        </p:txBody>
      </p:sp>
      <p:pic>
        <p:nvPicPr>
          <p:cNvPr id="5" name="Tartalom helye 4" descr="A képen szöveg, képernyőkép, diagra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1E51111-294B-BE8B-8CEC-E2D0CD888D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6814" y="2135188"/>
            <a:ext cx="4295281" cy="3960812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3A2685-1159-05C3-14DD-946ACEA4A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hu-HU"/>
              <a:t>IPv4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IPv6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DHCP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RIPv2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err="1"/>
              <a:t>Static</a:t>
            </a:r>
            <a:r>
              <a:rPr lang="hu-HU"/>
              <a:t> IPv6 </a:t>
            </a:r>
            <a:r>
              <a:rPr lang="hu-HU" err="1"/>
              <a:t>Routing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33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251BB1-F775-A920-E473-78B035B6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690810"/>
          </a:xfrm>
        </p:spPr>
        <p:txBody>
          <a:bodyPr/>
          <a:lstStyle/>
          <a:p>
            <a:pPr algn="ctr"/>
            <a:r>
              <a:rPr lang="hu-HU" sz="5400" b="1"/>
              <a:t>IRANYITO2</a:t>
            </a:r>
          </a:p>
        </p:txBody>
      </p:sp>
      <p:pic>
        <p:nvPicPr>
          <p:cNvPr id="5" name="Tartalom helye 4" descr="A képen szöveg, képernyőkép, diagram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609E59A-799E-E05C-2C53-3FEFD51D34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8868" y="2213890"/>
            <a:ext cx="4495800" cy="3803408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6509EF-710A-FF69-8E7D-9284C537E5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hu-HU"/>
              <a:t>IPv4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IPv6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DHCP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RIPv2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err="1"/>
              <a:t>Static</a:t>
            </a:r>
            <a:r>
              <a:rPr lang="hu-HU"/>
              <a:t> IPv6 </a:t>
            </a:r>
            <a:r>
              <a:rPr lang="hu-HU" err="1"/>
              <a:t>Routing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97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863BB-2225-3835-B558-029F024E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7200" b="1" err="1"/>
              <a:t>Our</a:t>
            </a:r>
            <a:r>
              <a:rPr lang="hu-HU" sz="7200" b="1"/>
              <a:t> Team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0A2520-BA3D-5431-BAE5-450DAD8A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sz="2800" dirty="0" err="1"/>
              <a:t>Our</a:t>
            </a:r>
            <a:r>
              <a:rPr lang="hu-HU" sz="2800" dirty="0"/>
              <a:t> team </a:t>
            </a:r>
            <a:r>
              <a:rPr lang="hu-HU" sz="2800" dirty="0" err="1"/>
              <a:t>consists</a:t>
            </a:r>
            <a:r>
              <a:rPr lang="hu-HU" sz="2800" dirty="0"/>
              <a:t> of 3 </a:t>
            </a:r>
            <a:r>
              <a:rPr lang="hu-HU" sz="2800" dirty="0" err="1"/>
              <a:t>members</a:t>
            </a:r>
            <a:r>
              <a:rPr lang="hu-HU" sz="2800" dirty="0"/>
              <a:t>:</a:t>
            </a:r>
          </a:p>
          <a:p>
            <a:pPr marL="0" indent="0" algn="ctr">
              <a:buNone/>
            </a:pPr>
            <a:r>
              <a:rPr lang="hu-HU" sz="2800" dirty="0"/>
              <a:t>PM: Gruber J. Alexander</a:t>
            </a:r>
          </a:p>
          <a:p>
            <a:pPr marL="0" indent="0" algn="ctr">
              <a:buNone/>
            </a:pPr>
            <a:r>
              <a:rPr lang="hu-HU" sz="2800" dirty="0" err="1"/>
              <a:t>Assistants</a:t>
            </a:r>
            <a:r>
              <a:rPr lang="hu-HU" sz="2800" dirty="0"/>
              <a:t>: </a:t>
            </a:r>
            <a:r>
              <a:rPr lang="hu-HU" sz="2800" dirty="0" err="1"/>
              <a:t>Lörincz</a:t>
            </a:r>
            <a:r>
              <a:rPr lang="hu-HU" sz="2800" dirty="0"/>
              <a:t> Dániel, Kovács Renátó</a:t>
            </a:r>
          </a:p>
          <a:p>
            <a:pPr marL="0" indent="0" algn="ctr">
              <a:buNone/>
            </a:pPr>
            <a:r>
              <a:rPr lang="hu-HU" sz="2800" dirty="0"/>
              <a:t>The PM </a:t>
            </a:r>
            <a:r>
              <a:rPr lang="hu-HU" sz="2800" dirty="0" err="1"/>
              <a:t>oversaw</a:t>
            </a:r>
            <a:r>
              <a:rPr lang="hu-HU" sz="2800" dirty="0"/>
              <a:t> </a:t>
            </a:r>
            <a:r>
              <a:rPr lang="hu-HU" sz="2800" dirty="0" err="1"/>
              <a:t>everything</a:t>
            </a:r>
            <a:r>
              <a:rPr lang="hu-HU" sz="2800" dirty="0"/>
              <a:t> </a:t>
            </a:r>
            <a:r>
              <a:rPr lang="hu-HU" sz="2800" dirty="0" err="1"/>
              <a:t>going</a:t>
            </a:r>
            <a:r>
              <a:rPr lang="hu-HU" sz="2800" dirty="0"/>
              <a:t> </a:t>
            </a:r>
            <a:r>
              <a:rPr lang="hu-HU" sz="2800" dirty="0" err="1"/>
              <a:t>on</a:t>
            </a:r>
            <a:r>
              <a:rPr lang="hu-HU" sz="2800" dirty="0"/>
              <a:t> and </a:t>
            </a:r>
            <a:r>
              <a:rPr lang="hu-HU" sz="2800" dirty="0" err="1"/>
              <a:t>took</a:t>
            </a:r>
            <a:r>
              <a:rPr lang="hu-HU" sz="2800" dirty="0"/>
              <a:t> a </a:t>
            </a:r>
            <a:r>
              <a:rPr lang="hu-HU" sz="2800" dirty="0" err="1"/>
              <a:t>big</a:t>
            </a:r>
            <a:r>
              <a:rPr lang="hu-HU" sz="2800" dirty="0"/>
              <a:t> part of </a:t>
            </a:r>
            <a:r>
              <a:rPr lang="hu-HU" sz="2800" dirty="0" err="1"/>
              <a:t>creating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prototype</a:t>
            </a:r>
            <a:r>
              <a:rPr lang="hu-HU" sz="2800" dirty="0"/>
              <a:t>, </a:t>
            </a:r>
            <a:r>
              <a:rPr lang="hu-HU" sz="2800" dirty="0" err="1"/>
              <a:t>the</a:t>
            </a:r>
            <a:r>
              <a:rPr lang="hu-HU" sz="2800" dirty="0"/>
              <a:t> </a:t>
            </a:r>
            <a:r>
              <a:rPr lang="hu-HU" sz="2800" dirty="0" err="1"/>
              <a:t>assistants</a:t>
            </a:r>
            <a:r>
              <a:rPr lang="hu-HU" sz="2800" dirty="0"/>
              <a:t> </a:t>
            </a:r>
            <a:r>
              <a:rPr lang="hu-HU" sz="2800" dirty="0" err="1"/>
              <a:t>made</a:t>
            </a:r>
            <a:r>
              <a:rPr lang="hu-HU" sz="2800" dirty="0"/>
              <a:t> </a:t>
            </a:r>
            <a:r>
              <a:rPr lang="hu-HU" sz="2800" dirty="0" err="1"/>
              <a:t>sure</a:t>
            </a:r>
            <a:r>
              <a:rPr lang="hu-HU" sz="2800" dirty="0"/>
              <a:t> </a:t>
            </a:r>
            <a:r>
              <a:rPr lang="hu-HU" sz="2800" dirty="0" err="1"/>
              <a:t>the</a:t>
            </a:r>
            <a:r>
              <a:rPr lang="hu-HU" sz="2800" dirty="0"/>
              <a:t> test and </a:t>
            </a:r>
            <a:r>
              <a:rPr lang="hu-HU" sz="2800" dirty="0" err="1"/>
              <a:t>documentation</a:t>
            </a:r>
            <a:r>
              <a:rPr lang="hu-HU" sz="2800" dirty="0"/>
              <a:t> </a:t>
            </a:r>
            <a:r>
              <a:rPr lang="hu-HU" sz="2800" dirty="0" err="1"/>
              <a:t>were</a:t>
            </a:r>
            <a:r>
              <a:rPr lang="hu-HU" sz="2800" dirty="0"/>
              <a:t> </a:t>
            </a:r>
            <a:r>
              <a:rPr lang="hu-HU" sz="2800" dirty="0" err="1"/>
              <a:t>torough</a:t>
            </a:r>
            <a:r>
              <a:rPr lang="hu-H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43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62CCD3-BE82-3D2E-AFB9-063C2F79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7200" err="1"/>
              <a:t>scrum</a:t>
            </a:r>
            <a:endParaRPr lang="hu-HU" sz="72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8F2D68-1AC4-E2AE-7921-84061B45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err="1"/>
              <a:t>Scrum</a:t>
            </a:r>
            <a:r>
              <a:rPr lang="hu-HU" sz="2800" dirty="0"/>
              <a:t> is an </a:t>
            </a:r>
            <a:r>
              <a:rPr lang="hu-HU" sz="2800" err="1"/>
              <a:t>empirical</a:t>
            </a:r>
            <a:r>
              <a:rPr lang="hu-HU" sz="2800" dirty="0"/>
              <a:t> </a:t>
            </a:r>
            <a:r>
              <a:rPr lang="hu-HU" sz="2800" err="1"/>
              <a:t>process</a:t>
            </a:r>
            <a:r>
              <a:rPr lang="hu-HU" sz="2800" dirty="0"/>
              <a:t>, </a:t>
            </a:r>
            <a:r>
              <a:rPr lang="hu-HU" sz="2800" err="1"/>
              <a:t>where</a:t>
            </a:r>
            <a:r>
              <a:rPr lang="hu-HU" sz="2800" dirty="0"/>
              <a:t> </a:t>
            </a:r>
            <a:r>
              <a:rPr lang="hu-HU" sz="2800" err="1"/>
              <a:t>decisions</a:t>
            </a:r>
            <a:r>
              <a:rPr lang="hu-HU" sz="2800" dirty="0"/>
              <a:t> </a:t>
            </a:r>
            <a:r>
              <a:rPr lang="hu-HU" sz="2800" err="1"/>
              <a:t>are</a:t>
            </a:r>
            <a:r>
              <a:rPr lang="hu-HU" sz="2800" dirty="0"/>
              <a:t> </a:t>
            </a:r>
            <a:r>
              <a:rPr lang="hu-HU" sz="2800" err="1"/>
              <a:t>based</a:t>
            </a:r>
            <a:r>
              <a:rPr lang="hu-HU" sz="2800" dirty="0"/>
              <a:t> </a:t>
            </a:r>
            <a:r>
              <a:rPr lang="hu-HU" sz="2800" err="1"/>
              <a:t>on</a:t>
            </a:r>
            <a:r>
              <a:rPr lang="hu-HU" sz="2800" dirty="0"/>
              <a:t> </a:t>
            </a:r>
            <a:r>
              <a:rPr lang="hu-HU" sz="2800" err="1"/>
              <a:t>observation</a:t>
            </a:r>
            <a:r>
              <a:rPr lang="hu-HU" sz="2800" dirty="0"/>
              <a:t>, </a:t>
            </a:r>
            <a:r>
              <a:rPr lang="hu-HU" sz="2800" err="1"/>
              <a:t>experience</a:t>
            </a:r>
            <a:r>
              <a:rPr lang="hu-HU" sz="2800" dirty="0"/>
              <a:t> and </a:t>
            </a:r>
            <a:r>
              <a:rPr lang="hu-HU" sz="2800" err="1"/>
              <a:t>experimentation</a:t>
            </a:r>
            <a:r>
              <a:rPr lang="hu-HU" sz="2800" dirty="0"/>
              <a:t>. </a:t>
            </a:r>
            <a:r>
              <a:rPr lang="hu-HU" sz="2800" err="1"/>
              <a:t>Scrum</a:t>
            </a:r>
            <a:r>
              <a:rPr lang="hu-HU" sz="2800" dirty="0"/>
              <a:t> has </a:t>
            </a:r>
            <a:r>
              <a:rPr lang="hu-HU" sz="2800" err="1"/>
              <a:t>three</a:t>
            </a:r>
            <a:r>
              <a:rPr lang="hu-HU" sz="2800" dirty="0"/>
              <a:t> </a:t>
            </a:r>
            <a:r>
              <a:rPr lang="hu-HU" sz="2800" err="1"/>
              <a:t>base</a:t>
            </a:r>
            <a:r>
              <a:rPr lang="hu-HU" sz="2800" dirty="0"/>
              <a:t> </a:t>
            </a:r>
            <a:r>
              <a:rPr lang="hu-HU" sz="2800" err="1"/>
              <a:t>pillars</a:t>
            </a:r>
            <a:r>
              <a:rPr lang="hu-HU" sz="2800" dirty="0"/>
              <a:t>:</a:t>
            </a:r>
          </a:p>
          <a:p>
            <a:pPr marL="0" indent="0">
              <a:buNone/>
            </a:pPr>
            <a:r>
              <a:rPr lang="hu-HU" sz="2800" dirty="0"/>
              <a:t>   -</a:t>
            </a:r>
            <a:r>
              <a:rPr lang="hu-HU" sz="2800" err="1"/>
              <a:t>transparency</a:t>
            </a:r>
            <a:endParaRPr lang="hu-HU" sz="2800"/>
          </a:p>
          <a:p>
            <a:pPr marL="0" indent="0">
              <a:buNone/>
            </a:pPr>
            <a:r>
              <a:rPr lang="hu-HU" sz="2800" dirty="0"/>
              <a:t>   -</a:t>
            </a:r>
            <a:r>
              <a:rPr lang="hu-HU" sz="2800" dirty="0" err="1"/>
              <a:t>inspection</a:t>
            </a:r>
          </a:p>
          <a:p>
            <a:pPr marL="0" indent="0">
              <a:buNone/>
            </a:pPr>
            <a:r>
              <a:rPr lang="hu-HU" sz="2800" dirty="0"/>
              <a:t>   -</a:t>
            </a:r>
            <a:r>
              <a:rPr lang="hu-HU" sz="2800" err="1"/>
              <a:t>adaptation</a:t>
            </a:r>
            <a:endParaRPr lang="hu-HU" sz="28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3F61A4-0965-7E20-33C8-CB148386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E2-E2F6-4230-A440-D3472F913EAF}" type="datetime1">
              <a:t>2025. 04. 19.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9A2EAE-7EF6-0B3B-5846-38B7A48C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69B86B-A089-0A65-6EB0-624FA904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19</a:t>
            </a:fld>
            <a:endParaRPr lang="en-US"/>
          </a:p>
        </p:txBody>
      </p:sp>
      <p:pic>
        <p:nvPicPr>
          <p:cNvPr id="7" name="Kép 6" descr="Scrum Methodology: An Agile Framework for Project Management | Infinity">
            <a:extLst>
              <a:ext uri="{FF2B5EF4-FFF2-40B4-BE49-F238E27FC236}">
                <a16:creationId xmlns:a16="http://schemas.microsoft.com/office/drawing/2014/main" id="{77B98705-8620-4B41-1F94-F1C4FF9E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778" y="3641693"/>
            <a:ext cx="3834712" cy="29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CA972A-76B9-B153-FB37-9296781E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7200"/>
              <a:t>   </a:t>
            </a:r>
            <a:r>
              <a:rPr lang="hu-HU" sz="7200" b="1" err="1"/>
              <a:t>Base</a:t>
            </a:r>
            <a:r>
              <a:rPr lang="hu-HU" sz="7200" b="1"/>
              <a:t> idea</a:t>
            </a:r>
            <a:r>
              <a:rPr lang="hu-HU" sz="6000" b="1"/>
              <a:t> 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2E3EC0-6DE7-A3B9-D0AF-4D94F136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sz="2800" err="1"/>
              <a:t>Creating</a:t>
            </a:r>
            <a:r>
              <a:rPr lang="hu-HU" sz="2800"/>
              <a:t> an </a:t>
            </a:r>
            <a:r>
              <a:rPr lang="hu-HU" sz="2800" err="1"/>
              <a:t>easy</a:t>
            </a:r>
            <a:r>
              <a:rPr lang="hu-HU" sz="2800"/>
              <a:t> and </a:t>
            </a:r>
            <a:r>
              <a:rPr lang="hu-HU" sz="2800" err="1"/>
              <a:t>cheap</a:t>
            </a:r>
            <a:r>
              <a:rPr lang="hu-HU" sz="2800"/>
              <a:t> </a:t>
            </a:r>
            <a:r>
              <a:rPr lang="hu-HU" sz="2800" err="1"/>
              <a:t>cloud</a:t>
            </a:r>
            <a:r>
              <a:rPr lang="hu-HU" sz="2800"/>
              <a:t> service </a:t>
            </a:r>
            <a:r>
              <a:rPr lang="hu-HU" sz="2800" err="1"/>
              <a:t>option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entrepenuers</a:t>
            </a:r>
            <a:r>
              <a:rPr lang="hu-HU" sz="2800"/>
              <a:t>, Lowering </a:t>
            </a:r>
            <a:r>
              <a:rPr lang="hu-HU" sz="2800" err="1"/>
              <a:t>the</a:t>
            </a:r>
            <a:r>
              <a:rPr lang="hu-HU" sz="2800"/>
              <a:t> cost of </a:t>
            </a:r>
            <a:r>
              <a:rPr lang="hu-HU" sz="2800" err="1"/>
              <a:t>running</a:t>
            </a:r>
            <a:r>
              <a:rPr lang="hu-HU" sz="2800"/>
              <a:t> </a:t>
            </a:r>
            <a:r>
              <a:rPr lang="hu-HU" sz="2800" err="1"/>
              <a:t>their</a:t>
            </a:r>
            <a:r>
              <a:rPr lang="hu-HU" sz="2800"/>
              <a:t> </a:t>
            </a:r>
            <a:r>
              <a:rPr lang="hu-HU" sz="2800">
                <a:ea typeface="+mn-lt"/>
                <a:cs typeface="+mn-lt"/>
              </a:rPr>
              <a:t>business</a:t>
            </a:r>
            <a:r>
              <a:rPr lang="hu-HU" sz="2800"/>
              <a:t>.</a:t>
            </a:r>
          </a:p>
          <a:p>
            <a:pPr marL="0" indent="0" algn="ctr">
              <a:buNone/>
            </a:pPr>
            <a:endParaRPr lang="hu-HU" sz="2800"/>
          </a:p>
          <a:p>
            <a:pPr marL="0" indent="0" algn="ctr">
              <a:buNone/>
            </a:pPr>
            <a:r>
              <a:rPr lang="hu-HU" sz="2800"/>
              <a:t>The </a:t>
            </a:r>
            <a:r>
              <a:rPr lang="hu-HU" sz="2800" err="1"/>
              <a:t>client</a:t>
            </a:r>
            <a:r>
              <a:rPr lang="hu-HU" sz="2800"/>
              <a:t> </a:t>
            </a:r>
            <a:r>
              <a:rPr lang="hu-HU" sz="2800" err="1"/>
              <a:t>would</a:t>
            </a:r>
            <a:r>
              <a:rPr lang="hu-HU" sz="2800"/>
              <a:t> </a:t>
            </a:r>
            <a:r>
              <a:rPr lang="hu-HU" sz="2800" err="1"/>
              <a:t>contacts</a:t>
            </a:r>
            <a:r>
              <a:rPr lang="hu-HU" sz="2800"/>
              <a:t> </a:t>
            </a:r>
            <a:r>
              <a:rPr lang="hu-HU" sz="2800" err="1"/>
              <a:t>us</a:t>
            </a:r>
            <a:r>
              <a:rPr lang="hu-HU" sz="2800"/>
              <a:t>, </a:t>
            </a:r>
            <a:r>
              <a:rPr lang="hu-HU" sz="2800" err="1"/>
              <a:t>then</a:t>
            </a:r>
            <a:r>
              <a:rPr lang="hu-HU" sz="2800"/>
              <a:t> he/</a:t>
            </a:r>
            <a:r>
              <a:rPr lang="hu-HU" sz="2800" err="1"/>
              <a:t>she</a:t>
            </a:r>
            <a:r>
              <a:rPr lang="hu-HU" sz="2800"/>
              <a:t> </a:t>
            </a:r>
            <a:r>
              <a:rPr lang="hu-HU" sz="2800" err="1"/>
              <a:t>tells</a:t>
            </a:r>
            <a:r>
              <a:rPr lang="hu-HU" sz="2800"/>
              <a:t> </a:t>
            </a:r>
            <a:r>
              <a:rPr lang="hu-HU" sz="2800" err="1"/>
              <a:t>us</a:t>
            </a:r>
            <a:r>
              <a:rPr lang="hu-HU" sz="2800"/>
              <a:t> </a:t>
            </a:r>
            <a:r>
              <a:rPr lang="hu-HU" sz="2800" err="1"/>
              <a:t>what</a:t>
            </a:r>
            <a:r>
              <a:rPr lang="hu-HU" sz="2800"/>
              <a:t> </a:t>
            </a:r>
            <a:r>
              <a:rPr lang="hu-HU" sz="2800" err="1"/>
              <a:t>they</a:t>
            </a:r>
            <a:r>
              <a:rPr lang="hu-HU" sz="2800"/>
              <a:t> </a:t>
            </a:r>
            <a:r>
              <a:rPr lang="hu-HU" sz="2800" err="1"/>
              <a:t>need</a:t>
            </a:r>
            <a:r>
              <a:rPr lang="hu-HU" sz="2800"/>
              <a:t>, and </a:t>
            </a:r>
            <a:r>
              <a:rPr lang="hu-HU" sz="2800" err="1"/>
              <a:t>we</a:t>
            </a:r>
            <a:r>
              <a:rPr lang="hu-HU" sz="2800"/>
              <a:t> </a:t>
            </a:r>
            <a:r>
              <a:rPr lang="hu-HU" sz="2800" err="1"/>
              <a:t>give</a:t>
            </a:r>
            <a:r>
              <a:rPr lang="hu-HU" sz="2800"/>
              <a:t> </a:t>
            </a:r>
            <a:r>
              <a:rPr lang="hu-HU" sz="2800" err="1"/>
              <a:t>them</a:t>
            </a:r>
            <a:r>
              <a:rPr lang="hu-HU" sz="2800"/>
              <a:t> a server of </a:t>
            </a:r>
            <a:r>
              <a:rPr lang="hu-HU" sz="2800" err="1"/>
              <a:t>their</a:t>
            </a:r>
            <a:r>
              <a:rPr lang="hu-HU" sz="2800"/>
              <a:t> </a:t>
            </a:r>
            <a:r>
              <a:rPr lang="hu-HU" sz="2800" err="1"/>
              <a:t>choice</a:t>
            </a:r>
            <a:r>
              <a:rPr lang="hu-HU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21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C321A7-50E7-A45D-6DE8-406BB71F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1674776"/>
          </a:xfrm>
        </p:spPr>
        <p:txBody>
          <a:bodyPr/>
          <a:lstStyle/>
          <a:p>
            <a:pPr algn="ctr"/>
            <a:r>
              <a:rPr lang="hu-HU" sz="7200" b="1" err="1"/>
              <a:t>Other</a:t>
            </a:r>
            <a:r>
              <a:rPr lang="hu-HU" sz="7200" b="1"/>
              <a:t> </a:t>
            </a:r>
            <a:r>
              <a:rPr lang="hu-HU" sz="7200" b="1" err="1"/>
              <a:t>programs</a:t>
            </a:r>
            <a:r>
              <a:rPr lang="hu-HU" sz="7200" b="1"/>
              <a:t> </a:t>
            </a:r>
            <a:r>
              <a:rPr lang="hu-HU" sz="7200" b="1" err="1"/>
              <a:t>we</a:t>
            </a:r>
            <a:r>
              <a:rPr lang="hu-HU" sz="7200" b="1"/>
              <a:t> </a:t>
            </a:r>
            <a:r>
              <a:rPr lang="hu-HU" sz="7200" b="1" err="1"/>
              <a:t>used</a:t>
            </a:r>
            <a:endParaRPr lang="hu-HU" sz="72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C404C1-DE99-F047-9ADA-AEEB5307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endParaRPr lang="hu-HU" sz="4000" b="1"/>
          </a:p>
          <a:p>
            <a:pPr marL="0" indent="0" algn="ctr">
              <a:buNone/>
            </a:pPr>
            <a:r>
              <a:rPr lang="hu-HU" sz="4000" b="1" err="1"/>
              <a:t>Jira</a:t>
            </a:r>
            <a:r>
              <a:rPr lang="hu-HU" b="1"/>
              <a:t>: </a:t>
            </a:r>
            <a:r>
              <a:rPr lang="hu-HU" sz="3000" i="1" err="1"/>
              <a:t>It</a:t>
            </a:r>
            <a:r>
              <a:rPr lang="hu-HU" sz="3000" i="1"/>
              <a:t> </a:t>
            </a:r>
            <a:r>
              <a:rPr lang="hu-HU" sz="3000" i="1" err="1"/>
              <a:t>helped</a:t>
            </a:r>
            <a:r>
              <a:rPr lang="hu-HU" sz="3000" i="1"/>
              <a:t> </a:t>
            </a:r>
            <a:r>
              <a:rPr lang="hu-HU" sz="3000" i="1" err="1"/>
              <a:t>keeping</a:t>
            </a:r>
            <a:r>
              <a:rPr lang="hu-HU" sz="3000" i="1"/>
              <a:t> </a:t>
            </a:r>
            <a:r>
              <a:rPr lang="hu-HU" sz="3000" i="1" err="1"/>
              <a:t>the</a:t>
            </a:r>
            <a:r>
              <a:rPr lang="hu-HU" sz="3000" i="1"/>
              <a:t> </a:t>
            </a:r>
            <a:r>
              <a:rPr lang="hu-HU" sz="3000" i="1" err="1"/>
              <a:t>time-schedules</a:t>
            </a:r>
            <a:r>
              <a:rPr lang="hu-HU" sz="3000" i="1"/>
              <a:t> and </a:t>
            </a:r>
            <a:r>
              <a:rPr lang="hu-HU" sz="3000" i="1" err="1"/>
              <a:t>overseeing</a:t>
            </a:r>
            <a:r>
              <a:rPr lang="hu-HU" sz="3000" i="1"/>
              <a:t> </a:t>
            </a:r>
            <a:r>
              <a:rPr lang="hu-HU" sz="3000" i="1" err="1"/>
              <a:t>the</a:t>
            </a:r>
            <a:r>
              <a:rPr lang="hu-HU" sz="3000" i="1"/>
              <a:t> project </a:t>
            </a:r>
            <a:r>
              <a:rPr lang="hu-HU" sz="3000" i="1" err="1"/>
              <a:t>itself</a:t>
            </a:r>
            <a:r>
              <a:rPr lang="hu-HU" sz="3000" i="1"/>
              <a:t>.</a:t>
            </a:r>
            <a:endParaRPr lang="hu-HU" sz="3000"/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sz="4000" b="1" err="1"/>
              <a:t>Git</a:t>
            </a:r>
            <a:r>
              <a:rPr lang="hu-HU" b="1"/>
              <a:t>: </a:t>
            </a:r>
            <a:r>
              <a:rPr lang="hu-HU" sz="3000" i="1"/>
              <a:t>The program </a:t>
            </a:r>
            <a:r>
              <a:rPr lang="hu-HU" sz="3000" i="1" err="1"/>
              <a:t>helped</a:t>
            </a:r>
            <a:r>
              <a:rPr lang="hu-HU" sz="3000" i="1"/>
              <a:t> </a:t>
            </a:r>
            <a:r>
              <a:rPr lang="hu-HU" sz="3000" i="1" err="1"/>
              <a:t>seeing</a:t>
            </a:r>
            <a:r>
              <a:rPr lang="hu-HU" sz="3000" i="1"/>
              <a:t> </a:t>
            </a:r>
            <a:r>
              <a:rPr lang="hu-HU" sz="3000" i="1" err="1"/>
              <a:t>where</a:t>
            </a:r>
            <a:r>
              <a:rPr lang="hu-HU" sz="3000" i="1"/>
              <a:t> </a:t>
            </a:r>
            <a:r>
              <a:rPr lang="hu-HU" sz="3000" i="1" err="1"/>
              <a:t>the</a:t>
            </a:r>
            <a:r>
              <a:rPr lang="hu-HU" sz="3000" i="1"/>
              <a:t> project </a:t>
            </a:r>
            <a:r>
              <a:rPr lang="hu-HU" sz="3000" i="1" err="1"/>
              <a:t>actually</a:t>
            </a:r>
            <a:r>
              <a:rPr lang="hu-HU" sz="3000" i="1"/>
              <a:t> </a:t>
            </a:r>
            <a:r>
              <a:rPr lang="hu-HU" sz="3000" i="1" err="1"/>
              <a:t>was</a:t>
            </a:r>
            <a:r>
              <a:rPr lang="hu-HU" sz="3000" i="1"/>
              <a:t>, </a:t>
            </a:r>
            <a:r>
              <a:rPr lang="hu-HU" sz="3000" i="1" err="1"/>
              <a:t>everything</a:t>
            </a:r>
            <a:r>
              <a:rPr lang="hu-HU" sz="3000" i="1"/>
              <a:t> </a:t>
            </a:r>
            <a:r>
              <a:rPr lang="hu-HU" sz="3000" i="1" err="1"/>
              <a:t>published</a:t>
            </a:r>
            <a:r>
              <a:rPr lang="hu-HU" sz="3000" i="1"/>
              <a:t> </a:t>
            </a:r>
            <a:r>
              <a:rPr lang="hu-HU" sz="3000" i="1" err="1"/>
              <a:t>was</a:t>
            </a:r>
            <a:r>
              <a:rPr lang="hu-HU" sz="3000" i="1"/>
              <a:t> a </a:t>
            </a:r>
            <a:r>
              <a:rPr lang="hu-HU" sz="3000" i="1" err="1"/>
              <a:t>milestone</a:t>
            </a:r>
            <a:r>
              <a:rPr lang="hu-HU" sz="3000" i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32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0C2DD6-6E3C-3859-FFE7-06C4A9C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88013"/>
            <a:ext cx="9238434" cy="919343"/>
          </a:xfrm>
        </p:spPr>
        <p:txBody>
          <a:bodyPr/>
          <a:lstStyle/>
          <a:p>
            <a:pPr algn="ctr"/>
            <a:r>
              <a:rPr lang="hu-HU" sz="7200" err="1"/>
              <a:t>Why</a:t>
            </a:r>
            <a:r>
              <a:rPr lang="hu-HU" sz="7200"/>
              <a:t> </a:t>
            </a:r>
            <a:r>
              <a:rPr lang="hu-HU" sz="7200" err="1"/>
              <a:t>jira</a:t>
            </a:r>
            <a:endParaRPr lang="hu-HU" sz="72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CC69A6-8B7D-1581-6773-661E16E23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1894703"/>
            <a:ext cx="9238434" cy="42012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u-HU" sz="2800" err="1"/>
              <a:t>With</a:t>
            </a:r>
            <a:r>
              <a:rPr lang="hu-HU" sz="2800"/>
              <a:t> </a:t>
            </a:r>
            <a:r>
              <a:rPr lang="hu-HU" sz="2800" err="1"/>
              <a:t>Jira</a:t>
            </a:r>
            <a:r>
              <a:rPr lang="hu-HU" sz="2800"/>
              <a:t> </a:t>
            </a:r>
            <a:r>
              <a:rPr lang="hu-HU" sz="2800" err="1"/>
              <a:t>we</a:t>
            </a:r>
            <a:r>
              <a:rPr lang="hu-HU" sz="2800"/>
              <a:t> </a:t>
            </a:r>
            <a:r>
              <a:rPr lang="hu-HU" sz="2800" err="1"/>
              <a:t>can</a:t>
            </a:r>
            <a:r>
              <a:rPr lang="hu-HU" sz="2800"/>
              <a:t> </a:t>
            </a:r>
            <a:r>
              <a:rPr lang="hu-HU" sz="2800" err="1"/>
              <a:t>keep</a:t>
            </a:r>
            <a:r>
              <a:rPr lang="hu-HU" sz="2800"/>
              <a:t> </a:t>
            </a:r>
            <a:r>
              <a:rPr lang="hu-HU" sz="2800" err="1"/>
              <a:t>track</a:t>
            </a:r>
            <a:r>
              <a:rPr lang="hu-HU" sz="2800"/>
              <a:t> of </a:t>
            </a:r>
            <a:r>
              <a:rPr lang="hu-HU" sz="2800" err="1"/>
              <a:t>our</a:t>
            </a:r>
            <a:r>
              <a:rPr lang="hu-HU" sz="2800"/>
              <a:t> </a:t>
            </a:r>
            <a:r>
              <a:rPr lang="hu-HU" sz="2800" err="1"/>
              <a:t>work-time</a:t>
            </a:r>
            <a:r>
              <a:rPr lang="hu-HU" sz="2800"/>
              <a:t> </a:t>
            </a:r>
            <a:r>
              <a:rPr lang="hu-HU" sz="2800" err="1"/>
              <a:t>managment</a:t>
            </a:r>
            <a:r>
              <a:rPr lang="hu-HU" sz="2800"/>
              <a:t> and </a:t>
            </a:r>
            <a:r>
              <a:rPr lang="hu-HU" sz="2800" err="1"/>
              <a:t>make</a:t>
            </a:r>
            <a:r>
              <a:rPr lang="hu-HU" sz="2800"/>
              <a:t> </a:t>
            </a:r>
            <a:r>
              <a:rPr lang="hu-HU" sz="2800" err="1"/>
              <a:t>sure</a:t>
            </a:r>
            <a:r>
              <a:rPr lang="hu-HU" sz="2800"/>
              <a:t> </a:t>
            </a:r>
            <a:r>
              <a:rPr lang="hu-HU" sz="2800" err="1"/>
              <a:t>all</a:t>
            </a:r>
            <a:r>
              <a:rPr lang="hu-HU" sz="2800"/>
              <a:t> of </a:t>
            </a:r>
            <a:r>
              <a:rPr lang="hu-HU" sz="2800" err="1"/>
              <a:t>our</a:t>
            </a:r>
            <a:r>
              <a:rPr lang="hu-HU" sz="2800"/>
              <a:t> team </a:t>
            </a:r>
            <a:r>
              <a:rPr lang="hu-HU" sz="2800" err="1"/>
              <a:t>members</a:t>
            </a:r>
            <a:r>
              <a:rPr lang="hu-HU" sz="2800"/>
              <a:t> </a:t>
            </a:r>
            <a:r>
              <a:rPr lang="hu-HU" sz="2800" err="1"/>
              <a:t>pull</a:t>
            </a:r>
            <a:r>
              <a:rPr lang="hu-HU" sz="2800"/>
              <a:t> </a:t>
            </a:r>
            <a:r>
              <a:rPr lang="hu-HU" sz="2800" err="1"/>
              <a:t>their</a:t>
            </a:r>
            <a:r>
              <a:rPr lang="hu-HU" sz="2800"/>
              <a:t> </a:t>
            </a:r>
            <a:r>
              <a:rPr lang="hu-HU" sz="2800" err="1"/>
              <a:t>weight</a:t>
            </a:r>
            <a:r>
              <a:rPr lang="hu-HU" sz="2800"/>
              <a:t> </a:t>
            </a:r>
            <a:r>
              <a:rPr lang="hu-HU" sz="2800" err="1"/>
              <a:t>with</a:t>
            </a:r>
            <a:r>
              <a:rPr lang="hu-HU" sz="2800"/>
              <a:t> </a:t>
            </a:r>
            <a:r>
              <a:rPr lang="hu-HU" sz="2800" err="1"/>
              <a:t>the</a:t>
            </a:r>
            <a:r>
              <a:rPr lang="hu-HU" sz="2800"/>
              <a:t> project.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C2A6E0-F519-BE4F-A2E1-D62089D0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B523-DD06-4C28-A078-172A09AE7BE9}" type="datetime1">
              <a:t>2025. 04. 19.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7FB443-6669-C3C8-56A7-D581A6A1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E22D2CE-A374-9171-995E-0B25C932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4" y="3640070"/>
            <a:ext cx="5735595" cy="2564075"/>
          </a:xfrm>
          <a:prstGeom prst="rect">
            <a:avLst/>
          </a:prstGeom>
        </p:spPr>
      </p:pic>
      <p:pic>
        <p:nvPicPr>
          <p:cNvPr id="8" name="Kép 7" descr="A képen szöveg, képernyőkép, diagra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2B67B2B-6F32-638C-13C1-D981D3FB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56" y="3645295"/>
            <a:ext cx="5725299" cy="25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B9172D-47F8-9431-793F-CD262412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538343"/>
          </a:xfrm>
        </p:spPr>
        <p:txBody>
          <a:bodyPr/>
          <a:lstStyle/>
          <a:p>
            <a:pPr algn="ctr"/>
            <a:r>
              <a:rPr lang="hu-HU" sz="7200" err="1"/>
              <a:t>Why</a:t>
            </a:r>
            <a:r>
              <a:rPr lang="hu-HU" sz="7200"/>
              <a:t> </a:t>
            </a:r>
            <a:r>
              <a:rPr lang="hu-HU" sz="7200" err="1"/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3E1912-5FED-8965-9255-C7D7B464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1894703"/>
            <a:ext cx="9238434" cy="42012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u-HU" sz="2800" err="1"/>
              <a:t>We</a:t>
            </a:r>
            <a:r>
              <a:rPr lang="hu-HU" sz="2800"/>
              <a:t> </a:t>
            </a:r>
            <a:r>
              <a:rPr lang="hu-HU" sz="2800" err="1"/>
              <a:t>used</a:t>
            </a:r>
            <a:r>
              <a:rPr lang="hu-HU" sz="2800"/>
              <a:t> </a:t>
            </a:r>
            <a:r>
              <a:rPr lang="hu-HU" sz="2800" err="1"/>
              <a:t>github</a:t>
            </a:r>
            <a:r>
              <a:rPr lang="hu-HU" sz="2800"/>
              <a:t> </a:t>
            </a:r>
            <a:r>
              <a:rPr lang="hu-HU" sz="2800" err="1"/>
              <a:t>to</a:t>
            </a:r>
            <a:r>
              <a:rPr lang="hu-HU" sz="2800"/>
              <a:t> </a:t>
            </a:r>
            <a:r>
              <a:rPr lang="hu-HU" sz="2800" err="1"/>
              <a:t>make</a:t>
            </a:r>
            <a:r>
              <a:rPr lang="hu-HU" sz="2800"/>
              <a:t> </a:t>
            </a:r>
            <a:r>
              <a:rPr lang="hu-HU" sz="2800" err="1"/>
              <a:t>sure</a:t>
            </a:r>
            <a:r>
              <a:rPr lang="hu-HU" sz="2800"/>
              <a:t> </a:t>
            </a:r>
            <a:r>
              <a:rPr lang="hu-HU" sz="2800" err="1"/>
              <a:t>our</a:t>
            </a:r>
            <a:r>
              <a:rPr lang="hu-HU" sz="2800"/>
              <a:t> </a:t>
            </a:r>
            <a:r>
              <a:rPr lang="hu-HU" sz="2800" err="1"/>
              <a:t>progress</a:t>
            </a:r>
            <a:r>
              <a:rPr lang="hu-HU" sz="2800"/>
              <a:t> </a:t>
            </a:r>
            <a:r>
              <a:rPr lang="hu-HU" sz="2800" err="1"/>
              <a:t>dosent</a:t>
            </a:r>
            <a:r>
              <a:rPr lang="hu-HU" sz="2800"/>
              <a:t> </a:t>
            </a:r>
            <a:r>
              <a:rPr lang="hu-HU" sz="2800" err="1"/>
              <a:t>get</a:t>
            </a:r>
            <a:r>
              <a:rPr lang="hu-HU" sz="2800"/>
              <a:t> </a:t>
            </a:r>
            <a:r>
              <a:rPr lang="hu-HU" sz="2800" err="1"/>
              <a:t>lost</a:t>
            </a:r>
            <a:r>
              <a:rPr lang="hu-HU" sz="2800"/>
              <a:t> no </a:t>
            </a:r>
            <a:r>
              <a:rPr lang="hu-HU" sz="2800" err="1"/>
              <a:t>matter</a:t>
            </a:r>
            <a:r>
              <a:rPr lang="hu-HU" sz="2800"/>
              <a:t> </a:t>
            </a:r>
            <a:r>
              <a:rPr lang="hu-HU" sz="2800" err="1"/>
              <a:t>what</a:t>
            </a:r>
            <a:r>
              <a:rPr lang="hu-HU" sz="2800"/>
              <a:t> </a:t>
            </a:r>
            <a:r>
              <a:rPr lang="hu-HU" sz="2800" err="1"/>
              <a:t>happens</a:t>
            </a:r>
            <a:r>
              <a:rPr lang="hu-HU" sz="2800"/>
              <a:t> </a:t>
            </a:r>
            <a:r>
              <a:rPr lang="hu-HU" sz="2800" err="1"/>
              <a:t>to</a:t>
            </a:r>
            <a:r>
              <a:rPr lang="hu-HU" sz="2800"/>
              <a:t> </a:t>
            </a:r>
            <a:r>
              <a:rPr lang="hu-HU" sz="2800" err="1"/>
              <a:t>any</a:t>
            </a:r>
            <a:r>
              <a:rPr lang="hu-HU" sz="2800"/>
              <a:t> </a:t>
            </a:r>
            <a:r>
              <a:rPr lang="hu-HU" sz="2800" err="1"/>
              <a:t>one</a:t>
            </a:r>
            <a:r>
              <a:rPr lang="hu-HU" sz="2800"/>
              <a:t> of </a:t>
            </a:r>
            <a:r>
              <a:rPr lang="hu-HU" sz="2800" err="1"/>
              <a:t>the</a:t>
            </a:r>
            <a:r>
              <a:rPr lang="hu-HU" sz="2800"/>
              <a:t> </a:t>
            </a:r>
            <a:r>
              <a:rPr lang="hu-HU" sz="2800" err="1"/>
              <a:t>laptops</a:t>
            </a:r>
            <a:r>
              <a:rPr lang="hu-HU" sz="2800"/>
              <a:t> </a:t>
            </a:r>
            <a:r>
              <a:rPr lang="hu-HU" sz="2800" err="1"/>
              <a:t>that</a:t>
            </a:r>
            <a:r>
              <a:rPr lang="hu-HU" sz="2800"/>
              <a:t> </a:t>
            </a:r>
            <a:r>
              <a:rPr lang="hu-HU" sz="2800" err="1"/>
              <a:t>we</a:t>
            </a:r>
            <a:r>
              <a:rPr lang="hu-HU" sz="2800"/>
              <a:t> </a:t>
            </a:r>
            <a:r>
              <a:rPr lang="hu-HU" sz="2800" err="1"/>
              <a:t>worked</a:t>
            </a:r>
            <a:r>
              <a:rPr lang="hu-HU" sz="2800"/>
              <a:t> </a:t>
            </a:r>
            <a:r>
              <a:rPr lang="hu-HU" sz="2800" err="1"/>
              <a:t>with</a:t>
            </a:r>
            <a:r>
              <a:rPr lang="hu-HU" sz="2800"/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2E2CFB-41DB-96B3-60E8-B2385312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FFA-A3C5-4556-8ECC-3B83EDBE5AAE}" type="datetime1">
              <a:t>2025. 04. 19.</a:t>
            </a:fld>
            <a:endParaRPr lang="en-US"/>
          </a:p>
        </p:txBody>
      </p:sp>
      <p:pic>
        <p:nvPicPr>
          <p:cNvPr id="7" name="Kép 6" descr="A képen szöveg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3BDBCB6-8215-511C-FD54-156DA763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58" y="3638936"/>
            <a:ext cx="5588086" cy="29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3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E50B4E-678A-DF77-C614-10E7DBA3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7200" b="1" err="1"/>
              <a:t>Tests</a:t>
            </a:r>
            <a:endParaRPr lang="hu-HU" sz="7200" b="1"/>
          </a:p>
        </p:txBody>
      </p:sp>
      <p:pic>
        <p:nvPicPr>
          <p:cNvPr id="4" name="Tartalom helye 3" descr="A képen szöveg, képernyőkép, szám, menü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AC01805-CA01-ECF4-157F-A2C6891C8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69" y="2083374"/>
            <a:ext cx="11809036" cy="4381621"/>
          </a:xfrm>
        </p:spPr>
      </p:pic>
    </p:spTree>
    <p:extLst>
      <p:ext uri="{BB962C8B-B14F-4D97-AF65-F5344CB8AC3E}">
        <p14:creationId xmlns:p14="http://schemas.microsoft.com/office/powerpoint/2010/main" val="3663518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4330BC-B923-7970-9FC1-9A08E390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7200" dirty="0"/>
              <a:t>Servers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28E5D5-EE0F-5674-0A10-2714044C2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hu-HU" sz="2800" dirty="0"/>
              <a:t>Windows Server:</a:t>
            </a:r>
          </a:p>
          <a:p>
            <a:pPr marL="0" indent="0">
              <a:buNone/>
            </a:pPr>
            <a:r>
              <a:rPr lang="hu-HU" sz="2800" dirty="0"/>
              <a:t>-ADDS</a:t>
            </a:r>
          </a:p>
          <a:p>
            <a:pPr marL="0" indent="0">
              <a:buNone/>
            </a:pPr>
            <a:r>
              <a:rPr lang="hu-HU" sz="2800" dirty="0"/>
              <a:t>-DHCP</a:t>
            </a:r>
          </a:p>
          <a:p>
            <a:pPr marL="0" indent="0">
              <a:buNone/>
            </a:pPr>
            <a:r>
              <a:rPr lang="hu-HU" sz="2800" dirty="0"/>
              <a:t>-DNS</a:t>
            </a:r>
          </a:p>
          <a:p>
            <a:pPr marL="0" indent="0">
              <a:buNone/>
            </a:pPr>
            <a:r>
              <a:rPr lang="hu-HU" sz="2800" dirty="0"/>
              <a:t>-HTTP/HTTPS</a:t>
            </a:r>
          </a:p>
          <a:p>
            <a:pPr marL="0" indent="0">
              <a:buNone/>
            </a:pPr>
            <a:r>
              <a:rPr lang="hu-HU" sz="2800" dirty="0"/>
              <a:t>-Printer </a:t>
            </a:r>
            <a:r>
              <a:rPr lang="hu-HU" sz="2800" err="1"/>
              <a:t>Extention</a:t>
            </a:r>
            <a:endParaRPr lang="hu-HU" sz="280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FEA864-AAE5-05BD-9B49-DC7F33B74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800" dirty="0"/>
              <a:t>Linux Server:</a:t>
            </a:r>
          </a:p>
          <a:p>
            <a:pPr marL="0" indent="0">
              <a:buNone/>
            </a:pPr>
            <a:r>
              <a:rPr lang="hu-HU" sz="2800" dirty="0"/>
              <a:t>-</a:t>
            </a:r>
            <a:r>
              <a:rPr lang="hu-HU" sz="2800" err="1"/>
              <a:t>Automated</a:t>
            </a:r>
            <a:r>
              <a:rPr lang="hu-HU" sz="2800" dirty="0"/>
              <a:t> Saving</a:t>
            </a:r>
          </a:p>
          <a:p>
            <a:pPr marL="0" indent="0">
              <a:buNone/>
            </a:pPr>
            <a:r>
              <a:rPr lang="hu-HU" sz="2800" dirty="0"/>
              <a:t>-</a:t>
            </a:r>
            <a:r>
              <a:rPr lang="hu-HU" sz="2800" err="1"/>
              <a:t>Client-Side</a:t>
            </a:r>
            <a:r>
              <a:rPr lang="hu-HU" sz="2800" dirty="0"/>
              <a:t> </a:t>
            </a:r>
            <a:r>
              <a:rPr lang="hu-HU" sz="2800" err="1"/>
              <a:t>automated</a:t>
            </a:r>
            <a:r>
              <a:rPr lang="hu-HU" sz="2800" dirty="0"/>
              <a:t> software </a:t>
            </a:r>
            <a:r>
              <a:rPr lang="hu-HU" sz="2800" err="1"/>
              <a:t>download</a:t>
            </a:r>
            <a:endParaRPr lang="hu-HU" sz="280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08438E-6799-B718-5886-B254E249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2A03-B03C-4A7C-91CA-4477539B2C05}" type="datetime1">
              <a:t>4/19/2025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1F9275-8E96-7E9D-2D97-1F1F5B56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DBC729-4C18-A4F5-8AE2-6D0AA5CB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24</a:t>
            </a:fld>
            <a:endParaRPr lang="en-US"/>
          </a:p>
        </p:txBody>
      </p:sp>
      <p:pic>
        <p:nvPicPr>
          <p:cNvPr id="8" name="Kép 7" descr="A képen Téglalap, tér, szimbólum, Acélkék látható&#10;&#10;Lehet, hogy az AI által létrehozott tartalom helytelen.">
            <a:extLst>
              <a:ext uri="{FF2B5EF4-FFF2-40B4-BE49-F238E27FC236}">
                <a16:creationId xmlns:a16="http://schemas.microsoft.com/office/drawing/2014/main" id="{5F387E05-5911-B2B1-8AD4-5EC27D90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378" y="5086864"/>
            <a:ext cx="1637271" cy="1637271"/>
          </a:xfrm>
          <a:prstGeom prst="rect">
            <a:avLst/>
          </a:prstGeom>
        </p:spPr>
      </p:pic>
      <p:pic>
        <p:nvPicPr>
          <p:cNvPr id="9" name="Kép 8" descr="A képen pingvin, clipart, madár, rajzfilm látható&#10;&#10;Lehet, hogy az AI által létrehozott tartalom helytelen.">
            <a:extLst>
              <a:ext uri="{FF2B5EF4-FFF2-40B4-BE49-F238E27FC236}">
                <a16:creationId xmlns:a16="http://schemas.microsoft.com/office/drawing/2014/main" id="{6A826A4B-14F7-51DC-9CD5-7B0AE996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589" y="5076567"/>
            <a:ext cx="1485498" cy="164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23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6CB682-3B07-8ED1-FAD7-79C9F066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052" y="2095770"/>
            <a:ext cx="9238434" cy="857559"/>
          </a:xfrm>
        </p:spPr>
        <p:txBody>
          <a:bodyPr/>
          <a:lstStyle/>
          <a:p>
            <a:pPr algn="ctr"/>
            <a:r>
              <a:rPr lang="hu-HU" sz="7200" err="1"/>
              <a:t>Why</a:t>
            </a:r>
            <a:r>
              <a:rPr lang="hu-HU" sz="7200" dirty="0"/>
              <a:t> </a:t>
            </a:r>
            <a:r>
              <a:rPr lang="hu-HU" sz="7200" err="1"/>
              <a:t>divide</a:t>
            </a:r>
            <a:r>
              <a:rPr lang="hu-HU" sz="7200" dirty="0"/>
              <a:t> like </a:t>
            </a:r>
            <a:r>
              <a:rPr lang="hu-HU" sz="7200" err="1"/>
              <a:t>that</a:t>
            </a:r>
            <a:r>
              <a:rPr lang="hu-HU" sz="7200" dirty="0"/>
              <a:t>?</a:t>
            </a:r>
            <a:endParaRPr lang="hu-HU" sz="72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3B323E-E7B2-B58C-7FF9-9685CD1A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052" y="3645243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sz="2800" err="1"/>
              <a:t>We</a:t>
            </a:r>
            <a:r>
              <a:rPr lang="hu-HU" sz="2800" dirty="0"/>
              <a:t> </a:t>
            </a:r>
            <a:r>
              <a:rPr lang="hu-HU" sz="2800" err="1"/>
              <a:t>found</a:t>
            </a:r>
            <a:r>
              <a:rPr lang="hu-HU" sz="2800" dirty="0"/>
              <a:t> </a:t>
            </a:r>
            <a:r>
              <a:rPr lang="hu-HU" sz="2800" err="1"/>
              <a:t>it</a:t>
            </a:r>
            <a:r>
              <a:rPr lang="hu-HU" sz="2800" dirty="0"/>
              <a:t> </a:t>
            </a:r>
            <a:r>
              <a:rPr lang="hu-HU" sz="2800" err="1"/>
              <a:t>the</a:t>
            </a:r>
            <a:r>
              <a:rPr lang="hu-HU" sz="2800" dirty="0"/>
              <a:t> </a:t>
            </a:r>
            <a:r>
              <a:rPr lang="hu-HU" sz="2800" err="1"/>
              <a:t>easiest</a:t>
            </a:r>
            <a:r>
              <a:rPr lang="hu-HU" sz="2800" dirty="0"/>
              <a:t> and </a:t>
            </a:r>
            <a:r>
              <a:rPr lang="hu-HU" sz="2800" err="1"/>
              <a:t>quickest</a:t>
            </a:r>
            <a:r>
              <a:rPr lang="hu-HU" sz="2800" dirty="0"/>
              <a:t> </a:t>
            </a:r>
            <a:r>
              <a:rPr lang="hu-HU" sz="2800" err="1"/>
              <a:t>solution</a:t>
            </a:r>
            <a:r>
              <a:rPr lang="hu-HU" sz="2800" dirty="0"/>
              <a:t>, </a:t>
            </a:r>
            <a:r>
              <a:rPr lang="hu-HU" sz="2800" err="1"/>
              <a:t>due</a:t>
            </a:r>
            <a:r>
              <a:rPr lang="hu-HU" sz="2800" dirty="0"/>
              <a:t> </a:t>
            </a:r>
            <a:r>
              <a:rPr lang="hu-HU" sz="2800" err="1"/>
              <a:t>to</a:t>
            </a:r>
            <a:r>
              <a:rPr lang="hu-HU" sz="2800" dirty="0"/>
              <a:t> </a:t>
            </a:r>
            <a:r>
              <a:rPr lang="hu-HU" sz="2800" err="1"/>
              <a:t>our</a:t>
            </a:r>
            <a:r>
              <a:rPr lang="hu-HU" sz="2800" dirty="0"/>
              <a:t> </a:t>
            </a:r>
            <a:r>
              <a:rPr lang="hu-HU" sz="2800" err="1"/>
              <a:t>skills</a:t>
            </a:r>
            <a:r>
              <a:rPr lang="hu-HU" sz="2800" dirty="0"/>
              <a:t> </a:t>
            </a:r>
            <a:r>
              <a:rPr lang="hu-HU" sz="2800" err="1"/>
              <a:t>being</a:t>
            </a:r>
            <a:r>
              <a:rPr lang="hu-HU" sz="2800" dirty="0"/>
              <a:t> </a:t>
            </a:r>
            <a:r>
              <a:rPr lang="hu-HU" sz="2800" err="1"/>
              <a:t>advanced</a:t>
            </a:r>
            <a:r>
              <a:rPr lang="hu-HU" sz="2800" dirty="0"/>
              <a:t> in Windows Servers </a:t>
            </a:r>
            <a:r>
              <a:rPr lang="hu-HU" sz="2800" err="1"/>
              <a:t>we</a:t>
            </a:r>
            <a:r>
              <a:rPr lang="hu-HU" sz="2800" dirty="0"/>
              <a:t> </a:t>
            </a:r>
            <a:r>
              <a:rPr lang="hu-HU" sz="2800" err="1"/>
              <a:t>taught</a:t>
            </a:r>
            <a:r>
              <a:rPr lang="hu-HU" sz="2800" dirty="0"/>
              <a:t> </a:t>
            </a:r>
            <a:r>
              <a:rPr lang="hu-HU" sz="2800" err="1"/>
              <a:t>doing</a:t>
            </a:r>
            <a:r>
              <a:rPr lang="hu-HU" sz="2800" dirty="0"/>
              <a:t> more over </a:t>
            </a:r>
            <a:r>
              <a:rPr lang="hu-HU" sz="2800" err="1"/>
              <a:t>there</a:t>
            </a:r>
            <a:r>
              <a:rPr lang="hu-HU" sz="2800" dirty="0"/>
              <a:t> </a:t>
            </a:r>
            <a:r>
              <a:rPr lang="hu-HU" sz="2800" err="1"/>
              <a:t>would</a:t>
            </a:r>
            <a:r>
              <a:rPr lang="hu-HU" sz="2800" dirty="0"/>
              <a:t> be </a:t>
            </a:r>
            <a:r>
              <a:rPr lang="hu-HU" sz="2800" err="1"/>
              <a:t>the</a:t>
            </a:r>
            <a:r>
              <a:rPr lang="hu-HU" sz="2800" dirty="0"/>
              <a:t> </a:t>
            </a:r>
            <a:r>
              <a:rPr lang="hu-HU" sz="2800" err="1"/>
              <a:t>best</a:t>
            </a:r>
            <a:r>
              <a:rPr lang="hu-HU" sz="2800" dirty="0"/>
              <a:t> in </a:t>
            </a:r>
            <a:r>
              <a:rPr lang="hu-HU" sz="2800" err="1"/>
              <a:t>regards</a:t>
            </a:r>
            <a:r>
              <a:rPr lang="hu-HU" sz="2800"/>
              <a:t> of </a:t>
            </a:r>
            <a:r>
              <a:rPr lang="hu-HU" sz="2800" err="1"/>
              <a:t>the</a:t>
            </a:r>
            <a:r>
              <a:rPr lang="hu-HU" sz="2800" dirty="0"/>
              <a:t> </a:t>
            </a:r>
            <a:r>
              <a:rPr lang="hu-HU" sz="2800" err="1"/>
              <a:t>requirements</a:t>
            </a:r>
            <a:endParaRPr lang="hu-HU" sz="2800" dirty="0" err="1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0ADA29-E645-E1C6-2C19-8E95E6F9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3308-7259-4F8B-904B-837AA42DC12D}" type="datetime1">
              <a:t>4/19/2025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5FBA79-1E1A-A2F6-4639-9D418DBD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16B0CC-49B9-BFA3-73AB-823A8222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14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5B890C-AB78-34BE-CE63-F899402A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923819"/>
          </a:xfrm>
        </p:spPr>
        <p:txBody>
          <a:bodyPr/>
          <a:lstStyle/>
          <a:p>
            <a:pPr algn="ctr"/>
            <a:r>
              <a:rPr lang="hu-HU" sz="7200" b="1" err="1"/>
              <a:t>Future</a:t>
            </a:r>
            <a:r>
              <a:rPr lang="hu-HU" sz="7200" b="1"/>
              <a:t> </a:t>
            </a:r>
            <a:r>
              <a:rPr lang="hu-HU" sz="7200" b="1" err="1"/>
              <a:t>plans</a:t>
            </a:r>
            <a:endParaRPr lang="hu-HU" sz="72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54719F-A3C2-DAC4-778F-38A42F2E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1722783"/>
            <a:ext cx="9238434" cy="4185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now</a:t>
            </a:r>
            <a:r>
              <a:rPr lang="hu-HU" sz="2800"/>
              <a:t>, </a:t>
            </a:r>
            <a:r>
              <a:rPr lang="hu-HU" sz="2800" err="1"/>
              <a:t>our</a:t>
            </a:r>
            <a:r>
              <a:rPr lang="hu-HU" sz="2800"/>
              <a:t> </a:t>
            </a:r>
            <a:r>
              <a:rPr lang="hu-HU" sz="2800" err="1"/>
              <a:t>plan</a:t>
            </a:r>
            <a:r>
              <a:rPr lang="hu-HU" sz="2800"/>
              <a:t> is </a:t>
            </a:r>
            <a:r>
              <a:rPr lang="hu-HU" sz="2800" err="1"/>
              <a:t>to</a:t>
            </a:r>
            <a:r>
              <a:rPr lang="hu-HU" sz="2800"/>
              <a:t> </a:t>
            </a:r>
            <a:r>
              <a:rPr lang="hu-HU" sz="2800" err="1"/>
              <a:t>expand</a:t>
            </a:r>
            <a:r>
              <a:rPr lang="hu-HU" sz="2800"/>
              <a:t> </a:t>
            </a:r>
            <a:r>
              <a:rPr lang="hu-HU" sz="2800" err="1"/>
              <a:t>the</a:t>
            </a:r>
            <a:r>
              <a:rPr lang="hu-HU" sz="2800"/>
              <a:t> server-</a:t>
            </a:r>
            <a:r>
              <a:rPr lang="hu-HU" sz="2800" err="1"/>
              <a:t>parks</a:t>
            </a:r>
            <a:r>
              <a:rPr lang="hu-HU" sz="2800"/>
              <a:t>, and </a:t>
            </a:r>
            <a:r>
              <a:rPr lang="hu-HU" sz="2800" err="1"/>
              <a:t>make</a:t>
            </a:r>
            <a:r>
              <a:rPr lang="hu-HU" sz="2800"/>
              <a:t> </a:t>
            </a:r>
            <a:r>
              <a:rPr lang="hu-HU" sz="2800" err="1"/>
              <a:t>it</a:t>
            </a:r>
            <a:r>
              <a:rPr lang="hu-HU" sz="2800"/>
              <a:t> </a:t>
            </a:r>
            <a:r>
              <a:rPr lang="hu-HU" sz="2800" err="1"/>
              <a:t>even</a:t>
            </a:r>
            <a:r>
              <a:rPr lang="hu-HU" sz="2800"/>
              <a:t> </a:t>
            </a:r>
            <a:r>
              <a:rPr lang="hu-HU" sz="2800" err="1"/>
              <a:t>easier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small</a:t>
            </a:r>
            <a:r>
              <a:rPr lang="hu-HU" sz="2800"/>
              <a:t>-business </a:t>
            </a:r>
            <a:r>
              <a:rPr lang="hu-HU" sz="2800" err="1"/>
              <a:t>owners</a:t>
            </a:r>
            <a:r>
              <a:rPr lang="hu-HU" sz="2800"/>
              <a:t> </a:t>
            </a:r>
            <a:r>
              <a:rPr lang="hu-HU" sz="2800" err="1"/>
              <a:t>to</a:t>
            </a:r>
            <a:r>
              <a:rPr lang="hu-HU" sz="2800"/>
              <a:t> </a:t>
            </a:r>
            <a:r>
              <a:rPr lang="hu-HU" sz="2800" err="1"/>
              <a:t>access</a:t>
            </a:r>
            <a:r>
              <a:rPr lang="hu-HU" sz="2800"/>
              <a:t> </a:t>
            </a:r>
            <a:r>
              <a:rPr lang="hu-HU" sz="2800" err="1"/>
              <a:t>our</a:t>
            </a:r>
            <a:r>
              <a:rPr lang="hu-HU" sz="280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539485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C4B490-021F-5095-1646-ACD7FAE2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8" y="1045445"/>
            <a:ext cx="12131974" cy="1650449"/>
          </a:xfrm>
        </p:spPr>
        <p:txBody>
          <a:bodyPr/>
          <a:lstStyle/>
          <a:p>
            <a:pPr algn="ctr"/>
            <a:r>
              <a:rPr lang="hu-HU" sz="7200" err="1"/>
              <a:t>Thank</a:t>
            </a:r>
            <a:r>
              <a:rPr lang="hu-HU" sz="7200"/>
              <a:t> </a:t>
            </a:r>
            <a:r>
              <a:rPr lang="hu-HU" sz="7200" err="1"/>
              <a:t>you</a:t>
            </a:r>
            <a:r>
              <a:rPr lang="hu-HU" sz="7200"/>
              <a:t> </a:t>
            </a:r>
            <a:r>
              <a:rPr lang="hu-HU" sz="7200" err="1"/>
              <a:t>for</a:t>
            </a:r>
            <a:r>
              <a:rPr lang="hu-HU" sz="7200"/>
              <a:t> </a:t>
            </a:r>
            <a:r>
              <a:rPr lang="hu-HU" sz="7200" err="1"/>
              <a:t>your</a:t>
            </a:r>
            <a:r>
              <a:rPr lang="hu-HU" sz="7200"/>
              <a:t> attention</a:t>
            </a:r>
            <a:endParaRPr lang="hu-HU"/>
          </a:p>
        </p:txBody>
      </p:sp>
      <p:pic>
        <p:nvPicPr>
          <p:cNvPr id="7" name="Tartalom helye 6" descr="Stream That's all Folks ! (Looney Tunes theme Remake) by y ...">
            <a:extLst>
              <a:ext uri="{FF2B5EF4-FFF2-40B4-BE49-F238E27FC236}">
                <a16:creationId xmlns:a16="http://schemas.microsoft.com/office/drawing/2014/main" id="{2417DFE9-FBD6-790E-892D-6BEE58C1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169" y="2689952"/>
            <a:ext cx="3810000" cy="3810000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F9A1F8F2-6191-5755-116A-53491773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095-5A30-4A6B-ADB7-166B077242F2}" type="datetime1">
              <a:t>2025. 04. 19.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AD0D49-193B-9C10-4629-63ACEC6A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2981A4-EC02-917A-73B4-DAD6CFAF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1502CD-9FD9-3C6D-F92F-897BB824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1840427"/>
          </a:xfrm>
        </p:spPr>
        <p:txBody>
          <a:bodyPr/>
          <a:lstStyle/>
          <a:p>
            <a:pPr algn="ctr"/>
            <a:r>
              <a:rPr lang="hu-HU" sz="7200" b="1" err="1"/>
              <a:t>What</a:t>
            </a:r>
            <a:r>
              <a:rPr lang="hu-HU" sz="7200" b="1"/>
              <a:t> </a:t>
            </a:r>
            <a:r>
              <a:rPr lang="hu-HU" sz="7200" b="1" err="1"/>
              <a:t>does</a:t>
            </a:r>
            <a:r>
              <a:rPr lang="hu-HU" sz="7200" b="1"/>
              <a:t> </a:t>
            </a:r>
            <a:r>
              <a:rPr lang="hu-HU" sz="7200" b="1" err="1"/>
              <a:t>it</a:t>
            </a:r>
            <a:r>
              <a:rPr lang="hu-HU" sz="7200" b="1"/>
              <a:t> </a:t>
            </a:r>
            <a:r>
              <a:rPr lang="hu-HU" sz="7200" b="1" err="1"/>
              <a:t>solve</a:t>
            </a:r>
            <a:r>
              <a:rPr lang="hu-HU" sz="7200" b="1"/>
              <a:t>?</a:t>
            </a:r>
            <a:r>
              <a:rPr lang="hu-HU" sz="6000" b="1"/>
              <a:t> 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9C3213-2720-6FA4-18E9-89DCB0BD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sz="2800" err="1"/>
              <a:t>It</a:t>
            </a:r>
            <a:r>
              <a:rPr lang="hu-HU" sz="2800"/>
              <a:t> </a:t>
            </a:r>
            <a:r>
              <a:rPr lang="hu-HU" sz="2800" err="1"/>
              <a:t>helps</a:t>
            </a:r>
            <a:r>
              <a:rPr lang="hu-HU" sz="2800"/>
              <a:t> </a:t>
            </a:r>
            <a:r>
              <a:rPr lang="hu-HU" sz="2800" err="1"/>
              <a:t>bring</a:t>
            </a:r>
            <a:r>
              <a:rPr lang="hu-HU" sz="2800"/>
              <a:t> down </a:t>
            </a:r>
            <a:r>
              <a:rPr lang="hu-HU" sz="2800" err="1"/>
              <a:t>costs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especialy</a:t>
            </a:r>
            <a:r>
              <a:rPr lang="hu-HU" sz="2800"/>
              <a:t> </a:t>
            </a:r>
            <a:r>
              <a:rPr lang="hu-HU" sz="2800" err="1"/>
              <a:t>small</a:t>
            </a:r>
            <a:r>
              <a:rPr lang="hu-HU" sz="2800"/>
              <a:t> </a:t>
            </a:r>
            <a:r>
              <a:rPr lang="hu-HU" sz="2800" err="1"/>
              <a:t>companies</a:t>
            </a:r>
            <a:r>
              <a:rPr lang="hu-HU" sz="2800"/>
              <a:t> in </a:t>
            </a:r>
            <a:r>
              <a:rPr lang="hu-HU" sz="2800" err="1"/>
              <a:t>need</a:t>
            </a:r>
            <a:r>
              <a:rPr lang="hu-HU" sz="2800"/>
              <a:t> of </a:t>
            </a:r>
            <a:r>
              <a:rPr lang="hu-HU" sz="2800" err="1"/>
              <a:t>cloud</a:t>
            </a:r>
            <a:r>
              <a:rPr lang="hu-HU" sz="2800"/>
              <a:t> </a:t>
            </a:r>
            <a:r>
              <a:rPr lang="hu-HU" sz="2800" err="1"/>
              <a:t>services</a:t>
            </a:r>
            <a:r>
              <a:rPr lang="hu-HU" sz="2800"/>
              <a:t>, </a:t>
            </a:r>
            <a:r>
              <a:rPr lang="hu-HU" sz="2800" err="1"/>
              <a:t>thus</a:t>
            </a:r>
            <a:r>
              <a:rPr lang="hu-HU" sz="2800"/>
              <a:t> </a:t>
            </a:r>
            <a:r>
              <a:rPr lang="hu-HU" sz="2800" err="1"/>
              <a:t>increasing</a:t>
            </a:r>
            <a:r>
              <a:rPr lang="hu-HU" sz="2800"/>
              <a:t> profit </a:t>
            </a:r>
            <a:r>
              <a:rPr lang="hu-HU" sz="2800" err="1"/>
              <a:t>margins</a:t>
            </a:r>
          </a:p>
        </p:txBody>
      </p:sp>
    </p:spTree>
    <p:extLst>
      <p:ext uri="{BB962C8B-B14F-4D97-AF65-F5344CB8AC3E}">
        <p14:creationId xmlns:p14="http://schemas.microsoft.com/office/powerpoint/2010/main" val="158168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92B93-3A15-0773-6884-845B951B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1409732"/>
          </a:xfrm>
        </p:spPr>
        <p:txBody>
          <a:bodyPr/>
          <a:lstStyle/>
          <a:p>
            <a:pPr algn="ctr"/>
            <a:r>
              <a:rPr lang="hu-HU" sz="7200" b="1" err="1"/>
              <a:t>How</a:t>
            </a:r>
            <a:r>
              <a:rPr lang="hu-HU" sz="7200" b="1"/>
              <a:t> </a:t>
            </a:r>
            <a:r>
              <a:rPr lang="hu-HU" sz="7200" b="1" err="1"/>
              <a:t>it</a:t>
            </a:r>
            <a:r>
              <a:rPr lang="hu-HU" sz="7200" b="1"/>
              <a:t> </a:t>
            </a:r>
            <a:r>
              <a:rPr lang="hu-HU" sz="7200" b="1" err="1"/>
              <a:t>started</a:t>
            </a:r>
            <a:endParaRPr lang="hu-HU" sz="72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AE5607-B12D-C68B-7436-3D51D5F4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68627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/>
          </a:p>
          <a:p>
            <a:pPr marL="0" indent="0" algn="ctr">
              <a:buNone/>
            </a:pPr>
            <a:r>
              <a:rPr lang="hu-HU" sz="2800"/>
              <a:t>A </a:t>
            </a:r>
            <a:r>
              <a:rPr lang="hu-HU" sz="2800" err="1"/>
              <a:t>company</a:t>
            </a:r>
            <a:r>
              <a:rPr lang="hu-HU" sz="2800"/>
              <a:t> (</a:t>
            </a:r>
            <a:r>
              <a:rPr lang="hu-HU" sz="2800" err="1"/>
              <a:t>ITus</a:t>
            </a:r>
            <a:r>
              <a:rPr lang="hu-HU" sz="2800"/>
              <a:t>) </a:t>
            </a:r>
            <a:r>
              <a:rPr lang="hu-HU" sz="2800" err="1"/>
              <a:t>was</a:t>
            </a:r>
            <a:r>
              <a:rPr lang="hu-HU" sz="2800"/>
              <a:t> in </a:t>
            </a:r>
            <a:r>
              <a:rPr lang="hu-HU" sz="2800" err="1"/>
              <a:t>need</a:t>
            </a:r>
            <a:r>
              <a:rPr lang="hu-HU" sz="2800"/>
              <a:t> of </a:t>
            </a:r>
            <a:r>
              <a:rPr lang="hu-HU" sz="2800" err="1"/>
              <a:t>efficent</a:t>
            </a:r>
            <a:r>
              <a:rPr lang="hu-HU" sz="2800"/>
              <a:t> </a:t>
            </a:r>
            <a:r>
              <a:rPr lang="hu-HU" sz="2800" err="1"/>
              <a:t>data</a:t>
            </a:r>
            <a:r>
              <a:rPr lang="hu-HU" sz="2800"/>
              <a:t> </a:t>
            </a:r>
            <a:r>
              <a:rPr lang="hu-HU" sz="2800" err="1"/>
              <a:t>storage</a:t>
            </a:r>
            <a:r>
              <a:rPr lang="hu-HU" sz="2800"/>
              <a:t>, </a:t>
            </a:r>
            <a:r>
              <a:rPr lang="hu-HU" sz="2800" err="1"/>
              <a:t>they</a:t>
            </a:r>
            <a:r>
              <a:rPr lang="hu-HU" sz="2800"/>
              <a:t> </a:t>
            </a:r>
            <a:r>
              <a:rPr lang="hu-HU" sz="2800" err="1"/>
              <a:t>were</a:t>
            </a:r>
            <a:r>
              <a:rPr lang="hu-HU" sz="2800"/>
              <a:t> </a:t>
            </a:r>
            <a:r>
              <a:rPr lang="hu-HU" sz="2800" err="1"/>
              <a:t>making</a:t>
            </a:r>
            <a:r>
              <a:rPr lang="hu-HU" sz="2800"/>
              <a:t> </a:t>
            </a:r>
            <a:r>
              <a:rPr lang="hu-HU" sz="2800" err="1"/>
              <a:t>webdesigns</a:t>
            </a:r>
            <a:r>
              <a:rPr lang="hu-HU" sz="2800"/>
              <a:t> </a:t>
            </a:r>
            <a:r>
              <a:rPr lang="hu-HU" sz="2800" err="1"/>
              <a:t>to</a:t>
            </a:r>
            <a:r>
              <a:rPr lang="hu-HU" sz="2800"/>
              <a:t> Non-Profit </a:t>
            </a:r>
            <a:r>
              <a:rPr lang="hu-HU" sz="2800" err="1"/>
              <a:t>companies</a:t>
            </a:r>
            <a:r>
              <a:rPr lang="hu-HU" sz="2800"/>
              <a:t> </a:t>
            </a:r>
            <a:r>
              <a:rPr lang="hu-HU" sz="2800" err="1"/>
              <a:t>around</a:t>
            </a:r>
            <a:r>
              <a:rPr lang="hu-HU" sz="2800"/>
              <a:t> </a:t>
            </a:r>
            <a:r>
              <a:rPr lang="hu-HU" sz="2800" err="1"/>
              <a:t>the</a:t>
            </a:r>
            <a:r>
              <a:rPr lang="hu-HU" sz="2800"/>
              <a:t> </a:t>
            </a:r>
            <a:r>
              <a:rPr lang="hu-HU" sz="2800" err="1"/>
              <a:t>world</a:t>
            </a:r>
            <a:r>
              <a:rPr lang="hu-HU" sz="2800"/>
              <a:t>, </a:t>
            </a:r>
            <a:r>
              <a:rPr lang="hu-HU" sz="2800" err="1"/>
              <a:t>so</a:t>
            </a:r>
            <a:r>
              <a:rPr lang="hu-HU" sz="2800"/>
              <a:t> </a:t>
            </a:r>
            <a:r>
              <a:rPr lang="hu-HU" sz="2800" err="1"/>
              <a:t>they</a:t>
            </a:r>
            <a:r>
              <a:rPr lang="hu-HU" sz="2800"/>
              <a:t> </a:t>
            </a:r>
            <a:r>
              <a:rPr lang="hu-HU" sz="2800" err="1"/>
              <a:t>were</a:t>
            </a:r>
            <a:r>
              <a:rPr lang="hu-HU" sz="2800"/>
              <a:t> </a:t>
            </a:r>
            <a:r>
              <a:rPr lang="hu-HU" sz="2800" err="1"/>
              <a:t>looking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a more cost </a:t>
            </a:r>
            <a:r>
              <a:rPr lang="hu-HU" sz="2800" err="1"/>
              <a:t>effective</a:t>
            </a:r>
            <a:r>
              <a:rPr lang="hu-HU" sz="2800"/>
              <a:t> </a:t>
            </a:r>
            <a:r>
              <a:rPr lang="hu-HU" sz="2800" err="1"/>
              <a:t>option</a:t>
            </a:r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63011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92AEB3-1EC4-9030-F04E-364F2AB1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50" y="1014553"/>
            <a:ext cx="11256703" cy="723694"/>
          </a:xfrm>
        </p:spPr>
        <p:txBody>
          <a:bodyPr/>
          <a:lstStyle/>
          <a:p>
            <a:r>
              <a:rPr lang="hu-HU" sz="7200"/>
              <a:t>Project </a:t>
            </a:r>
            <a:r>
              <a:rPr lang="hu-HU" sz="7200" err="1"/>
              <a:t>responsibilies</a:t>
            </a:r>
            <a:endParaRPr lang="hu-HU" sz="72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DB6C0A-477A-B1B9-3D82-9952065C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470" y="1928696"/>
            <a:ext cx="9238434" cy="40571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800"/>
              <a:t>Gruber J. Alexander: PROJECT MANAGER, BALAMIJOBB, KOZEP, KOZEP2, FONOKSEG</a:t>
            </a:r>
          </a:p>
          <a:p>
            <a:endParaRPr lang="hu-HU" sz="2800"/>
          </a:p>
          <a:p>
            <a:r>
              <a:rPr lang="hu-HU" sz="2800"/>
              <a:t>Kovács Renátó: </a:t>
            </a:r>
            <a:r>
              <a:rPr lang="hu-HU" sz="2800" err="1"/>
              <a:t>Documentation</a:t>
            </a:r>
            <a:r>
              <a:rPr lang="hu-HU" sz="2800"/>
              <a:t>, TELEPIRANYITO2, IRANYITO1, IRANYITO2</a:t>
            </a:r>
          </a:p>
          <a:p>
            <a:endParaRPr lang="hu-HU" sz="2800"/>
          </a:p>
          <a:p>
            <a:r>
              <a:rPr lang="hu-HU" sz="2800" err="1"/>
              <a:t>Lörincz</a:t>
            </a:r>
            <a:r>
              <a:rPr lang="hu-HU" sz="2800"/>
              <a:t> Dániel: Testing TELEP1, TELEP2, TELEPIRANYITO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7E6ACA-743C-1C6F-05DB-71E1E595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BD5-EF36-469F-B5E3-960791AE878F}" type="datetime1">
              <a:t>2025. 04. 19.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D0673D-D658-B654-3F13-F9EBB80F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B26CED-432E-C99E-24D2-37C51AA6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35149-089F-FA6B-0E59-BB496257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83" y="316575"/>
            <a:ext cx="10232347" cy="1299299"/>
          </a:xfrm>
        </p:spPr>
        <p:txBody>
          <a:bodyPr/>
          <a:lstStyle/>
          <a:p>
            <a:pPr algn="ctr"/>
            <a:r>
              <a:rPr lang="hu-HU" sz="7200" b="1" err="1"/>
              <a:t>Our</a:t>
            </a:r>
            <a:r>
              <a:rPr lang="hu-HU" sz="7200" b="1"/>
              <a:t> CISCO </a:t>
            </a:r>
            <a:r>
              <a:rPr lang="hu-HU" sz="7200" b="1" err="1"/>
              <a:t>prototype</a:t>
            </a:r>
            <a:endParaRPr lang="hu-HU" sz="7200" b="1"/>
          </a:p>
        </p:txBody>
      </p:sp>
      <p:pic>
        <p:nvPicPr>
          <p:cNvPr id="4" name="Tartalom helye 3" descr="A képen szöveg, térkép, diagra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62810C4-8C15-E14C-A712-A7E2BCD2C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81" y="1704628"/>
            <a:ext cx="10506364" cy="4588028"/>
          </a:xfrm>
        </p:spPr>
      </p:pic>
    </p:spTree>
    <p:extLst>
      <p:ext uri="{BB962C8B-B14F-4D97-AF65-F5344CB8AC3E}">
        <p14:creationId xmlns:p14="http://schemas.microsoft.com/office/powerpoint/2010/main" val="383303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50C5C6-A848-68AF-5699-5C2C995F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19" y="464593"/>
            <a:ext cx="10527145" cy="59235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hu-HU" sz="2800" err="1"/>
              <a:t>Our</a:t>
            </a:r>
            <a:r>
              <a:rPr lang="hu-HU" sz="2800"/>
              <a:t> </a:t>
            </a:r>
            <a:r>
              <a:rPr lang="hu-HU" sz="2800" err="1"/>
              <a:t>prototype</a:t>
            </a:r>
            <a:r>
              <a:rPr lang="hu-HU" sz="2800"/>
              <a:t> </a:t>
            </a:r>
            <a:r>
              <a:rPr lang="hu-HU" sz="2800" err="1"/>
              <a:t>mainly</a:t>
            </a:r>
            <a:r>
              <a:rPr lang="hu-HU" sz="2800"/>
              <a:t> </a:t>
            </a:r>
            <a:r>
              <a:rPr lang="hu-HU" sz="2800" err="1"/>
              <a:t>works</a:t>
            </a:r>
            <a:r>
              <a:rPr lang="hu-HU" sz="2800"/>
              <a:t> </a:t>
            </a:r>
            <a:r>
              <a:rPr lang="hu-HU" sz="2800" err="1"/>
              <a:t>with</a:t>
            </a:r>
            <a:r>
              <a:rPr lang="hu-HU" sz="2800"/>
              <a:t> </a:t>
            </a:r>
            <a:r>
              <a:rPr lang="hu-HU" sz="2800" i="1"/>
              <a:t>IPV4</a:t>
            </a:r>
            <a:r>
              <a:rPr lang="hu-HU" sz="2800"/>
              <a:t>, </a:t>
            </a:r>
            <a:r>
              <a:rPr lang="hu-HU" sz="2800" err="1"/>
              <a:t>but</a:t>
            </a:r>
            <a:r>
              <a:rPr lang="hu-HU" sz="2800"/>
              <a:t> </a:t>
            </a:r>
            <a:r>
              <a:rPr lang="hu-HU" sz="2800" err="1"/>
              <a:t>we</a:t>
            </a:r>
            <a:r>
              <a:rPr lang="hu-HU" sz="2800"/>
              <a:t> </a:t>
            </a:r>
            <a:r>
              <a:rPr lang="hu-HU" sz="2800" err="1"/>
              <a:t>use</a:t>
            </a:r>
            <a:r>
              <a:rPr lang="hu-HU" sz="2800"/>
              <a:t> </a:t>
            </a:r>
            <a:r>
              <a:rPr lang="hu-HU" sz="2800" i="1"/>
              <a:t>IPV6</a:t>
            </a:r>
            <a:r>
              <a:rPr lang="hu-HU" sz="2800"/>
              <a:t> </a:t>
            </a:r>
            <a:r>
              <a:rPr lang="hu-HU" sz="2800" err="1"/>
              <a:t>as</a:t>
            </a:r>
            <a:r>
              <a:rPr lang="hu-HU" sz="2800"/>
              <a:t> </a:t>
            </a:r>
            <a:r>
              <a:rPr lang="hu-HU" sz="2800" err="1"/>
              <a:t>well</a:t>
            </a:r>
            <a:r>
              <a:rPr lang="hu-HU" sz="2800"/>
              <a:t>.</a:t>
            </a:r>
            <a:endParaRPr lang="hu-HU"/>
          </a:p>
          <a:p>
            <a:pPr marL="0" indent="0" algn="ctr">
              <a:lnSpc>
                <a:spcPct val="100000"/>
              </a:lnSpc>
              <a:buNone/>
            </a:pPr>
            <a:endParaRPr lang="hu-HU" sz="2800"/>
          </a:p>
          <a:p>
            <a:pPr marL="0" indent="0" algn="ctr">
              <a:lnSpc>
                <a:spcPct val="100000"/>
              </a:lnSpc>
              <a:buNone/>
            </a:pPr>
            <a:r>
              <a:rPr lang="hu-HU" sz="2800" err="1"/>
              <a:t>Our</a:t>
            </a:r>
            <a:r>
              <a:rPr lang="hu-HU" sz="2800"/>
              <a:t> team </a:t>
            </a:r>
            <a:r>
              <a:rPr lang="hu-HU" sz="2800" err="1"/>
              <a:t>used</a:t>
            </a:r>
            <a:r>
              <a:rPr lang="hu-HU" sz="2800"/>
              <a:t> </a:t>
            </a:r>
            <a:r>
              <a:rPr lang="hu-HU" sz="2800" i="1"/>
              <a:t>RIPv2 </a:t>
            </a:r>
            <a:r>
              <a:rPr lang="hu-HU" sz="2800" i="1" err="1"/>
              <a:t>protocoll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easy</a:t>
            </a:r>
            <a:r>
              <a:rPr lang="hu-HU" sz="2800"/>
              <a:t> </a:t>
            </a:r>
            <a:r>
              <a:rPr lang="hu-HU" sz="2800" err="1"/>
              <a:t>routing</a:t>
            </a:r>
            <a:r>
              <a:rPr lang="hu-HU" sz="2800"/>
              <a:t> and </a:t>
            </a:r>
            <a:r>
              <a:rPr lang="hu-HU" sz="2800" err="1"/>
              <a:t>safe</a:t>
            </a:r>
            <a:r>
              <a:rPr lang="hu-HU" sz="2800"/>
              <a:t> </a:t>
            </a:r>
            <a:r>
              <a:rPr lang="hu-HU" sz="2800" err="1"/>
              <a:t>packet-tracing</a:t>
            </a:r>
            <a:r>
              <a:rPr lang="hu-HU" sz="280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hu-HU" sz="2800"/>
          </a:p>
          <a:p>
            <a:pPr marL="0" indent="0" algn="ctr">
              <a:lnSpc>
                <a:spcPct val="100000"/>
              </a:lnSpc>
              <a:buNone/>
            </a:pPr>
            <a:r>
              <a:rPr lang="hu-HU" sz="2800" i="1"/>
              <a:t>VPN and </a:t>
            </a:r>
            <a:r>
              <a:rPr lang="hu-HU" sz="2800" i="1" err="1"/>
              <a:t>Redundacies</a:t>
            </a:r>
            <a:r>
              <a:rPr lang="hu-HU" sz="2800"/>
              <a:t> </a:t>
            </a:r>
            <a:r>
              <a:rPr lang="hu-HU" sz="2800" err="1"/>
              <a:t>were</a:t>
            </a:r>
            <a:r>
              <a:rPr lang="hu-HU" sz="2800"/>
              <a:t> </a:t>
            </a:r>
            <a:r>
              <a:rPr lang="hu-HU" sz="2800" err="1"/>
              <a:t>also</a:t>
            </a:r>
            <a:r>
              <a:rPr lang="hu-HU" sz="2800"/>
              <a:t> a part of </a:t>
            </a:r>
            <a:r>
              <a:rPr lang="hu-HU" sz="2800" err="1"/>
              <a:t>our</a:t>
            </a:r>
            <a:r>
              <a:rPr lang="hu-HU" sz="2800"/>
              <a:t> </a:t>
            </a:r>
            <a:r>
              <a:rPr lang="hu-HU" sz="2800" err="1"/>
              <a:t>prototype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safety</a:t>
            </a:r>
            <a:r>
              <a:rPr lang="hu-HU" sz="2800"/>
              <a:t> of </a:t>
            </a:r>
            <a:r>
              <a:rPr lang="hu-HU" sz="2800" err="1"/>
              <a:t>data</a:t>
            </a:r>
            <a:r>
              <a:rPr lang="hu-HU" sz="280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hu-HU" sz="2800"/>
          </a:p>
          <a:p>
            <a:pPr marL="0" indent="0" algn="ctr">
              <a:lnSpc>
                <a:spcPct val="100000"/>
              </a:lnSpc>
              <a:buNone/>
            </a:pPr>
            <a:r>
              <a:rPr lang="hu-HU" sz="2800" i="1" err="1"/>
              <a:t>Vlan</a:t>
            </a:r>
            <a:r>
              <a:rPr lang="hu-HU" sz="2800" i="1"/>
              <a:t> </a:t>
            </a:r>
            <a:r>
              <a:rPr lang="hu-HU" sz="2800" i="1" err="1"/>
              <a:t>protocoll</a:t>
            </a:r>
            <a:r>
              <a:rPr lang="hu-HU" sz="2800"/>
              <a:t> is a </a:t>
            </a:r>
            <a:r>
              <a:rPr lang="hu-HU" sz="2800" err="1"/>
              <a:t>nice</a:t>
            </a:r>
            <a:r>
              <a:rPr lang="hu-HU" sz="2800"/>
              <a:t> </a:t>
            </a:r>
            <a:r>
              <a:rPr lang="hu-HU" sz="2800" err="1"/>
              <a:t>addition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data-controll</a:t>
            </a:r>
            <a:r>
              <a:rPr lang="hu-HU" sz="2800"/>
              <a:t> and </a:t>
            </a:r>
            <a:r>
              <a:rPr lang="hu-HU" sz="2800" err="1"/>
              <a:t>good</a:t>
            </a:r>
            <a:r>
              <a:rPr lang="hu-HU" sz="2800"/>
              <a:t> </a:t>
            </a:r>
            <a:r>
              <a:rPr lang="hu-HU" sz="2800" err="1"/>
              <a:t>traceability</a:t>
            </a:r>
            <a:r>
              <a:rPr lang="hu-HU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829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073075-2BAC-FE4F-50D5-AD827A9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149679"/>
          </a:xfrm>
        </p:spPr>
        <p:txBody>
          <a:bodyPr/>
          <a:lstStyle/>
          <a:p>
            <a:pPr algn="ctr"/>
            <a:r>
              <a:rPr lang="hu-HU" sz="5400" b="1"/>
              <a:t>BALAMIJOBB</a:t>
            </a:r>
          </a:p>
        </p:txBody>
      </p:sp>
      <p:pic>
        <p:nvPicPr>
          <p:cNvPr id="5" name="Tartalom helye 4" descr="A képen szöveg, képernyőkép, diagram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CCD94B9-C26E-E7CC-75DC-89C7C1D3B1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4057" y="2135188"/>
            <a:ext cx="4208362" cy="3960812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0368D5-B9BC-D6A0-B0AE-B87CF4BD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86620" cy="34922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IPv4</a:t>
            </a:r>
            <a:endParaRPr lang="hu-HU"/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RIPv2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 err="1"/>
              <a:t>Redundancies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 err="1"/>
              <a:t>Firewall</a:t>
            </a:r>
            <a:r>
              <a:rPr lang="hu-HU" sz="2800"/>
              <a:t> </a:t>
            </a:r>
            <a:r>
              <a:rPr lang="hu-HU" sz="2800" err="1"/>
              <a:t>protection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55652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C16010-255F-3854-4C30-407EB125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370549"/>
          </a:xfrm>
        </p:spPr>
        <p:txBody>
          <a:bodyPr/>
          <a:lstStyle/>
          <a:p>
            <a:pPr algn="ctr"/>
            <a:r>
              <a:rPr lang="hu-HU" sz="5400" b="1"/>
              <a:t>KOZEP</a:t>
            </a:r>
          </a:p>
        </p:txBody>
      </p:sp>
      <p:pic>
        <p:nvPicPr>
          <p:cNvPr id="5" name="Tartalom helye 4" descr="A képen szöveg, képernyőkép, diagram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411CF2-D8F0-A2EA-417F-4B7F7AB014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8416" y="1825625"/>
            <a:ext cx="2679168" cy="4351338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2EF970-7CF7-9D97-8F5B-107B23524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IPv4</a:t>
            </a:r>
            <a:endParaRPr lang="hu-HU"/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RIPv2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 err="1"/>
              <a:t>Firewall</a:t>
            </a:r>
            <a:endParaRPr lang="hu-HU" sz="2800"/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DHCP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105665721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27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28" baseType="lpstr">
      <vt:lpstr>PortalVTI</vt:lpstr>
      <vt:lpstr>SZAOS</vt:lpstr>
      <vt:lpstr>   Base idea </vt:lpstr>
      <vt:lpstr>What does it solve? </vt:lpstr>
      <vt:lpstr>How it started</vt:lpstr>
      <vt:lpstr>Project responsibilies</vt:lpstr>
      <vt:lpstr>Our CISCO prototype</vt:lpstr>
      <vt:lpstr>PowerPoint-bemutató</vt:lpstr>
      <vt:lpstr>BALAMIJOBB</vt:lpstr>
      <vt:lpstr>KOZEP</vt:lpstr>
      <vt:lpstr>KOZEP2</vt:lpstr>
      <vt:lpstr>FONOKSEG</vt:lpstr>
      <vt:lpstr>TELEP1</vt:lpstr>
      <vt:lpstr>TELEP2</vt:lpstr>
      <vt:lpstr>TELEPIRANYITO</vt:lpstr>
      <vt:lpstr>TELEPIRANYITO2</vt:lpstr>
      <vt:lpstr>IRANYITO1</vt:lpstr>
      <vt:lpstr>IRANYITO2</vt:lpstr>
      <vt:lpstr>Our Team</vt:lpstr>
      <vt:lpstr>scrum</vt:lpstr>
      <vt:lpstr>Other programs we used</vt:lpstr>
      <vt:lpstr>Why jira</vt:lpstr>
      <vt:lpstr>Why gitHUB</vt:lpstr>
      <vt:lpstr>Tests</vt:lpstr>
      <vt:lpstr>Servers</vt:lpstr>
      <vt:lpstr>Why divide like that?</vt:lpstr>
      <vt:lpstr>Future plans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79</cp:revision>
  <dcterms:created xsi:type="dcterms:W3CDTF">2025-02-25T09:08:43Z</dcterms:created>
  <dcterms:modified xsi:type="dcterms:W3CDTF">2025-04-19T12:58:46Z</dcterms:modified>
</cp:coreProperties>
</file>