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FF2C-8808-0A45-CC66-94CE21A9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7AD3-9EEB-2B0E-4F3D-AFDE493C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CFC3-46CA-8AAC-E5B5-61DA8360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B6E5-8EB5-7106-C2BB-6160762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E5DD-35AB-2F7B-DB75-3C46D903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146-FFAD-2C67-40B4-05EBD7F9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B1548-317A-1201-033E-51B7A83A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9F6E-0842-0B28-BB15-FBBE22F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1585-D28A-F4CE-70F0-8BEB7658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D825-0B50-42D9-3C91-4B5740E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F0541-E579-A5D2-0D10-591830CA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4CAC0-3829-0DE5-ED0F-9D2E4322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0498-4263-E7CF-D40D-41C5BD53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20D2-B571-DE1D-136F-D96C5004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8AAD-8218-9312-D68C-5621287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83DC-9815-87A3-5AFA-C7340B2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EB64-9B0A-594B-6459-B1E5A14F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7097-A71B-B409-45F5-AC388675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F9D2-591C-9C10-8449-703C7F8D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0382-B824-9FA2-A796-10A38332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3424-6E05-2386-D3AE-52ECD31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2252-C8DB-5D39-CFC8-1C98D37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A931-908B-CA00-48BB-BEA3862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279E-333B-94C8-0C39-CAB66EAF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9AFE-5721-5EB9-B3D3-FAA584E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E3A-35AC-9CE8-70DF-E25E8ABB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5D09-9B95-005B-A647-DD388383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97F6B-46A1-CD48-5436-D0C0A118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07F7-268B-88E6-72A9-CBD5188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5B2C-06E2-8275-EC75-9FA51270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017D-2A08-57A0-38CE-BD7AE7A6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1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870C-53B1-FF56-DC90-4232EC4C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44903-13DE-485D-4046-F41FE657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D018-BE8D-88AF-BC2C-B8F15CC0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38BF-4A4E-391C-8672-B570A271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6D1A3-9BA5-0085-1230-392D81E18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E7A3A-D18D-0F9C-87A6-225A0BFD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6E654-3DB3-4B32-6B6E-12D90EA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5F425-318B-BF86-40E1-82FA48D2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4C8-308D-1698-7C0E-F2A4182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18E5-19C6-2B83-6463-05D5860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DB55-AD4F-DF58-9B5C-423A61AB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C9C1-E90B-2AB4-8083-A22CC230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242D9-1587-4976-CD14-495A8B1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6431C-7B82-B5C6-2B9C-B57AC99A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0B5FC-8656-2E42-888F-143AA1B7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BFBE-C564-FAA8-3FC2-CBDC070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DD7-3C76-BC12-85A2-2D6805D9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A6C25-D14A-588B-5D8F-18C9598E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43FB-3380-3D62-0139-EC896E3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24D5-C319-E50A-EBC4-E4F2E056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7EB3-BFC1-9C89-8F27-2AEA9F59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3310-E225-F691-D0C1-F19DA91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76D62-6F60-BBB7-D06E-6CA24353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7F215-4DAF-197D-BC2F-58025C88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AB35-96A3-9A35-BE01-4080510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2D4C8-1402-A6C0-1FB4-1EAD49FC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41933-5049-1DC1-6EC4-F585B0E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7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C2794-F03B-294A-F189-B4B2F1F8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BE4B-9459-3523-5EE8-32553159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8697-0EFA-042D-6BE3-27AF36F0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D76BC-8301-4B94-825D-F9F9F053F38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F854-3AA1-A5B9-FD78-A024DC81E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BBD-AA6A-6806-007D-0FFA17FB9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805D9-ED35-4744-8C5E-45805B32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B55F-160C-07A1-08A0-E23DC5D2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343"/>
            <a:ext cx="9144000" cy="1251857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1)Summary of gender ethnicity distribution in company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8F4A8-0782-33E2-F8C0-3AEC50B4A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33FD6-4E02-2B2B-70E9-CC328416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974271"/>
            <a:ext cx="10272798" cy="54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4B6-9B07-2571-D1F2-819FD8DC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7E0C-EAB5-EADC-3B49-73B6CC6B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Pivot </a:t>
            </a:r>
            <a:r>
              <a:rPr lang="en-IN" dirty="0" err="1"/>
              <a:t>table,in</a:t>
            </a:r>
            <a:r>
              <a:rPr lang="en-IN" dirty="0"/>
              <a:t> values average of bonus%</a:t>
            </a:r>
          </a:p>
          <a:p>
            <a:r>
              <a:rPr lang="en-IN" dirty="0"/>
              <a:t>We will get the value</a:t>
            </a:r>
          </a:p>
          <a:p>
            <a:r>
              <a:rPr lang="en-IN" dirty="0"/>
              <a:t>Insights:</a:t>
            </a:r>
          </a:p>
          <a:p>
            <a:r>
              <a:rPr lang="en-IN" dirty="0" err="1"/>
              <a:t>Avg</a:t>
            </a:r>
            <a:r>
              <a:rPr lang="en-IN" dirty="0"/>
              <a:t> bonus given to employee is approximately 9%</a:t>
            </a:r>
          </a:p>
        </p:txBody>
      </p:sp>
    </p:spTree>
    <p:extLst>
      <p:ext uri="{BB962C8B-B14F-4D97-AF65-F5344CB8AC3E}">
        <p14:creationId xmlns:p14="http://schemas.microsoft.com/office/powerpoint/2010/main" val="20727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5DC6-A583-8BC7-92C9-82A27FD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7)Which job title occurs most frequently in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B1730-C4B0-EA9C-C059-951D5F23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47" y="1825625"/>
            <a:ext cx="8229705" cy="4351338"/>
          </a:xfrm>
        </p:spPr>
      </p:pic>
    </p:spTree>
    <p:extLst>
      <p:ext uri="{BB962C8B-B14F-4D97-AF65-F5344CB8AC3E}">
        <p14:creationId xmlns:p14="http://schemas.microsoft.com/office/powerpoint/2010/main" val="179804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FDD-C6B8-FD91-5809-857C95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6239-518B-CDD7-29F0-D02D6400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1)pivot table</a:t>
            </a:r>
          </a:p>
          <a:p>
            <a:r>
              <a:rPr lang="en-IN" dirty="0"/>
              <a:t>Row-job title</a:t>
            </a:r>
          </a:p>
          <a:p>
            <a:r>
              <a:rPr lang="en-IN" dirty="0"/>
              <a:t>Col-count of job title to count occurrences of each job title</a:t>
            </a:r>
          </a:p>
          <a:p>
            <a:r>
              <a:rPr lang="en-IN" dirty="0"/>
              <a:t>2)sort in descending order of count</a:t>
            </a:r>
          </a:p>
          <a:p>
            <a:r>
              <a:rPr lang="en-IN" dirty="0"/>
              <a:t>Insights:</a:t>
            </a:r>
          </a:p>
          <a:p>
            <a:r>
              <a:rPr lang="en-IN" dirty="0"/>
              <a:t>1)director job title is the most frequently occurred in this dataset</a:t>
            </a:r>
          </a:p>
          <a:p>
            <a:r>
              <a:rPr lang="en-IN" dirty="0"/>
              <a:t>2)least occurred job title is automation engineer</a:t>
            </a:r>
          </a:p>
        </p:txBody>
      </p:sp>
    </p:spTree>
    <p:extLst>
      <p:ext uri="{BB962C8B-B14F-4D97-AF65-F5344CB8AC3E}">
        <p14:creationId xmlns:p14="http://schemas.microsoft.com/office/powerpoint/2010/main" val="194711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508D-2B31-75F7-33BA-27DC3474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8)Primary reasons for exit</a:t>
            </a:r>
            <a:br>
              <a:rPr lang="en-IN" dirty="0"/>
            </a:br>
            <a:r>
              <a:rPr lang="en-IN" dirty="0"/>
              <a:t>1)no bonuses for most of the employees leaving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5B2DB-88FB-C91D-FED9-56F5ED3E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085" y="1825625"/>
            <a:ext cx="8255829" cy="4351338"/>
          </a:xfrm>
        </p:spPr>
      </p:pic>
    </p:spTree>
    <p:extLst>
      <p:ext uri="{BB962C8B-B14F-4D97-AF65-F5344CB8AC3E}">
        <p14:creationId xmlns:p14="http://schemas.microsoft.com/office/powerpoint/2010/main" val="291746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DA45-6475-7399-9B58-DA6A7D35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of the employees get less bonus or no bonus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9C7496-37E9-917F-34AC-5E6115F84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11" y="1825625"/>
            <a:ext cx="8265377" cy="4351338"/>
          </a:xfrm>
        </p:spPr>
      </p:pic>
    </p:spTree>
    <p:extLst>
      <p:ext uri="{BB962C8B-B14F-4D97-AF65-F5344CB8AC3E}">
        <p14:creationId xmlns:p14="http://schemas.microsoft.com/office/powerpoint/2010/main" val="24147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C38F-4875-37E6-613B-9C64C14C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E384D-552F-B5BC-65B0-0B92DD18B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92" y="1825625"/>
            <a:ext cx="8366615" cy="4351338"/>
          </a:xfrm>
        </p:spPr>
      </p:pic>
    </p:spTree>
    <p:extLst>
      <p:ext uri="{BB962C8B-B14F-4D97-AF65-F5344CB8AC3E}">
        <p14:creationId xmlns:p14="http://schemas.microsoft.com/office/powerpoint/2010/main" val="203302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FCA2-C7B0-6440-CEAC-CC4E2B4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F58D-BC55-561D-FC15-10A2A0AF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1)pivot </a:t>
            </a:r>
            <a:r>
              <a:rPr lang="en-IN" dirty="0" err="1"/>
              <a:t>table,rows</a:t>
            </a:r>
            <a:r>
              <a:rPr lang="en-IN" dirty="0"/>
              <a:t>-exit dates-</a:t>
            </a:r>
            <a:r>
              <a:rPr lang="en-IN" dirty="0" err="1"/>
              <a:t>avg</a:t>
            </a:r>
            <a:r>
              <a:rPr lang="en-IN" dirty="0"/>
              <a:t> of annual salary</a:t>
            </a:r>
          </a:p>
          <a:p>
            <a:r>
              <a:rPr lang="en-IN" dirty="0"/>
              <a:t>2)find blank –that is employee </a:t>
            </a:r>
            <a:r>
              <a:rPr lang="en-IN" dirty="0" err="1"/>
              <a:t>avg</a:t>
            </a:r>
            <a:r>
              <a:rPr lang="en-IN" dirty="0"/>
              <a:t> salary in company</a:t>
            </a:r>
          </a:p>
          <a:p>
            <a:endParaRPr lang="en-IN" dirty="0"/>
          </a:p>
          <a:p>
            <a:r>
              <a:rPr lang="en-IN" dirty="0"/>
              <a:t>Insights:</a:t>
            </a:r>
          </a:p>
          <a:p>
            <a:r>
              <a:rPr lang="en-IN" dirty="0"/>
              <a:t>No bonus or less bonus.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9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AA0D-5250-6FC1-2956-8B163818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BE51-663A-4288-CACB-410157CB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Gender ethnicity distribution</a:t>
            </a:r>
          </a:p>
          <a:p>
            <a:r>
              <a:rPr lang="en-IN" dirty="0"/>
              <a:t>Count of each ethnic group among genders</a:t>
            </a:r>
          </a:p>
          <a:p>
            <a:r>
              <a:rPr lang="en-IN" dirty="0"/>
              <a:t>Steps:</a:t>
            </a:r>
          </a:p>
          <a:p>
            <a:r>
              <a:rPr lang="en-IN" dirty="0"/>
              <a:t>1)pivot table creation of data</a:t>
            </a:r>
          </a:p>
          <a:p>
            <a:r>
              <a:rPr lang="en-IN" dirty="0"/>
              <a:t>2)rows-</a:t>
            </a:r>
            <a:r>
              <a:rPr lang="en-IN" dirty="0" err="1"/>
              <a:t>gender,cols</a:t>
            </a:r>
            <a:r>
              <a:rPr lang="en-IN" dirty="0"/>
              <a:t>-</a:t>
            </a:r>
            <a:r>
              <a:rPr lang="en-IN" dirty="0" err="1"/>
              <a:t>ethnicity,values</a:t>
            </a:r>
            <a:r>
              <a:rPr lang="en-IN" dirty="0"/>
              <a:t>-ethnicity</a:t>
            </a:r>
          </a:p>
          <a:p>
            <a:r>
              <a:rPr lang="en-IN" dirty="0"/>
              <a:t>3)distribution </a:t>
            </a:r>
          </a:p>
          <a:p>
            <a:r>
              <a:rPr lang="en-IN" dirty="0"/>
              <a:t>Insights:</a:t>
            </a:r>
          </a:p>
          <a:p>
            <a:r>
              <a:rPr lang="en-IN" dirty="0" err="1"/>
              <a:t>Highesest</a:t>
            </a:r>
            <a:r>
              <a:rPr lang="en-IN" dirty="0"/>
              <a:t> </a:t>
            </a:r>
            <a:r>
              <a:rPr lang="en-IN" dirty="0" err="1"/>
              <a:t>no.of</a:t>
            </a:r>
            <a:r>
              <a:rPr lang="en-IN" dirty="0"/>
              <a:t> Asians are working in the company (both male and female)</a:t>
            </a:r>
          </a:p>
          <a:p>
            <a:r>
              <a:rPr lang="en-IN" dirty="0"/>
              <a:t>Least </a:t>
            </a:r>
            <a:r>
              <a:rPr lang="en-IN" dirty="0" err="1"/>
              <a:t>no.of</a:t>
            </a:r>
            <a:r>
              <a:rPr lang="en-IN" dirty="0"/>
              <a:t> employees belong to black ethnic group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1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F108-347D-ACFB-7B6F-53AE3E8A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3)Significant decrease in </a:t>
            </a:r>
            <a:r>
              <a:rPr lang="en-IN" dirty="0" err="1"/>
              <a:t>avg</a:t>
            </a:r>
            <a:r>
              <a:rPr lang="en-IN" dirty="0"/>
              <a:t> salaries of departments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D243E-3C70-65BF-AD8D-720030B1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79" y="1825625"/>
            <a:ext cx="8218241" cy="4351338"/>
          </a:xfrm>
        </p:spPr>
      </p:pic>
    </p:spTree>
    <p:extLst>
      <p:ext uri="{BB962C8B-B14F-4D97-AF65-F5344CB8AC3E}">
        <p14:creationId xmlns:p14="http://schemas.microsoft.com/office/powerpoint/2010/main" val="14072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6B7-D8B2-6231-C514-F2C1AB5B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E590-ED35-A3B3-3100-02C6EB66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1)pivot </a:t>
            </a:r>
            <a:r>
              <a:rPr lang="en-IN" dirty="0" err="1"/>
              <a:t>table,rows-department,col-avg</a:t>
            </a:r>
            <a:r>
              <a:rPr lang="en-IN" dirty="0"/>
              <a:t> salary</a:t>
            </a:r>
          </a:p>
          <a:p>
            <a:pPr marL="0" indent="0">
              <a:buNone/>
            </a:pPr>
            <a:r>
              <a:rPr lang="en-IN" dirty="0"/>
              <a:t>    2)change sum salary to </a:t>
            </a:r>
            <a:r>
              <a:rPr lang="en-IN" dirty="0" err="1"/>
              <a:t>avg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Insights:</a:t>
            </a:r>
          </a:p>
          <a:p>
            <a:pPr marL="0" indent="0">
              <a:buNone/>
            </a:pPr>
            <a:r>
              <a:rPr lang="en-IN" dirty="0"/>
              <a:t>No significant difference between departments </a:t>
            </a:r>
            <a:r>
              <a:rPr lang="en-IN" dirty="0" err="1"/>
              <a:t>avg</a:t>
            </a:r>
            <a:r>
              <a:rPr lang="en-IN" dirty="0"/>
              <a:t> salaries.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8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59D-7A5D-9824-295F-8D93BCF6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4)Which country has more </a:t>
            </a:r>
            <a:r>
              <a:rPr lang="en-IN" dirty="0" err="1"/>
              <a:t>no.of</a:t>
            </a:r>
            <a:r>
              <a:rPr lang="en-IN" dirty="0"/>
              <a:t>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64F1A-D6BD-3C97-03EF-259759721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913" y="1825625"/>
            <a:ext cx="8254173" cy="4351338"/>
          </a:xfrm>
        </p:spPr>
      </p:pic>
    </p:spTree>
    <p:extLst>
      <p:ext uri="{BB962C8B-B14F-4D97-AF65-F5344CB8AC3E}">
        <p14:creationId xmlns:p14="http://schemas.microsoft.com/office/powerpoint/2010/main" val="19613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5986-429B-ACFA-4CDB-5494E90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282B-2CC8-E46B-BF54-5BA1C968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1)pivot table rows-</a:t>
            </a:r>
            <a:r>
              <a:rPr lang="en-IN" dirty="0" err="1"/>
              <a:t>country,value</a:t>
            </a:r>
            <a:r>
              <a:rPr lang="en-IN" dirty="0"/>
              <a:t>-emp ids</a:t>
            </a:r>
          </a:p>
          <a:p>
            <a:r>
              <a:rPr lang="en-IN" dirty="0"/>
              <a:t>2)sort descending</a:t>
            </a:r>
          </a:p>
          <a:p>
            <a:r>
              <a:rPr lang="en-IN" dirty="0"/>
              <a:t>3)highest country with employees</a:t>
            </a:r>
          </a:p>
          <a:p>
            <a:r>
              <a:rPr lang="en-IN" dirty="0"/>
              <a:t>Insights:</a:t>
            </a:r>
          </a:p>
          <a:p>
            <a:r>
              <a:rPr lang="en-IN" dirty="0"/>
              <a:t>United States country has more </a:t>
            </a:r>
            <a:r>
              <a:rPr lang="en-IN" dirty="0" err="1"/>
              <a:t>no.of</a:t>
            </a:r>
            <a:r>
              <a:rPr lang="en-IN" dirty="0"/>
              <a:t> emps working in country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8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122B-138B-00D7-2845-A3741ECC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5)Most common age range among </a:t>
            </a:r>
            <a:r>
              <a:rPr lang="en-IN" dirty="0" err="1"/>
              <a:t>emplyees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6D7A-E863-9FC1-F98C-0DA5D837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78" y="1825625"/>
            <a:ext cx="8268844" cy="4351338"/>
          </a:xfrm>
        </p:spPr>
      </p:pic>
    </p:spTree>
    <p:extLst>
      <p:ext uri="{BB962C8B-B14F-4D97-AF65-F5344CB8AC3E}">
        <p14:creationId xmlns:p14="http://schemas.microsoft.com/office/powerpoint/2010/main" val="7862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3D9-B839-BA2E-EF05-75C6299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2B8C-5D41-189A-6251-E0C9160F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Pivot </a:t>
            </a:r>
            <a:r>
              <a:rPr lang="en-IN" dirty="0" err="1"/>
              <a:t>table,age</a:t>
            </a:r>
            <a:r>
              <a:rPr lang="en-IN" dirty="0"/>
              <a:t> in </a:t>
            </a:r>
            <a:r>
              <a:rPr lang="en-IN" dirty="0" err="1"/>
              <a:t>rows,emp</a:t>
            </a:r>
            <a:r>
              <a:rPr lang="en-IN" dirty="0"/>
              <a:t> count in cols</a:t>
            </a:r>
          </a:p>
          <a:p>
            <a:r>
              <a:rPr lang="en-IN" dirty="0"/>
              <a:t>Group emps by group </a:t>
            </a:r>
            <a:r>
              <a:rPr lang="en-IN" dirty="0" err="1"/>
              <a:t>function,giving</a:t>
            </a:r>
            <a:r>
              <a:rPr lang="en-IN" dirty="0"/>
              <a:t> limits and range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Insights:</a:t>
            </a:r>
          </a:p>
          <a:p>
            <a:pPr marL="0" indent="0">
              <a:buNone/>
            </a:pPr>
            <a:r>
              <a:rPr lang="en-IN" dirty="0"/>
              <a:t>Age group between 45-49 has 174 employees more than any other group of ages</a:t>
            </a:r>
          </a:p>
        </p:txBody>
      </p:sp>
    </p:spTree>
    <p:extLst>
      <p:ext uri="{BB962C8B-B14F-4D97-AF65-F5344CB8AC3E}">
        <p14:creationId xmlns:p14="http://schemas.microsoft.com/office/powerpoint/2010/main" val="417838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A592-57E8-82B3-23EC-1CEB47D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6)Average bonus percentage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AAD86-617B-BF33-89D0-B8CC265C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94" y="1825625"/>
            <a:ext cx="8265812" cy="4351338"/>
          </a:xfrm>
        </p:spPr>
      </p:pic>
    </p:spTree>
    <p:extLst>
      <p:ext uri="{BB962C8B-B14F-4D97-AF65-F5344CB8AC3E}">
        <p14:creationId xmlns:p14="http://schemas.microsoft.com/office/powerpoint/2010/main" val="527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349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1)Summary of gender ethnicity distribution in company </vt:lpstr>
      <vt:lpstr>PowerPoint Presentation</vt:lpstr>
      <vt:lpstr>3)Significant decrease in avg salaries of departments</vt:lpstr>
      <vt:lpstr>PowerPoint Presentation</vt:lpstr>
      <vt:lpstr>4)Which country has more no.of employees</vt:lpstr>
      <vt:lpstr>PowerPoint Presentation</vt:lpstr>
      <vt:lpstr>5)Most common age range among emplyees</vt:lpstr>
      <vt:lpstr>PowerPoint Presentation</vt:lpstr>
      <vt:lpstr>6)Average bonus percentage</vt:lpstr>
      <vt:lpstr>PowerPoint Presentation</vt:lpstr>
      <vt:lpstr>7)Which job title occurs most frequently in the dataset</vt:lpstr>
      <vt:lpstr>PowerPoint Presentation</vt:lpstr>
      <vt:lpstr>8)Primary reasons for exit 1)no bonuses for most of the employees leaving</vt:lpstr>
      <vt:lpstr>Most of the employees get less bonus or no bonus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1)Summary of gender ethnicity distribution in company </dc:title>
  <dc:creator>Brindavivek Kotha</dc:creator>
  <cp:lastModifiedBy>Brindavivek Kotha</cp:lastModifiedBy>
  <cp:revision>12</cp:revision>
  <dcterms:created xsi:type="dcterms:W3CDTF">2024-03-29T05:18:30Z</dcterms:created>
  <dcterms:modified xsi:type="dcterms:W3CDTF">2024-03-29T06:07:18Z</dcterms:modified>
</cp:coreProperties>
</file>