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0" r:id="rId4"/>
  </p:sldMasterIdLst>
  <p:notesMasterIdLst>
    <p:notesMasterId r:id="rId6"/>
  </p:notesMasterIdLst>
  <p:handoutMasterIdLst>
    <p:handoutMasterId r:id="rId7"/>
  </p:handoutMasterIdLst>
  <p:sldIdLst>
    <p:sldId id="289" r:id="rId5"/>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11147" userDrawn="1">
          <p15:clr>
            <a:srgbClr val="A4A3A4"/>
          </p15:clr>
        </p15:guide>
        <p15:guide id="2" orient="horz" pos="307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2DBFF8"/>
    <a:srgbClr val="FFA700"/>
    <a:srgbClr val="FFF6CD"/>
    <a:srgbClr val="FFDB87"/>
    <a:srgbClr val="FFD257"/>
    <a:srgbClr val="E4BA83"/>
    <a:srgbClr val="E4C083"/>
    <a:srgbClr val="FFDAAB"/>
    <a:srgbClr val="FFD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8EBB0F-CF01-42DB-8ABA-7DA7C1A269A2}" v="12" dt="2022-04-28T04:39:22.6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20" autoAdjust="0"/>
    <p:restoredTop sz="96357" autoAdjust="0"/>
  </p:normalViewPr>
  <p:slideViewPr>
    <p:cSldViewPr snapToGrid="0">
      <p:cViewPr varScale="1">
        <p:scale>
          <a:sx n="38" d="100"/>
          <a:sy n="38" d="100"/>
        </p:scale>
        <p:origin x="1472" y="248"/>
      </p:cViewPr>
      <p:guideLst>
        <p:guide pos="11147"/>
        <p:guide orient="horz" pos="3072"/>
      </p:guideLst>
    </p:cSldViewPr>
  </p:slideViewPr>
  <p:outlineViewPr>
    <p:cViewPr>
      <p:scale>
        <a:sx n="33" d="100"/>
        <a:sy n="33" d="100"/>
      </p:scale>
      <p:origin x="0" y="-402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FC57-E1F8-4F59-A87C-2833007EAF57}" type="datetimeFigureOut">
              <a:rPr lang="en-US" smtClean="0"/>
              <a:t>9/25/25</a:t>
            </a:fld>
            <a:endParaRPr lang="en-US"/>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8A06BE-7519-4B21-9E1D-AE6D6E69C38F}" type="slidenum">
              <a:rPr lang="en-US" smtClean="0"/>
              <a:t>‹#›</a:t>
            </a:fld>
            <a:endParaRPr lang="en-US"/>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CAC0-59EA-4916-9995-398D6BEB88C3}" type="datetimeFigureOut">
              <a:rPr lang="en-US" smtClean="0"/>
              <a:t>9/25/25</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2C62-FE30-453D-946B-754E9E42C845}" type="slidenum">
              <a:rPr lang="en-US" smtClean="0"/>
              <a:t>‹#›</a:t>
            </a:fld>
            <a:endParaRPr lang="en-US"/>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notesStyle>
    <a:lvl1pPr marL="0" algn="l" defTabSz="2633472" rtl="0" eaLnBrk="1" latinLnBrk="0" hangingPunct="1">
      <a:defRPr sz="3456" kern="1200">
        <a:solidFill>
          <a:schemeClr val="tx1"/>
        </a:solidFill>
        <a:latin typeface="+mn-lt"/>
        <a:ea typeface="+mn-ea"/>
        <a:cs typeface="+mn-cs"/>
      </a:defRPr>
    </a:lvl1pPr>
    <a:lvl2pPr marL="1316736" algn="l" defTabSz="2633472" rtl="0" eaLnBrk="1" latinLnBrk="0" hangingPunct="1">
      <a:defRPr sz="3456" kern="1200">
        <a:solidFill>
          <a:schemeClr val="tx1"/>
        </a:solidFill>
        <a:latin typeface="+mn-lt"/>
        <a:ea typeface="+mn-ea"/>
        <a:cs typeface="+mn-cs"/>
      </a:defRPr>
    </a:lvl2pPr>
    <a:lvl3pPr marL="2633472" algn="l" defTabSz="2633472" rtl="0" eaLnBrk="1" latinLnBrk="0" hangingPunct="1">
      <a:defRPr sz="3456" kern="1200">
        <a:solidFill>
          <a:schemeClr val="tx1"/>
        </a:solidFill>
        <a:latin typeface="+mn-lt"/>
        <a:ea typeface="+mn-ea"/>
        <a:cs typeface="+mn-cs"/>
      </a:defRPr>
    </a:lvl3pPr>
    <a:lvl4pPr marL="3950208" algn="l" defTabSz="2633472" rtl="0" eaLnBrk="1" latinLnBrk="0" hangingPunct="1">
      <a:defRPr sz="3456" kern="1200">
        <a:solidFill>
          <a:schemeClr val="tx1"/>
        </a:solidFill>
        <a:latin typeface="+mn-lt"/>
        <a:ea typeface="+mn-ea"/>
        <a:cs typeface="+mn-cs"/>
      </a:defRPr>
    </a:lvl4pPr>
    <a:lvl5pPr marL="5266944" algn="l" defTabSz="2633472" rtl="0" eaLnBrk="1" latinLnBrk="0" hangingPunct="1">
      <a:defRPr sz="3456" kern="1200">
        <a:solidFill>
          <a:schemeClr val="tx1"/>
        </a:solidFill>
        <a:latin typeface="+mn-lt"/>
        <a:ea typeface="+mn-ea"/>
        <a:cs typeface="+mn-cs"/>
      </a:defRPr>
    </a:lvl5pPr>
    <a:lvl6pPr marL="6583680" algn="l" defTabSz="2633472" rtl="0" eaLnBrk="1" latinLnBrk="0" hangingPunct="1">
      <a:defRPr sz="3456" kern="1200">
        <a:solidFill>
          <a:schemeClr val="tx1"/>
        </a:solidFill>
        <a:latin typeface="+mn-lt"/>
        <a:ea typeface="+mn-ea"/>
        <a:cs typeface="+mn-cs"/>
      </a:defRPr>
    </a:lvl6pPr>
    <a:lvl7pPr marL="7900416" algn="l" defTabSz="2633472" rtl="0" eaLnBrk="1" latinLnBrk="0" hangingPunct="1">
      <a:defRPr sz="3456" kern="1200">
        <a:solidFill>
          <a:schemeClr val="tx1"/>
        </a:solidFill>
        <a:latin typeface="+mn-lt"/>
        <a:ea typeface="+mn-ea"/>
        <a:cs typeface="+mn-cs"/>
      </a:defRPr>
    </a:lvl7pPr>
    <a:lvl8pPr marL="9217152" algn="l" defTabSz="2633472" rtl="0" eaLnBrk="1" latinLnBrk="0" hangingPunct="1">
      <a:defRPr sz="3456" kern="1200">
        <a:solidFill>
          <a:schemeClr val="tx1"/>
        </a:solidFill>
        <a:latin typeface="+mn-lt"/>
        <a:ea typeface="+mn-ea"/>
        <a:cs typeface="+mn-cs"/>
      </a:defRPr>
    </a:lvl8pPr>
    <a:lvl9pPr marL="10533888" algn="l" defTabSz="2633472" rtl="0" eaLnBrk="1" latinLnBrk="0" hangingPunct="1">
      <a:defRPr sz="345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5A9B2C62-FE30-453D-946B-754E9E42C845}" type="slidenum">
              <a:rPr lang="en-US" smtClean="0"/>
              <a:t>1</a:t>
            </a:fld>
            <a:endParaRPr lang="en-US"/>
          </a:p>
        </p:txBody>
      </p:sp>
    </p:spTree>
    <p:extLst>
      <p:ext uri="{BB962C8B-B14F-4D97-AF65-F5344CB8AC3E}">
        <p14:creationId xmlns:p14="http://schemas.microsoft.com/office/powerpoint/2010/main" val="1289693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51" name="Group 450"/>
          <p:cNvGrpSpPr/>
          <p:nvPr/>
        </p:nvGrpSpPr>
        <p:grpSpPr>
          <a:xfrm>
            <a:off x="2" y="0"/>
            <a:ext cx="34398587" cy="21930362"/>
            <a:chOff x="1524000" y="0"/>
            <a:chExt cx="9555163" cy="6853238"/>
          </a:xfrm>
        </p:grpSpPr>
        <p:sp>
          <p:nvSpPr>
            <p:cNvPr id="452"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3"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4"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5"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6"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7"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8"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9"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0"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1"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62"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3"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4"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5"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6"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7"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4619211" y="3738653"/>
            <a:ext cx="23710046" cy="14521011"/>
            <a:chOff x="1283114" y="1168329"/>
            <a:chExt cx="6586124" cy="4537816"/>
          </a:xfrm>
        </p:grpSpPr>
        <p:sp>
          <p:nvSpPr>
            <p:cNvPr id="39" name="Rectangle 38"/>
            <p:cNvSpPr/>
            <p:nvPr/>
          </p:nvSpPr>
          <p:spPr>
            <a:xfrm>
              <a:off x="1283114" y="1168329"/>
              <a:ext cx="658612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283114" y="1973001"/>
              <a:ext cx="658612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1" name="Isosceles Triangle 39"/>
            <p:cNvSpPr/>
            <p:nvPr/>
          </p:nvSpPr>
          <p:spPr>
            <a:xfrm rot="10800000">
              <a:off x="4362524" y="5355082"/>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4892729" y="6576890"/>
            <a:ext cx="23142402" cy="5794035"/>
          </a:xfrm>
        </p:spPr>
        <p:txBody>
          <a:bodyPr bIns="0" anchor="b">
            <a:normAutofit/>
          </a:bodyPr>
          <a:lstStyle>
            <a:lvl1pPr algn="ctr">
              <a:lnSpc>
                <a:spcPct val="80000"/>
              </a:lnSpc>
              <a:defRPr sz="15360" spc="-362">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4892729" y="12612774"/>
            <a:ext cx="23142402" cy="4269184"/>
          </a:xfrm>
        </p:spPr>
        <p:txBody>
          <a:bodyPr tIns="0">
            <a:normAutofit/>
          </a:bodyPr>
          <a:lstStyle>
            <a:lvl1pPr marL="0" indent="0" algn="ctr">
              <a:lnSpc>
                <a:spcPct val="100000"/>
              </a:lnSpc>
              <a:buNone/>
              <a:defRPr sz="5760" b="0">
                <a:solidFill>
                  <a:srgbClr val="FFFEFF"/>
                </a:solidFill>
              </a:defRPr>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a:t>Click to edit Master subtitle style</a:t>
            </a:r>
            <a:endParaRPr lang="en-US" dirty="0"/>
          </a:p>
        </p:txBody>
      </p:sp>
      <p:sp>
        <p:nvSpPr>
          <p:cNvPr id="4" name="Date Placeholder 3"/>
          <p:cNvSpPr>
            <a:spLocks noGrp="1"/>
          </p:cNvSpPr>
          <p:nvPr>
            <p:ph type="dt" sz="half" idx="10"/>
          </p:nvPr>
        </p:nvSpPr>
        <p:spPr>
          <a:xfrm>
            <a:off x="2304288" y="1024128"/>
            <a:ext cx="9875520" cy="1024128"/>
          </a:xfrm>
        </p:spPr>
        <p:txBody>
          <a:bodyPr vert="horz" lIns="91440" tIns="45720" rIns="91440" bIns="45720" rtlCol="0" anchor="ctr"/>
          <a:lstStyle>
            <a:lvl1pPr>
              <a:defRPr lang="en-US"/>
            </a:lvl1pPr>
          </a:lstStyle>
          <a:p>
            <a:fld id="{1E5577C8-AB8C-4B8A-A01F-113B16C4DCA3}" type="datetime1">
              <a:rPr lang="en-US" smtClean="0"/>
              <a:t>9/25/25</a:t>
            </a:fld>
            <a:endParaRPr lang="en-US" dirty="0"/>
          </a:p>
        </p:txBody>
      </p:sp>
      <p:sp>
        <p:nvSpPr>
          <p:cNvPr id="5" name="Footer Placeholder 4"/>
          <p:cNvSpPr>
            <a:spLocks noGrp="1"/>
          </p:cNvSpPr>
          <p:nvPr>
            <p:ph type="ftr" sz="quarter" idx="11"/>
          </p:nvPr>
        </p:nvSpPr>
        <p:spPr>
          <a:xfrm>
            <a:off x="2304288" y="19926605"/>
            <a:ext cx="28276906" cy="1024128"/>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28112314" y="1024128"/>
            <a:ext cx="2468880" cy="1024128"/>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77764774"/>
      </p:ext>
    </p:extLst>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85" name="Group 84"/>
          <p:cNvGrpSpPr/>
          <p:nvPr/>
        </p:nvGrpSpPr>
        <p:grpSpPr>
          <a:xfrm>
            <a:off x="-1030412" y="2"/>
            <a:ext cx="33918332" cy="21945603"/>
            <a:chOff x="1243013" y="0"/>
            <a:chExt cx="9402763" cy="6858001"/>
          </a:xfrm>
        </p:grpSpPr>
        <p:sp>
          <p:nvSpPr>
            <p:cNvPr id="8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3"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2" name="Group 31"/>
          <p:cNvGrpSpPr/>
          <p:nvPr/>
        </p:nvGrpSpPr>
        <p:grpSpPr>
          <a:xfrm>
            <a:off x="2304288" y="5438686"/>
            <a:ext cx="11831587" cy="11105347"/>
            <a:chOff x="640080" y="1699589"/>
            <a:chExt cx="3286552" cy="3470421"/>
          </a:xfrm>
        </p:grpSpPr>
        <p:sp>
          <p:nvSpPr>
            <p:cNvPr id="42" name="Rectangle 41"/>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605631" y="7519763"/>
            <a:ext cx="11209734" cy="7912877"/>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896471" y="2543101"/>
            <a:ext cx="14744315" cy="16822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5577C8-AB8C-4B8A-A01F-113B16C4DCA3}" type="datetime1">
              <a:rPr lang="en-US" smtClean="0"/>
              <a:t>9/25/25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24368275"/>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51" name="Group 50"/>
          <p:cNvGrpSpPr/>
          <p:nvPr/>
        </p:nvGrpSpPr>
        <p:grpSpPr>
          <a:xfrm flipH="1">
            <a:off x="2" y="2"/>
            <a:ext cx="33918332" cy="21945603"/>
            <a:chOff x="1243013" y="0"/>
            <a:chExt cx="9402763" cy="6858001"/>
          </a:xfrm>
        </p:grpSpPr>
        <p:sp>
          <p:nvSpPr>
            <p:cNvPr id="5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5" name="Group 84"/>
          <p:cNvGrpSpPr/>
          <p:nvPr/>
        </p:nvGrpSpPr>
        <p:grpSpPr>
          <a:xfrm>
            <a:off x="18821283" y="5438686"/>
            <a:ext cx="11831587" cy="11105347"/>
            <a:chOff x="640080" y="1699589"/>
            <a:chExt cx="3286552" cy="3470421"/>
          </a:xfrm>
        </p:grpSpPr>
        <p:sp>
          <p:nvSpPr>
            <p:cNvPr id="86" name="Rectangle 85"/>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19128994" y="7519758"/>
            <a:ext cx="11203369" cy="7887843"/>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315730" y="2568986"/>
            <a:ext cx="14825848" cy="168153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304288" y="1024128"/>
            <a:ext cx="9875520" cy="1024128"/>
          </a:xfrm>
        </p:spPr>
        <p:txBody>
          <a:bodyPr/>
          <a:lstStyle/>
          <a:p>
            <a:fld id="{1E5577C8-AB8C-4B8A-A01F-113B16C4DCA3}" type="datetime1">
              <a:rPr lang="en-US" smtClean="0"/>
              <a:t>9/25/25</a:t>
            </a:fld>
            <a:endParaRPr lang="en-US" dirty="0"/>
          </a:p>
        </p:txBody>
      </p:sp>
      <p:sp>
        <p:nvSpPr>
          <p:cNvPr id="5" name="Footer Placeholder 4"/>
          <p:cNvSpPr>
            <a:spLocks noGrp="1"/>
          </p:cNvSpPr>
          <p:nvPr>
            <p:ph type="ftr" sz="quarter" idx="11"/>
          </p:nvPr>
        </p:nvSpPr>
        <p:spPr>
          <a:xfrm>
            <a:off x="2304288" y="19926605"/>
            <a:ext cx="28276906" cy="1024128"/>
          </a:xfrm>
        </p:spPr>
        <p:txBody>
          <a:bodyPr/>
          <a:lstStyle/>
          <a:p>
            <a:endParaRPr lang="en-US" dirty="0"/>
          </a:p>
        </p:txBody>
      </p:sp>
      <p:sp>
        <p:nvSpPr>
          <p:cNvPr id="6" name="Slide Number Placeholder 5"/>
          <p:cNvSpPr>
            <a:spLocks noGrp="1"/>
          </p:cNvSpPr>
          <p:nvPr>
            <p:ph type="sldNum" sz="quarter" idx="12"/>
          </p:nvPr>
        </p:nvSpPr>
        <p:spPr>
          <a:xfrm>
            <a:off x="28112314" y="1024128"/>
            <a:ext cx="2468880" cy="1024128"/>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913115"/>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23887277" y="12359640"/>
            <a:ext cx="6253640" cy="8122922"/>
          </a:xfrm>
        </p:spPr>
        <p:txBody>
          <a:bodyPr/>
          <a:lstStyle/>
          <a:p>
            <a:r>
              <a:rPr lang="en-US"/>
              <a:t>Click icon to add picture</a:t>
            </a:r>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16767817" y="12334242"/>
            <a:ext cx="6253640" cy="8122922"/>
          </a:xfrm>
        </p:spPr>
        <p:txBody>
          <a:bodyPr/>
          <a:lstStyle/>
          <a:p>
            <a:r>
              <a:rPr lang="en-US"/>
              <a:t>Click icon to add picture</a:t>
            </a:r>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16767810" y="1488442"/>
            <a:ext cx="13373100" cy="9890758"/>
          </a:xfrm>
        </p:spPr>
        <p:txBody>
          <a:bodyPr/>
          <a:lstStyle/>
          <a:p>
            <a:r>
              <a:rPr lang="en-US"/>
              <a:t>Click icon to add picture</a:t>
            </a:r>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2057177" y="1657510"/>
            <a:ext cx="7982712" cy="4267200"/>
          </a:xfrm>
        </p:spPr>
        <p:txBody>
          <a:bodyPr>
            <a:noAutofit/>
          </a:bodyPr>
          <a:lstStyle>
            <a:lvl1pPr marL="0" indent="0">
              <a:lnSpc>
                <a:spcPct val="90000"/>
              </a:lnSpc>
              <a:buNone/>
              <a:defRPr sz="8802" b="1">
                <a:solidFill>
                  <a:schemeClr val="bg1"/>
                </a:solidFill>
                <a:latin typeface="+mj-lt"/>
              </a:defRPr>
            </a:lvl1pPr>
          </a:lstStyle>
          <a:p>
            <a:pPr lvl="0"/>
            <a:r>
              <a:rPr lang="en-US" dirty="0"/>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2808351" y="6431282"/>
            <a:ext cx="10595610" cy="14051280"/>
          </a:xfrm>
        </p:spPr>
        <p:txBody>
          <a:bodyPr>
            <a:normAutofit/>
          </a:bodyPr>
          <a:lstStyle>
            <a:lvl1pPr marL="0" indent="0">
              <a:lnSpc>
                <a:spcPct val="150000"/>
              </a:lnSpc>
              <a:buNone/>
              <a:defRPr sz="1601">
                <a:solidFill>
                  <a:schemeClr val="accent2">
                    <a:lumMod val="50000"/>
                  </a:schemeClr>
                </a:solidFill>
              </a:defRPr>
            </a:lvl1pPr>
            <a:lvl2pPr marL="457271" indent="0">
              <a:buNone/>
              <a:defRPr sz="2000">
                <a:solidFill>
                  <a:schemeClr val="tx2">
                    <a:lumMod val="50000"/>
                  </a:schemeClr>
                </a:solidFill>
              </a:defRPr>
            </a:lvl2pPr>
            <a:lvl3pPr marL="914535" indent="0">
              <a:buNone/>
              <a:defRPr sz="1800">
                <a:solidFill>
                  <a:schemeClr val="tx2">
                    <a:lumMod val="50000"/>
                  </a:schemeClr>
                </a:solidFill>
              </a:defRPr>
            </a:lvl3pPr>
            <a:lvl4pPr marL="1371807" indent="0">
              <a:buNone/>
              <a:defRPr sz="1601">
                <a:solidFill>
                  <a:schemeClr val="tx2">
                    <a:lumMod val="50000"/>
                  </a:schemeClr>
                </a:solidFill>
              </a:defRPr>
            </a:lvl4pPr>
            <a:lvl5pPr marL="1829075" indent="0">
              <a:buNone/>
              <a:defRPr sz="1601">
                <a:solidFill>
                  <a:schemeClr val="tx2">
                    <a:lumMod val="50000"/>
                  </a:schemeClr>
                </a:solidFill>
              </a:defRPr>
            </a:lvl5pPr>
          </a:lstStyle>
          <a:p>
            <a:pPr lvl="0"/>
            <a:r>
              <a:rPr lang="en-US"/>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360045" y="20758344"/>
            <a:ext cx="7406640" cy="1168400"/>
          </a:xfrm>
          <a:prstGeom prst="rect">
            <a:avLst/>
          </a:prstGeom>
        </p:spPr>
        <p:txBody>
          <a:bodyPr vert="horz" lIns="91440" tIns="45720" rIns="91440" bIns="45720" rtlCol="0" anchor="ctr"/>
          <a:lstStyle>
            <a:lvl1pPr algn="l">
              <a:defRPr sz="900">
                <a:solidFill>
                  <a:schemeClr val="tx1">
                    <a:tint val="75000"/>
                  </a:schemeClr>
                </a:solidFill>
              </a:defRPr>
            </a:lvl1pPr>
          </a:lstStyle>
          <a:p>
            <a:fld id="{C7C81873-7D47-483D-BCB4-50DD9806C720}" type="datetime1">
              <a:rPr lang="en-US" smtClean="0"/>
              <a:t>9/25/25</a:t>
            </a:fld>
            <a:endParaRPr lang="en-US" dirty="0"/>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25151715" y="20758344"/>
            <a:ext cx="7406640" cy="1168400"/>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2777497" y="1488440"/>
            <a:ext cx="10626248" cy="4289968"/>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a:spcBef>
                <a:spcPts val="1001"/>
              </a:spcBef>
              <a:buFont typeface="Arial" panose="020B0604020202020204" pitchFamily="34" charset="0"/>
            </a:pPr>
            <a:r>
              <a:rPr lang="en-US" dirty="0"/>
              <a:t>Title</a:t>
            </a:r>
          </a:p>
        </p:txBody>
      </p:sp>
    </p:spTree>
    <p:extLst>
      <p:ext uri="{BB962C8B-B14F-4D97-AF65-F5344CB8AC3E}">
        <p14:creationId xmlns:p14="http://schemas.microsoft.com/office/powerpoint/2010/main" val="4229278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2777495" y="16250198"/>
            <a:ext cx="8699558" cy="3086784"/>
          </a:xfrm>
        </p:spPr>
        <p:txBody>
          <a:bodyPr>
            <a:noAutofit/>
          </a:bodyPr>
          <a:lstStyle>
            <a:lvl1pPr marL="0" indent="0">
              <a:buNone/>
              <a:defRPr sz="1400">
                <a:solidFill>
                  <a:schemeClr val="accent2">
                    <a:lumMod val="50000"/>
                  </a:schemeClr>
                </a:solidFill>
              </a:defRPr>
            </a:lvl1pPr>
            <a:lvl2pPr marL="457271" indent="0">
              <a:buNone/>
              <a:defRPr sz="1400">
                <a:solidFill>
                  <a:schemeClr val="bg2">
                    <a:lumMod val="50000"/>
                  </a:schemeClr>
                </a:solidFill>
              </a:defRPr>
            </a:lvl2pPr>
            <a:lvl3pPr marL="914535" indent="0">
              <a:buNone/>
              <a:defRPr sz="1400">
                <a:solidFill>
                  <a:schemeClr val="bg2">
                    <a:lumMod val="50000"/>
                  </a:schemeClr>
                </a:solidFill>
              </a:defRPr>
            </a:lvl3pPr>
            <a:lvl4pPr marL="1371807" indent="0">
              <a:buNone/>
              <a:defRPr sz="1400">
                <a:solidFill>
                  <a:schemeClr val="bg2">
                    <a:lumMod val="50000"/>
                  </a:schemeClr>
                </a:solidFill>
              </a:defRPr>
            </a:lvl4pPr>
            <a:lvl5pPr marL="1829075" indent="0">
              <a:buNone/>
              <a:defRPr sz="1400">
                <a:solidFill>
                  <a:schemeClr val="bg2">
                    <a:lumMod val="50000"/>
                  </a:schemeClr>
                </a:solidFill>
              </a:defRPr>
            </a:lvl5pPr>
          </a:lstStyle>
          <a:p>
            <a:pPr lvl="0"/>
            <a:r>
              <a:rPr lang="en-US"/>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16797821" y="2"/>
            <a:ext cx="13343096" cy="18323562"/>
          </a:xfrm>
        </p:spPr>
        <p:txBody>
          <a:body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2777493" y="1463075"/>
            <a:ext cx="3086097"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2469190" y="2804163"/>
            <a:ext cx="13990013" cy="717581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1"/>
              </a:lnSpc>
              <a:spcBef>
                <a:spcPts val="1001"/>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19596735" y="6400802"/>
            <a:ext cx="12601575" cy="10876278"/>
          </a:xfrm>
        </p:spPr>
        <p:txBody>
          <a:bodyPr>
            <a:normAutofit/>
          </a:bodyPr>
          <a:lstStyle>
            <a:lvl1pPr marL="0" indent="0">
              <a:lnSpc>
                <a:spcPct val="150000"/>
              </a:lnSpc>
              <a:buNone/>
              <a:defRPr sz="2000">
                <a:solidFill>
                  <a:schemeClr val="accent2">
                    <a:lumMod val="50000"/>
                  </a:schemeClr>
                </a:solidFill>
              </a:defRPr>
            </a:lvl1pPr>
          </a:lstStyle>
          <a:p>
            <a:pPr lvl="0"/>
            <a:r>
              <a:rPr lang="en-US"/>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360045" y="20758344"/>
            <a:ext cx="7406640" cy="1168400"/>
          </a:xfrm>
          <a:prstGeom prst="rect">
            <a:avLst/>
          </a:prstGeom>
        </p:spPr>
        <p:txBody>
          <a:bodyPr vert="horz" lIns="91440" tIns="45720" rIns="91440" bIns="45720" rtlCol="0" anchor="ctr"/>
          <a:lstStyle>
            <a:lvl1pPr algn="l">
              <a:defRPr sz="900">
                <a:solidFill>
                  <a:schemeClr val="tx1">
                    <a:tint val="75000"/>
                  </a:schemeClr>
                </a:solidFill>
              </a:defRPr>
            </a:lvl1pPr>
          </a:lstStyle>
          <a:p>
            <a:fld id="{C09D4DA8-2D4A-4F06-BECA-044AF4113FB4}" type="datetime1">
              <a:rPr lang="en-US" smtClean="0"/>
              <a:t>9/25/25</a:t>
            </a:fld>
            <a:endParaRPr lang="en-US" dirty="0"/>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25151715" y="20758344"/>
            <a:ext cx="7406640" cy="1168400"/>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2469190" y="2804163"/>
            <a:ext cx="13990013" cy="717581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a:lnSpc>
                <a:spcPts val="6501"/>
              </a:lnSpc>
              <a:spcBef>
                <a:spcPts val="1001"/>
              </a:spcBef>
              <a:buFont typeface="Arial" panose="020B0604020202020204" pitchFamily="34" charset="0"/>
            </a:pPr>
            <a:r>
              <a:rPr lang="en-US"/>
              <a:t>Click to edit Master title style</a:t>
            </a:r>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userDrawn="1"/>
        </p:nvCxnSpPr>
        <p:spPr>
          <a:xfrm>
            <a:off x="2777493" y="1463075"/>
            <a:ext cx="3086097"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7487230" y="7765152"/>
            <a:ext cx="6420803" cy="3556000"/>
          </a:xfrm>
        </p:spPr>
        <p:txBody>
          <a:bodyPr>
            <a:noAutofit/>
          </a:bodyPr>
          <a:lstStyle>
            <a:lvl1pPr marL="0" indent="0">
              <a:lnSpc>
                <a:spcPct val="90000"/>
              </a:lnSpc>
              <a:buNone/>
              <a:defRPr sz="8802">
                <a:solidFill>
                  <a:schemeClr val="bg1"/>
                </a:solidFill>
              </a:defRPr>
            </a:lvl1pPr>
          </a:lstStyle>
          <a:p>
            <a:pPr lvl="0"/>
            <a:r>
              <a:rPr lang="en-US" dirty="0"/>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8200325" y="8687955"/>
            <a:ext cx="18021965" cy="2097024"/>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1001"/>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 and Graph">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360045" y="20758344"/>
            <a:ext cx="7406640" cy="1168400"/>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9/25/25</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25151715" y="20758344"/>
            <a:ext cx="7406640" cy="1168400"/>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360045" y="20758344"/>
            <a:ext cx="7406640" cy="1168400"/>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9/25/25</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25151715" y="20758344"/>
            <a:ext cx="7406640" cy="1168400"/>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2759803" y="0"/>
            <a:ext cx="10634189" cy="20482560"/>
          </a:xfrm>
        </p:spPr>
        <p:txBody>
          <a:bodyPr/>
          <a:lstStyle/>
          <a:p>
            <a:r>
              <a:rPr lang="en-US"/>
              <a:t>Click icon to add picture</a:t>
            </a:r>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16059512" y="6738988"/>
            <a:ext cx="14304284" cy="3277494"/>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16059512" y="6738988"/>
            <a:ext cx="14304284" cy="7159894"/>
          </a:xfrm>
        </p:spPr>
        <p:txBody>
          <a:bodyPr anchor="t">
            <a:normAutofit/>
          </a:bodyPr>
          <a:lstStyle>
            <a:lvl1pPr>
              <a:lnSpc>
                <a:spcPct val="150000"/>
              </a:lnSpc>
              <a:spcBef>
                <a:spcPts val="1001"/>
              </a:spcBef>
              <a:defRPr sz="2000">
                <a:solidFill>
                  <a:schemeClr val="accent2">
                    <a:lumMod val="50000"/>
                  </a:schemeClr>
                </a:solidFill>
              </a:defRPr>
            </a:lvl1pPr>
          </a:lstStyle>
          <a:p>
            <a:r>
              <a:rPr lang="en-US"/>
              <a:t>Click to edit Master title style</a:t>
            </a:r>
          </a:p>
        </p:txBody>
      </p:sp>
    </p:spTree>
    <p:extLst>
      <p:ext uri="{BB962C8B-B14F-4D97-AF65-F5344CB8AC3E}">
        <p14:creationId xmlns:p14="http://schemas.microsoft.com/office/powerpoint/2010/main" val="25167453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360045" y="20758344"/>
            <a:ext cx="7406640" cy="1168400"/>
          </a:xfrm>
          <a:prstGeom prst="rect">
            <a:avLst/>
          </a:prstGeom>
        </p:spPr>
        <p:txBody>
          <a:bodyPr vert="horz" lIns="91440" tIns="45720" rIns="91440" bIns="45720" rtlCol="0" anchor="ctr"/>
          <a:lstStyle>
            <a:lvl1pPr algn="l">
              <a:defRPr sz="900">
                <a:solidFill>
                  <a:schemeClr val="tx1">
                    <a:tint val="75000"/>
                  </a:schemeClr>
                </a:solidFill>
              </a:defRPr>
            </a:lvl1pPr>
          </a:lstStyle>
          <a:p>
            <a:fld id="{C5DB74C9-B808-4394-A017-79C83B2524EF}" type="datetime1">
              <a:rPr lang="en-US" smtClean="0"/>
              <a:t>9/25/25</a:t>
            </a:fld>
            <a:endParaRPr lang="en-US" dirty="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25151715" y="20758344"/>
            <a:ext cx="7406640" cy="1168400"/>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2306009" y="5201922"/>
            <a:ext cx="28349258" cy="15554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2306006" y="391169"/>
            <a:ext cx="28349258" cy="4338317"/>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4769475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2057177" y="1657510"/>
            <a:ext cx="8394192" cy="4267200"/>
          </a:xfrm>
        </p:spPr>
        <p:txBody>
          <a:bodyPr>
            <a:noAutofit/>
          </a:bodyPr>
          <a:lstStyle>
            <a:lvl1pPr marL="0" indent="0">
              <a:lnSpc>
                <a:spcPct val="90000"/>
              </a:lnSpc>
              <a:buNone/>
              <a:defRPr sz="8802" b="1">
                <a:solidFill>
                  <a:schemeClr val="tx1"/>
                </a:solidFill>
              </a:defRPr>
            </a:lvl1pPr>
          </a:lstStyle>
          <a:p>
            <a:pPr lvl="0"/>
            <a:r>
              <a:rPr lang="en-US" dirty="0"/>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2798828" y="11368568"/>
            <a:ext cx="5062160" cy="9113994"/>
          </a:xfrm>
        </p:spPr>
        <p:txBody>
          <a:bodyPr/>
          <a:lstStyle/>
          <a:p>
            <a:r>
              <a:rPr lang="en-US"/>
              <a:t>Click icon to add picture</a:t>
            </a:r>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8373238" y="11368568"/>
            <a:ext cx="5062160" cy="9113994"/>
          </a:xfrm>
        </p:spPr>
        <p:txBody>
          <a:bodyPr/>
          <a:lstStyle/>
          <a:p>
            <a:r>
              <a:rPr lang="en-US"/>
              <a:t>Click icon to add picture</a:t>
            </a:r>
            <a:endParaRPr lang="en-US" dirty="0"/>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13949075" y="11368568"/>
            <a:ext cx="5062160" cy="9113994"/>
          </a:xfrm>
        </p:spPr>
        <p:txBody>
          <a:bodyPr/>
          <a:lstStyle/>
          <a:p>
            <a:r>
              <a:rPr lang="en-US"/>
              <a:t>Click icon to add picture</a:t>
            </a:r>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19545490" y="11368568"/>
            <a:ext cx="5062160" cy="9113994"/>
          </a:xfrm>
        </p:spPr>
        <p:txBody>
          <a:bodyPr/>
          <a:lstStyle/>
          <a:p>
            <a:r>
              <a:rPr lang="en-US"/>
              <a:t>Click icon to add picture</a:t>
            </a:r>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25099330" y="11368568"/>
            <a:ext cx="5062160" cy="9113994"/>
          </a:xfrm>
        </p:spPr>
        <p:txBody>
          <a:bodyPr/>
          <a:lstStyle/>
          <a:p>
            <a:r>
              <a:rPr lang="en-US"/>
              <a:t>Click icon to add picture</a:t>
            </a:r>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360045" y="20758344"/>
            <a:ext cx="7406640" cy="1168400"/>
          </a:xfrm>
          <a:prstGeom prst="rect">
            <a:avLst/>
          </a:prstGeom>
        </p:spPr>
        <p:txBody>
          <a:bodyPr vert="horz" lIns="91440" tIns="45720" rIns="91440" bIns="45720" rtlCol="0" anchor="ctr"/>
          <a:lstStyle>
            <a:lvl1pPr algn="l">
              <a:defRPr sz="900">
                <a:solidFill>
                  <a:schemeClr val="tx1">
                    <a:tint val="75000"/>
                  </a:schemeClr>
                </a:solidFill>
              </a:defRPr>
            </a:lvl1pPr>
          </a:lstStyle>
          <a:p>
            <a:fld id="{AAD2DF6D-B715-4785-8DEA-9165C638CF44}" type="datetime1">
              <a:rPr lang="en-US" smtClean="0"/>
              <a:t>9/25/25</a:t>
            </a:fld>
            <a:endParaRPr lang="en-US" dirty="0"/>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25151715" y="20758344"/>
            <a:ext cx="7406640" cy="1168400"/>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2839219" y="2084828"/>
            <a:ext cx="24277220" cy="3218685"/>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1001"/>
              </a:spcBef>
              <a:buFont typeface="Arial" panose="020B0604020202020204" pitchFamily="34" charset="0"/>
            </a:pPr>
            <a:r>
              <a:rPr lang="en-US"/>
              <a:t>Click to edit Master title style</a:t>
            </a:r>
            <a:endParaRPr lang="en-US" dirty="0"/>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2798924" y="8696960"/>
            <a:ext cx="5040630" cy="227584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8332470" y="8698896"/>
            <a:ext cx="5040630" cy="227584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13887450" y="8698896"/>
            <a:ext cx="5040630" cy="227584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19545489" y="8698896"/>
            <a:ext cx="5040630" cy="227584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25120854" y="8698896"/>
            <a:ext cx="5040630" cy="227584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Tree>
    <p:extLst>
      <p:ext uri="{BB962C8B-B14F-4D97-AF65-F5344CB8AC3E}">
        <p14:creationId xmlns:p14="http://schemas.microsoft.com/office/powerpoint/2010/main" val="2405858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65" name="Group 64"/>
          <p:cNvGrpSpPr/>
          <p:nvPr/>
        </p:nvGrpSpPr>
        <p:grpSpPr>
          <a:xfrm>
            <a:off x="-1030412" y="2"/>
            <a:ext cx="33918332" cy="21945603"/>
            <a:chOff x="1243013" y="0"/>
            <a:chExt cx="9402763" cy="6858001"/>
          </a:xfrm>
        </p:grpSpPr>
        <p:sp>
          <p:nvSpPr>
            <p:cNvPr id="6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0" name="Group 19"/>
          <p:cNvGrpSpPr/>
          <p:nvPr/>
        </p:nvGrpSpPr>
        <p:grpSpPr>
          <a:xfrm>
            <a:off x="2304288" y="5438686"/>
            <a:ext cx="11831587" cy="11105347"/>
            <a:chOff x="640080" y="1699589"/>
            <a:chExt cx="3286552" cy="3470421"/>
          </a:xfrm>
        </p:grpSpPr>
        <p:sp>
          <p:nvSpPr>
            <p:cNvPr id="21" name="Rectangle 2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611994" y="7519757"/>
            <a:ext cx="11203373" cy="7887846"/>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15896473" y="2570195"/>
            <a:ext cx="14729076" cy="1679559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5577C8-AB8C-4B8A-A01F-113B16C4DCA3}" type="datetime1">
              <a:rPr lang="en-US" smtClean="0"/>
              <a:t>9/25/25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367180621"/>
      </p:ext>
    </p:extLst>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1 Column">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2777490" y="11338560"/>
            <a:ext cx="10595610" cy="10607040"/>
          </a:xfrm>
        </p:spPr>
        <p:txBody>
          <a:bodyPr/>
          <a:lstStyle/>
          <a:p>
            <a:r>
              <a:rPr lang="en-US"/>
              <a:t>Click icon to add picture</a:t>
            </a:r>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16716375" y="6339842"/>
            <a:ext cx="13424535" cy="14315440"/>
          </a:xfrm>
        </p:spPr>
        <p:txBody>
          <a:bodyPr>
            <a:normAutofit/>
          </a:bodyPr>
          <a:lstStyle>
            <a:lvl1pPr marL="0" indent="0">
              <a:buNone/>
              <a:defRPr/>
            </a:lvl1pPr>
          </a:lstStyle>
          <a:p>
            <a:pPr lvl="0"/>
            <a:r>
              <a:rPr lang="en-US" sz="1601">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360045" y="20758344"/>
            <a:ext cx="7406640" cy="1168400"/>
          </a:xfrm>
          <a:prstGeom prst="rect">
            <a:avLst/>
          </a:prstGeom>
        </p:spPr>
        <p:txBody>
          <a:bodyPr vert="horz" lIns="91440" tIns="45720" rIns="91440" bIns="45720" rtlCol="0" anchor="ctr"/>
          <a:lstStyle>
            <a:lvl1pPr algn="l">
              <a:defRPr sz="900">
                <a:solidFill>
                  <a:schemeClr val="tx1">
                    <a:tint val="75000"/>
                  </a:schemeClr>
                </a:solidFill>
              </a:defRPr>
            </a:lvl1pPr>
          </a:lstStyle>
          <a:p>
            <a:fld id="{137AE72A-09B6-4D56-855D-4360BD347914}" type="datetime1">
              <a:rPr lang="en-US" smtClean="0"/>
              <a:t>9/25/25</a:t>
            </a:fld>
            <a:endParaRPr lang="en-US" dirty="0"/>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25151715" y="20758344"/>
            <a:ext cx="7406640" cy="1168400"/>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2417942" y="1725523"/>
            <a:ext cx="10595610" cy="7790035"/>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userDrawn="1"/>
        </p:nvCxnSpPr>
        <p:spPr>
          <a:xfrm>
            <a:off x="2777493" y="1463075"/>
            <a:ext cx="3086097"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16767810" y="0"/>
            <a:ext cx="13373100" cy="10566400"/>
          </a:xfrm>
        </p:spPr>
        <p:txBody>
          <a:bodyPr/>
          <a:lstStyle/>
          <a:p>
            <a:r>
              <a:rPr lang="en-US"/>
              <a:t>Click icon to add picture</a:t>
            </a:r>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2777490" y="11379206"/>
            <a:ext cx="8394192" cy="7315200"/>
          </a:xfrm>
        </p:spPr>
        <p:txBody>
          <a:bodyPr>
            <a:normAutofit/>
          </a:bodyPr>
          <a:lstStyle>
            <a:lvl1pPr>
              <a:defRPr>
                <a:solidFill>
                  <a:schemeClr val="accent2">
                    <a:lumMod val="50000"/>
                  </a:schemeClr>
                </a:solidFill>
              </a:defRPr>
            </a:lvl1pPr>
          </a:lstStyle>
          <a:p>
            <a:pPr marL="0" marR="0" lvl="0" indent="0" algn="l" defTabSz="914535"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535" rtl="0" eaLnBrk="1" fontAlgn="auto" latinLnBrk="0" hangingPunct="1">
              <a:lnSpc>
                <a:spcPct val="100000"/>
              </a:lnSpc>
              <a:spcBef>
                <a:spcPts val="0"/>
              </a:spcBef>
              <a:spcAft>
                <a:spcPts val="0"/>
              </a:spcAft>
              <a:buClrTx/>
              <a:buSzTx/>
              <a:buFontTx/>
              <a:buNone/>
              <a:tabLst/>
              <a:defRPr/>
            </a:pPr>
            <a:endParaRPr kumimoji="0" lang="en-US" sz="1601"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535" rtl="0" eaLnBrk="1" fontAlgn="auto" latinLnBrk="0" hangingPunct="1">
              <a:lnSpc>
                <a:spcPct val="100000"/>
              </a:lnSpc>
              <a:spcBef>
                <a:spcPts val="0"/>
              </a:spcBef>
              <a:spcAft>
                <a:spcPts val="0"/>
              </a:spcAft>
              <a:buClrTx/>
              <a:buSzTx/>
              <a:buFontTx/>
              <a:buNone/>
              <a:tabLst/>
              <a:defRPr/>
            </a:pPr>
            <a:endParaRPr kumimoji="0" lang="en-US" sz="1601"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1"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12262104" y="11379209"/>
            <a:ext cx="8394192" cy="7315197"/>
          </a:xfrm>
        </p:spPr>
        <p:txBody>
          <a:bodyPr>
            <a:normAutofit/>
          </a:bodyPr>
          <a:lstStyle>
            <a:lvl1pPr>
              <a:defRPr>
                <a:solidFill>
                  <a:schemeClr val="accent2">
                    <a:lumMod val="50000"/>
                  </a:schemeClr>
                </a:solidFill>
              </a:defRPr>
            </a:lvl1pPr>
          </a:lstStyle>
          <a:p>
            <a:pPr marL="0" marR="0" lvl="0" indent="0" algn="l" defTabSz="914535"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535" rtl="0" eaLnBrk="1" fontAlgn="auto" latinLnBrk="0" hangingPunct="1">
              <a:lnSpc>
                <a:spcPct val="100000"/>
              </a:lnSpc>
              <a:spcBef>
                <a:spcPts val="0"/>
              </a:spcBef>
              <a:spcAft>
                <a:spcPts val="0"/>
              </a:spcAft>
              <a:buClrTx/>
              <a:buSzTx/>
              <a:buFontTx/>
              <a:buNone/>
              <a:tabLst/>
              <a:defRPr/>
            </a:pPr>
            <a:endParaRPr kumimoji="0" lang="en-US" sz="1601"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535" rtl="0" eaLnBrk="1" fontAlgn="auto" latinLnBrk="0" hangingPunct="1">
              <a:lnSpc>
                <a:spcPct val="100000"/>
              </a:lnSpc>
              <a:spcBef>
                <a:spcPts val="0"/>
              </a:spcBef>
              <a:spcAft>
                <a:spcPts val="0"/>
              </a:spcAft>
              <a:buClrTx/>
              <a:buSzTx/>
              <a:buFontTx/>
              <a:buNone/>
              <a:tabLst/>
              <a:defRPr/>
            </a:pPr>
            <a:endParaRPr kumimoji="0" lang="en-US" sz="1601"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1"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21746718" y="11379209"/>
            <a:ext cx="8394192" cy="7315197"/>
          </a:xfrm>
        </p:spPr>
        <p:txBody>
          <a:bodyPr>
            <a:normAutofit/>
          </a:bodyPr>
          <a:lstStyle>
            <a:lvl1pPr>
              <a:defRPr>
                <a:solidFill>
                  <a:schemeClr val="accent2">
                    <a:lumMod val="50000"/>
                  </a:schemeClr>
                </a:solidFill>
              </a:defRPr>
            </a:lvl1pPr>
          </a:lstStyle>
          <a:p>
            <a:pPr marL="0" marR="0" lvl="0" indent="0" algn="l" defTabSz="914535"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535" rtl="0" eaLnBrk="1" fontAlgn="auto" latinLnBrk="0" hangingPunct="1">
              <a:lnSpc>
                <a:spcPct val="100000"/>
              </a:lnSpc>
              <a:spcBef>
                <a:spcPts val="0"/>
              </a:spcBef>
              <a:spcAft>
                <a:spcPts val="0"/>
              </a:spcAft>
              <a:buClrTx/>
              <a:buSzTx/>
              <a:buFontTx/>
              <a:buNone/>
              <a:tabLst/>
              <a:defRPr/>
            </a:pPr>
            <a:endParaRPr kumimoji="0" lang="en-US" sz="1601"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535" rtl="0" eaLnBrk="1" fontAlgn="auto" latinLnBrk="0" hangingPunct="1">
              <a:lnSpc>
                <a:spcPct val="100000"/>
              </a:lnSpc>
              <a:spcBef>
                <a:spcPts val="0"/>
              </a:spcBef>
              <a:spcAft>
                <a:spcPts val="0"/>
              </a:spcAft>
              <a:buClrTx/>
              <a:buSzTx/>
              <a:buFontTx/>
              <a:buNone/>
              <a:tabLst/>
              <a:defRPr/>
            </a:pPr>
            <a:endParaRPr kumimoji="0" lang="en-US" sz="1601"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1"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360045" y="20758344"/>
            <a:ext cx="7406640" cy="1168400"/>
          </a:xfrm>
          <a:prstGeom prst="rect">
            <a:avLst/>
          </a:prstGeom>
        </p:spPr>
        <p:txBody>
          <a:bodyPr vert="horz" lIns="91440" tIns="45720" rIns="91440" bIns="45720" rtlCol="0" anchor="ctr"/>
          <a:lstStyle>
            <a:lvl1pPr algn="l">
              <a:defRPr sz="900">
                <a:solidFill>
                  <a:schemeClr val="tx1">
                    <a:tint val="75000"/>
                  </a:schemeClr>
                </a:solidFill>
              </a:defRPr>
            </a:lvl1pPr>
          </a:lstStyle>
          <a:p>
            <a:fld id="{E199D1A0-04AB-4DD4-B9DB-BDEC5E64C94C}" type="datetime1">
              <a:rPr lang="en-US" smtClean="0"/>
              <a:t>9/25/25</a:t>
            </a:fld>
            <a:endParaRPr lang="en-US" dirty="0"/>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25151715" y="20758344"/>
            <a:ext cx="7406640" cy="1168400"/>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2417931" y="1725523"/>
            <a:ext cx="10595610" cy="7790035"/>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a:spcBef>
                <a:spcPts val="1001"/>
              </a:spcBef>
              <a:buFont typeface="Arial" panose="020B0604020202020204" pitchFamily="34" charset="0"/>
            </a:pPr>
            <a:r>
              <a:rPr lang="en-US" dirty="0"/>
              <a:t>Click to add title</a:t>
            </a:r>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userDrawn="1"/>
        </p:nvCxnSpPr>
        <p:spPr>
          <a:xfrm>
            <a:off x="2777493" y="1463075"/>
            <a:ext cx="3086097"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FCB4EDDC-C544-421C-905C-A4D40D98A51D}"/>
              </a:ext>
            </a:extLst>
          </p:cNvPr>
          <p:cNvSpPr>
            <a:spLocks noGrp="1"/>
          </p:cNvSpPr>
          <p:nvPr>
            <p:ph type="dt" sz="half" idx="2"/>
          </p:nvPr>
        </p:nvSpPr>
        <p:spPr>
          <a:xfrm>
            <a:off x="360045" y="20758344"/>
            <a:ext cx="7406640" cy="1168400"/>
          </a:xfrm>
          <a:prstGeom prst="rect">
            <a:avLst/>
          </a:prstGeom>
        </p:spPr>
        <p:txBody>
          <a:bodyPr vert="horz" lIns="91440" tIns="45720" rIns="91440" bIns="45720" rtlCol="0" anchor="ctr"/>
          <a:lstStyle>
            <a:lvl1pPr algn="l">
              <a:defRPr sz="900">
                <a:solidFill>
                  <a:schemeClr val="tx1">
                    <a:tint val="75000"/>
                  </a:schemeClr>
                </a:solidFill>
              </a:defRPr>
            </a:lvl1pPr>
          </a:lstStyle>
          <a:p>
            <a:fld id="{CF53EA80-260A-4EE9-83BB-E6DD04DEA906}" type="datetime1">
              <a:rPr lang="en-US" smtClean="0"/>
              <a:t>9/25/25</a:t>
            </a:fld>
            <a:endParaRPr lang="en-US" dirty="0"/>
          </a:p>
        </p:txBody>
      </p:sp>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25151715" y="20758344"/>
            <a:ext cx="7406640" cy="1168400"/>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2421443" y="1835215"/>
            <a:ext cx="27423431" cy="43826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userDrawn="1"/>
        </p:nvCxnSpPr>
        <p:spPr>
          <a:xfrm>
            <a:off x="2777493" y="1463075"/>
            <a:ext cx="3086097"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16767810" y="11338568"/>
            <a:ext cx="13373100" cy="9118598"/>
          </a:xfrm>
        </p:spPr>
        <p:txBody>
          <a:bodyPr/>
          <a:lstStyle/>
          <a:p>
            <a:r>
              <a:rPr lang="en-US"/>
              <a:t>Click icon to add picture</a:t>
            </a:r>
            <a:endParaRPr lang="en-US" dirty="0"/>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16767810" y="1488442"/>
            <a:ext cx="13373100" cy="9118598"/>
          </a:xfrm>
        </p:spPr>
        <p:txBody>
          <a:bodyPr/>
          <a:lstStyle/>
          <a:p>
            <a:r>
              <a:rPr lang="en-US"/>
              <a:t>Click icon to add picture</a:t>
            </a:r>
            <a:endParaRPr lang="en-US" dirty="0"/>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2057177" y="1657510"/>
            <a:ext cx="7982712" cy="4267200"/>
          </a:xfrm>
        </p:spPr>
        <p:txBody>
          <a:bodyPr>
            <a:noAutofit/>
          </a:bodyPr>
          <a:lstStyle>
            <a:lvl1pPr marL="0" indent="0">
              <a:lnSpc>
                <a:spcPct val="90000"/>
              </a:lnSpc>
              <a:buNone/>
              <a:defRPr sz="8802" b="1">
                <a:solidFill>
                  <a:schemeClr val="bg1"/>
                </a:solidFill>
              </a:defRPr>
            </a:lvl1pPr>
          </a:lstStyle>
          <a:p>
            <a:pPr lvl="0"/>
            <a:r>
              <a:rPr lang="en-US" dirty="0"/>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2808351" y="6431284"/>
            <a:ext cx="10595610" cy="9118598"/>
          </a:xfrm>
        </p:spPr>
        <p:txBody>
          <a:bodyPr>
            <a:normAutofit/>
          </a:bodyPr>
          <a:lstStyle>
            <a:lvl1pPr marL="0" indent="0">
              <a:buNone/>
              <a:defRPr sz="1601">
                <a:solidFill>
                  <a:schemeClr val="tx2">
                    <a:lumMod val="50000"/>
                  </a:schemeClr>
                </a:solidFill>
              </a:defRPr>
            </a:lvl1pPr>
            <a:lvl2pPr marL="457271" indent="0">
              <a:buNone/>
              <a:defRPr sz="2000">
                <a:solidFill>
                  <a:schemeClr val="tx2">
                    <a:lumMod val="50000"/>
                  </a:schemeClr>
                </a:solidFill>
              </a:defRPr>
            </a:lvl2pPr>
            <a:lvl3pPr marL="914535" indent="0">
              <a:buNone/>
              <a:defRPr sz="1800">
                <a:solidFill>
                  <a:schemeClr val="tx2">
                    <a:lumMod val="50000"/>
                  </a:schemeClr>
                </a:solidFill>
              </a:defRPr>
            </a:lvl3pPr>
            <a:lvl4pPr marL="1371807" indent="0">
              <a:buNone/>
              <a:defRPr sz="1601">
                <a:solidFill>
                  <a:schemeClr val="tx2">
                    <a:lumMod val="50000"/>
                  </a:schemeClr>
                </a:solidFill>
              </a:defRPr>
            </a:lvl4pPr>
            <a:lvl5pPr marL="1829075" indent="0">
              <a:buNone/>
              <a:defRPr sz="1601">
                <a:solidFill>
                  <a:schemeClr val="tx2">
                    <a:lumMod val="50000"/>
                  </a:schemeClr>
                </a:solidFill>
              </a:defRPr>
            </a:lvl5pPr>
          </a:lstStyle>
          <a:p>
            <a:pPr lvl="0"/>
            <a:r>
              <a:rPr lang="en-US"/>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2807501" y="16215362"/>
            <a:ext cx="10565606" cy="4221482"/>
          </a:xfrm>
        </p:spPr>
        <p:txBody>
          <a:bodyPr>
            <a:normAutofit/>
          </a:bodyPr>
          <a:lstStyle>
            <a:lvl1pPr>
              <a:defRPr lang="en-US" sz="1601" kern="1200" dirty="0" smtClean="0">
                <a:solidFill>
                  <a:schemeClr val="tx2">
                    <a:lumMod val="50000"/>
                  </a:schemeClr>
                </a:solidFill>
                <a:latin typeface="+mn-lt"/>
                <a:ea typeface="+mn-ea"/>
                <a:cs typeface="+mn-cs"/>
              </a:defRPr>
            </a:lvl1pPr>
          </a:lstStyle>
          <a:p>
            <a:pPr marL="0" lvl="0" indent="0" algn="l" defTabSz="914535" rtl="0" eaLnBrk="1" latinLnBrk="0" hangingPunct="1">
              <a:lnSpc>
                <a:spcPct val="90000"/>
              </a:lnSpc>
              <a:spcBef>
                <a:spcPts val="1001"/>
              </a:spcBef>
              <a:buFont typeface="Arial" panose="020B0604020202020204" pitchFamily="34" charset="0"/>
              <a:buNone/>
            </a:pPr>
            <a:r>
              <a:rPr lang="en-US"/>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360045" y="20758344"/>
            <a:ext cx="7406640" cy="1168400"/>
          </a:xfrm>
          <a:prstGeom prst="rect">
            <a:avLst/>
          </a:prstGeom>
        </p:spPr>
        <p:txBody>
          <a:bodyPr vert="horz" lIns="91440" tIns="45720" rIns="91440" bIns="45720" rtlCol="0" anchor="ctr"/>
          <a:lstStyle>
            <a:lvl1pPr algn="l">
              <a:defRPr sz="900">
                <a:solidFill>
                  <a:schemeClr val="tx1">
                    <a:tint val="75000"/>
                  </a:schemeClr>
                </a:solidFill>
              </a:defRPr>
            </a:lvl1pPr>
          </a:lstStyle>
          <a:p>
            <a:fld id="{8CD80274-DEF2-4F5D-8F74-69D0554CED55}" type="datetime1">
              <a:rPr lang="en-US" smtClean="0"/>
              <a:t>9/25/25</a:t>
            </a:fld>
            <a:endParaRPr lang="en-US" dirty="0"/>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25151715" y="20758344"/>
            <a:ext cx="7406640" cy="1168400"/>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2808358" y="1488437"/>
            <a:ext cx="10626248" cy="4289968"/>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a:spcBef>
                <a:spcPts val="1001"/>
              </a:spcBef>
              <a:buFont typeface="Arial" panose="020B0604020202020204" pitchFamily="34" charset="0"/>
            </a:pPr>
            <a:r>
              <a:rPr lang="en-US" dirty="0"/>
              <a:t>Title</a:t>
            </a:r>
          </a:p>
        </p:txBody>
      </p:sp>
    </p:spTree>
    <p:extLst>
      <p:ext uri="{BB962C8B-B14F-4D97-AF65-F5344CB8AC3E}">
        <p14:creationId xmlns:p14="http://schemas.microsoft.com/office/powerpoint/2010/main" val="43516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4" name="Group 773"/>
          <p:cNvGrpSpPr/>
          <p:nvPr/>
        </p:nvGrpSpPr>
        <p:grpSpPr>
          <a:xfrm>
            <a:off x="2" y="0"/>
            <a:ext cx="34398587" cy="21930362"/>
            <a:chOff x="1524000" y="0"/>
            <a:chExt cx="9555163" cy="6853238"/>
          </a:xfrm>
        </p:grpSpPr>
        <p:sp>
          <p:nvSpPr>
            <p:cNvPr id="775"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6"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7"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8"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9"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0"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1"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2"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3"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4"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85"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6"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7"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8"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9"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0"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8652514" y="3708487"/>
            <a:ext cx="15543662" cy="14521011"/>
            <a:chOff x="2403476" y="1158902"/>
            <a:chExt cx="4317684" cy="4537816"/>
          </a:xfrm>
        </p:grpSpPr>
        <p:sp>
          <p:nvSpPr>
            <p:cNvPr id="28" name="Rectangle 27"/>
            <p:cNvSpPr/>
            <p:nvPr/>
          </p:nvSpPr>
          <p:spPr>
            <a:xfrm>
              <a:off x="2403476" y="1158902"/>
              <a:ext cx="431768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2403476" y="1963574"/>
              <a:ext cx="431768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Isosceles Triangle 28"/>
            <p:cNvSpPr/>
            <p:nvPr/>
          </p:nvSpPr>
          <p:spPr>
            <a:xfrm rot="10800000">
              <a:off x="4358702" y="5345655"/>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924933" y="6492246"/>
            <a:ext cx="14986627" cy="5543917"/>
          </a:xfrm>
        </p:spPr>
        <p:txBody>
          <a:bodyPr bIns="0" anchor="b">
            <a:normAutofit/>
          </a:bodyPr>
          <a:lstStyle>
            <a:lvl1pPr algn="ctr">
              <a:defRPr sz="1152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8924933" y="12298683"/>
            <a:ext cx="14986627" cy="4563510"/>
          </a:xfrm>
        </p:spPr>
        <p:txBody>
          <a:bodyPr tIns="0">
            <a:normAutofit/>
          </a:bodyPr>
          <a:lstStyle>
            <a:lvl1pPr marL="0" indent="0" algn="ctr">
              <a:buNone/>
              <a:defRPr sz="5120">
                <a:solidFill>
                  <a:srgbClr val="FFFEFF"/>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304288" y="1024128"/>
            <a:ext cx="9875520" cy="1024128"/>
          </a:xfrm>
        </p:spPr>
        <p:txBody>
          <a:bodyPr/>
          <a:lstStyle/>
          <a:p>
            <a:fld id="{1E5577C8-AB8C-4B8A-A01F-113B16C4DCA3}" type="datetime1">
              <a:rPr lang="en-US" smtClean="0"/>
              <a:t>9/25/25</a:t>
            </a:fld>
            <a:endParaRPr lang="en-US" dirty="0"/>
          </a:p>
        </p:txBody>
      </p:sp>
      <p:sp>
        <p:nvSpPr>
          <p:cNvPr id="5" name="Footer Placeholder 4"/>
          <p:cNvSpPr>
            <a:spLocks noGrp="1"/>
          </p:cNvSpPr>
          <p:nvPr>
            <p:ph type="ftr" sz="quarter" idx="11"/>
          </p:nvPr>
        </p:nvSpPr>
        <p:spPr>
          <a:xfrm>
            <a:off x="2304288" y="19926605"/>
            <a:ext cx="28276906" cy="1024128"/>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28112314" y="1024128"/>
            <a:ext cx="2468880" cy="1024128"/>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4221838"/>
      </p:ext>
    </p:extLst>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41" name="Group 40"/>
          <p:cNvGrpSpPr/>
          <p:nvPr/>
        </p:nvGrpSpPr>
        <p:grpSpPr>
          <a:xfrm>
            <a:off x="-1030412" y="2"/>
            <a:ext cx="33918332" cy="21945603"/>
            <a:chOff x="1243013" y="0"/>
            <a:chExt cx="9402763" cy="6858001"/>
          </a:xfrm>
        </p:grpSpPr>
        <p:sp>
          <p:nvSpPr>
            <p:cNvPr id="4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2" name="Group 61"/>
          <p:cNvGrpSpPr/>
          <p:nvPr/>
        </p:nvGrpSpPr>
        <p:grpSpPr>
          <a:xfrm>
            <a:off x="2304288" y="5438686"/>
            <a:ext cx="11831587" cy="11105347"/>
            <a:chOff x="640080" y="1699589"/>
            <a:chExt cx="3286552" cy="3470421"/>
          </a:xfrm>
        </p:grpSpPr>
        <p:sp>
          <p:nvSpPr>
            <p:cNvPr id="63" name="Rectangle 6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591829" y="7536217"/>
            <a:ext cx="11239787" cy="7871386"/>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5922851" y="2572893"/>
            <a:ext cx="14730026" cy="78698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913019" y="11472333"/>
            <a:ext cx="14739854" cy="79060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2304288" y="1024128"/>
            <a:ext cx="9875520" cy="1024128"/>
          </a:xfrm>
        </p:spPr>
        <p:txBody>
          <a:bodyPr/>
          <a:lstStyle/>
          <a:p>
            <a:fld id="{1E5577C8-AB8C-4B8A-A01F-113B16C4DCA3}" type="datetime1">
              <a:rPr lang="en-US" smtClean="0"/>
              <a:t>9/25/25</a:t>
            </a:fld>
            <a:endParaRPr lang="en-US" dirty="0"/>
          </a:p>
        </p:txBody>
      </p:sp>
      <p:sp>
        <p:nvSpPr>
          <p:cNvPr id="6" name="Footer Placeholder 5"/>
          <p:cNvSpPr>
            <a:spLocks noGrp="1"/>
          </p:cNvSpPr>
          <p:nvPr>
            <p:ph type="ftr" sz="quarter" idx="11"/>
          </p:nvPr>
        </p:nvSpPr>
        <p:spPr>
          <a:xfrm>
            <a:off x="2304288" y="19926605"/>
            <a:ext cx="28276906" cy="1024128"/>
          </a:xfrm>
        </p:spPr>
        <p:txBody>
          <a:bodyPr/>
          <a:lstStyle/>
          <a:p>
            <a:endParaRPr lang="en-US" dirty="0"/>
          </a:p>
        </p:txBody>
      </p:sp>
      <p:sp>
        <p:nvSpPr>
          <p:cNvPr id="7" name="Slide Number Placeholder 6"/>
          <p:cNvSpPr>
            <a:spLocks noGrp="1"/>
          </p:cNvSpPr>
          <p:nvPr>
            <p:ph type="sldNum" sz="quarter" idx="12"/>
          </p:nvPr>
        </p:nvSpPr>
        <p:spPr>
          <a:xfrm>
            <a:off x="28112314" y="1024128"/>
            <a:ext cx="2468880" cy="1024128"/>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666820739"/>
      </p:ext>
    </p:extLst>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8" name="Group 37"/>
          <p:cNvGrpSpPr/>
          <p:nvPr/>
        </p:nvGrpSpPr>
        <p:grpSpPr>
          <a:xfrm>
            <a:off x="-1030412" y="2"/>
            <a:ext cx="33918332" cy="21945603"/>
            <a:chOff x="1243013" y="0"/>
            <a:chExt cx="9402763" cy="6858001"/>
          </a:xfrm>
        </p:grpSpPr>
        <p:sp>
          <p:nvSpPr>
            <p:cNvPr id="39"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5"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6"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2304288" y="5438686"/>
            <a:ext cx="11831587" cy="11105347"/>
            <a:chOff x="640080" y="1699589"/>
            <a:chExt cx="3286552" cy="3470421"/>
          </a:xfrm>
        </p:grpSpPr>
        <p:sp>
          <p:nvSpPr>
            <p:cNvPr id="60" name="Rectangle 59"/>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591829" y="7538713"/>
            <a:ext cx="11239787" cy="7868890"/>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16943805" y="2567040"/>
            <a:ext cx="13698443" cy="2194560"/>
          </a:xfrm>
        </p:spPr>
        <p:txBody>
          <a:bodyPr anchor="ctr">
            <a:noAutofit/>
          </a:bodyPr>
          <a:lstStyle>
            <a:lvl1pPr marL="0" indent="0" algn="l">
              <a:lnSpc>
                <a:spcPct val="100000"/>
              </a:lnSpc>
              <a:buNone/>
              <a:defRPr sz="5760" b="0" cap="all" baseline="0">
                <a:solidFill>
                  <a:schemeClr val="accent1"/>
                </a:solidFill>
              </a:defRPr>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4" name="Content Placeholder 3"/>
          <p:cNvSpPr>
            <a:spLocks noGrp="1"/>
          </p:cNvSpPr>
          <p:nvPr>
            <p:ph sz="half" idx="2"/>
          </p:nvPr>
        </p:nvSpPr>
        <p:spPr>
          <a:xfrm>
            <a:off x="16943890" y="4761597"/>
            <a:ext cx="13696826" cy="56811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902038" y="11473658"/>
            <a:ext cx="13750830" cy="2194560"/>
          </a:xfrm>
        </p:spPr>
        <p:txBody>
          <a:bodyPr anchor="ctr">
            <a:noAutofit/>
          </a:bodyPr>
          <a:lstStyle>
            <a:lvl1pPr marL="0" indent="0" algn="l">
              <a:lnSpc>
                <a:spcPct val="100000"/>
              </a:lnSpc>
              <a:buNone/>
              <a:defRPr sz="5760" b="0" cap="all" baseline="0">
                <a:solidFill>
                  <a:schemeClr val="accent1"/>
                </a:solidFill>
              </a:defRPr>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6" name="Content Placeholder 5"/>
          <p:cNvSpPr>
            <a:spLocks noGrp="1"/>
          </p:cNvSpPr>
          <p:nvPr>
            <p:ph sz="quarter" idx="4"/>
          </p:nvPr>
        </p:nvSpPr>
        <p:spPr>
          <a:xfrm>
            <a:off x="16902038" y="13665063"/>
            <a:ext cx="13750830" cy="57133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2304288" y="1024128"/>
            <a:ext cx="9875520" cy="1024128"/>
          </a:xfrm>
        </p:spPr>
        <p:txBody>
          <a:bodyPr/>
          <a:lstStyle/>
          <a:p>
            <a:fld id="{1E5577C8-AB8C-4B8A-A01F-113B16C4DCA3}" type="datetime1">
              <a:rPr lang="en-US" smtClean="0"/>
              <a:t>9/25/25</a:t>
            </a:fld>
            <a:endParaRPr lang="en-US" dirty="0"/>
          </a:p>
        </p:txBody>
      </p:sp>
      <p:sp>
        <p:nvSpPr>
          <p:cNvPr id="8" name="Footer Placeholder 7"/>
          <p:cNvSpPr>
            <a:spLocks noGrp="1"/>
          </p:cNvSpPr>
          <p:nvPr>
            <p:ph type="ftr" sz="quarter" idx="11"/>
          </p:nvPr>
        </p:nvSpPr>
        <p:spPr>
          <a:xfrm>
            <a:off x="2304288" y="19926605"/>
            <a:ext cx="28276906" cy="1024128"/>
          </a:xfrm>
        </p:spPr>
        <p:txBody>
          <a:bodyPr/>
          <a:lstStyle/>
          <a:p>
            <a:endParaRPr lang="en-US" dirty="0"/>
          </a:p>
        </p:txBody>
      </p:sp>
      <p:sp>
        <p:nvSpPr>
          <p:cNvPr id="9" name="Slide Number Placeholder 8"/>
          <p:cNvSpPr>
            <a:spLocks noGrp="1"/>
          </p:cNvSpPr>
          <p:nvPr>
            <p:ph type="sldNum" sz="quarter" idx="12"/>
          </p:nvPr>
        </p:nvSpPr>
        <p:spPr>
          <a:xfrm>
            <a:off x="28112314" y="1024128"/>
            <a:ext cx="2468880" cy="1024128"/>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915975791"/>
      </p:ext>
    </p:extLst>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6" name="Group 75"/>
          <p:cNvGrpSpPr/>
          <p:nvPr/>
        </p:nvGrpSpPr>
        <p:grpSpPr>
          <a:xfrm>
            <a:off x="-1030412" y="2"/>
            <a:ext cx="33918332" cy="21945603"/>
            <a:chOff x="1243013" y="0"/>
            <a:chExt cx="9402763" cy="6858001"/>
          </a:xfrm>
        </p:grpSpPr>
        <p:sp>
          <p:nvSpPr>
            <p:cNvPr id="77"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0" name="Group 39"/>
          <p:cNvGrpSpPr/>
          <p:nvPr/>
        </p:nvGrpSpPr>
        <p:grpSpPr>
          <a:xfrm>
            <a:off x="2304288" y="5438686"/>
            <a:ext cx="11831587" cy="11105347"/>
            <a:chOff x="640080" y="1699589"/>
            <a:chExt cx="3286552" cy="3470421"/>
          </a:xfrm>
        </p:grpSpPr>
        <p:sp>
          <p:nvSpPr>
            <p:cNvPr id="41" name="Rectangle 4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611996" y="7519757"/>
            <a:ext cx="11203369" cy="7887846"/>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5577C8-AB8C-4B8A-A01F-113B16C4DCA3}" type="datetime1">
              <a:rPr lang="en-US" smtClean="0"/>
              <a:t>9/25/25</a:t>
            </a:fld>
            <a:endParaRPr lang="en-US" dirty="0"/>
          </a:p>
        </p:txBody>
      </p:sp>
      <p:sp>
        <p:nvSpPr>
          <p:cNvPr id="4" name="Footer Placeholder 3"/>
          <p:cNvSpPr>
            <a:spLocks noGrp="1"/>
          </p:cNvSpPr>
          <p:nvPr>
            <p:ph type="ftr" sz="quarter" idx="11"/>
          </p:nvPr>
        </p:nvSpPr>
        <p:spPr>
          <a:xfrm>
            <a:off x="2304288" y="19926605"/>
            <a:ext cx="28276906" cy="1024128"/>
          </a:xfrm>
        </p:spPr>
        <p:txBody>
          <a:bodyPr/>
          <a:lstStyle/>
          <a:p>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70145325"/>
      </p:ext>
    </p:extLst>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304288" y="1024128"/>
            <a:ext cx="9875520" cy="1024128"/>
          </a:xfrm>
        </p:spPr>
        <p:txBody>
          <a:bodyPr/>
          <a:lstStyle/>
          <a:p>
            <a:fld id="{1E5577C8-AB8C-4B8A-A01F-113B16C4DCA3}" type="datetime1">
              <a:rPr lang="en-US" smtClean="0"/>
              <a:t>9/25/25</a:t>
            </a:fld>
            <a:endParaRPr lang="en-US" dirty="0"/>
          </a:p>
        </p:txBody>
      </p:sp>
      <p:sp>
        <p:nvSpPr>
          <p:cNvPr id="3" name="Footer Placeholder 2"/>
          <p:cNvSpPr>
            <a:spLocks noGrp="1"/>
          </p:cNvSpPr>
          <p:nvPr>
            <p:ph type="ftr" sz="quarter" idx="11"/>
          </p:nvPr>
        </p:nvSpPr>
        <p:spPr>
          <a:xfrm>
            <a:off x="2304288" y="19926605"/>
            <a:ext cx="28276906" cy="1024128"/>
          </a:xfrm>
        </p:spPr>
        <p:txBody>
          <a:bodyPr/>
          <a:lstStyle/>
          <a:p>
            <a:endParaRPr lang="en-US" dirty="0"/>
          </a:p>
        </p:txBody>
      </p:sp>
      <p:sp>
        <p:nvSpPr>
          <p:cNvPr id="4" name="Slide Number Placeholder 3"/>
          <p:cNvSpPr>
            <a:spLocks noGrp="1"/>
          </p:cNvSpPr>
          <p:nvPr>
            <p:ph type="sldNum" sz="quarter" idx="12"/>
          </p:nvPr>
        </p:nvSpPr>
        <p:spPr>
          <a:xfrm>
            <a:off x="28112314" y="1024128"/>
            <a:ext cx="2468880" cy="1024128"/>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66801981"/>
      </p:ext>
    </p:extLst>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7" name="Group 86"/>
          <p:cNvGrpSpPr/>
          <p:nvPr/>
        </p:nvGrpSpPr>
        <p:grpSpPr>
          <a:xfrm>
            <a:off x="-1030412" y="2"/>
            <a:ext cx="33918332" cy="21945603"/>
            <a:chOff x="1243013" y="0"/>
            <a:chExt cx="9402763" cy="6858001"/>
          </a:xfrm>
        </p:grpSpPr>
        <p:sp>
          <p:nvSpPr>
            <p:cNvPr id="88"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4"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4"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5"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2" name="Group 41"/>
          <p:cNvGrpSpPr/>
          <p:nvPr/>
        </p:nvGrpSpPr>
        <p:grpSpPr>
          <a:xfrm>
            <a:off x="2304288" y="5438686"/>
            <a:ext cx="11831587" cy="11105347"/>
            <a:chOff x="640080" y="1699589"/>
            <a:chExt cx="3286552" cy="3470421"/>
          </a:xfrm>
        </p:grpSpPr>
        <p:sp>
          <p:nvSpPr>
            <p:cNvPr id="43" name="Rectangle 4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611996" y="7519758"/>
            <a:ext cx="11203369" cy="3921277"/>
          </a:xfrm>
        </p:spPr>
        <p:txBody>
          <a:bodyPr bIns="0" anchor="b">
            <a:noAutofit/>
          </a:bodyPr>
          <a:lstStyle>
            <a:lvl1pPr algn="ctr">
              <a:defRPr sz="896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15896471" y="2564450"/>
            <a:ext cx="14744315" cy="1679838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11996" y="11441037"/>
            <a:ext cx="11203369" cy="3966566"/>
          </a:xfrm>
        </p:spPr>
        <p:txBody>
          <a:bodyPr>
            <a:normAutofit/>
          </a:bodyPr>
          <a:lstStyle>
            <a:lvl1pPr marL="0" indent="0" algn="ctr">
              <a:buNone/>
              <a:defRPr sz="4480">
                <a:solidFill>
                  <a:srgbClr val="FFFEFF"/>
                </a:solidFill>
              </a:defRPr>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1E5577C8-AB8C-4B8A-A01F-113B16C4DCA3}" type="datetime1">
              <a:rPr lang="en-US" smtClean="0"/>
              <a:t>9/25/25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293203384"/>
      </p:ext>
    </p:extLst>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429" name="Group 428"/>
          <p:cNvGrpSpPr/>
          <p:nvPr/>
        </p:nvGrpSpPr>
        <p:grpSpPr>
          <a:xfrm>
            <a:off x="2" y="0"/>
            <a:ext cx="34398587" cy="21930362"/>
            <a:chOff x="1524000" y="0"/>
            <a:chExt cx="9555163" cy="6853238"/>
          </a:xfrm>
        </p:grpSpPr>
        <p:sp>
          <p:nvSpPr>
            <p:cNvPr id="430"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1"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2"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3"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4"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5"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6"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7"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8"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9"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40"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1"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2"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3"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4"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5"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2320067" y="5434662"/>
            <a:ext cx="15687907" cy="11105344"/>
            <a:chOff x="644463" y="1698332"/>
            <a:chExt cx="4357752" cy="3470420"/>
          </a:xfrm>
        </p:grpSpPr>
        <p:sp>
          <p:nvSpPr>
            <p:cNvPr id="77" name="Rectangle 76"/>
            <p:cNvSpPr/>
            <p:nvPr/>
          </p:nvSpPr>
          <p:spPr>
            <a:xfrm>
              <a:off x="644463" y="1698332"/>
              <a:ext cx="4357752"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644463" y="2274404"/>
              <a:ext cx="43577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7" name="Isosceles Triangle 9"/>
            <p:cNvSpPr/>
            <p:nvPr/>
          </p:nvSpPr>
          <p:spPr>
            <a:xfrm rot="10800000">
              <a:off x="2665346"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20356834" y="0"/>
            <a:ext cx="12561566" cy="21945600"/>
          </a:xfrm>
          <a:solidFill>
            <a:schemeClr val="bg1">
              <a:lumMod val="65000"/>
              <a:lumOff val="35000"/>
            </a:schemeClr>
          </a:solidFill>
          <a:ln w="9525" cap="sq">
            <a:noFill/>
            <a:miter lim="800000"/>
          </a:ln>
          <a:effectLst/>
        </p:spPr>
        <p:txBody>
          <a:bodyPr anchor="t"/>
          <a:lstStyle>
            <a:lvl1pPr marL="0" indent="0" algn="ctr">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a:t>Click icon to add picture</a:t>
            </a:r>
            <a:endParaRPr lang="en-US" dirty="0"/>
          </a:p>
        </p:txBody>
      </p:sp>
      <p:sp>
        <p:nvSpPr>
          <p:cNvPr id="2" name="Title 1"/>
          <p:cNvSpPr>
            <a:spLocks noGrp="1"/>
          </p:cNvSpPr>
          <p:nvPr>
            <p:ph type="title"/>
          </p:nvPr>
        </p:nvSpPr>
        <p:spPr>
          <a:xfrm>
            <a:off x="2604906" y="7476488"/>
            <a:ext cx="15111598" cy="4049725"/>
          </a:xfrm>
        </p:spPr>
        <p:txBody>
          <a:bodyPr bIns="0" anchor="b">
            <a:normAutofit/>
          </a:bodyPr>
          <a:lstStyle>
            <a:lvl1pPr>
              <a:defRPr sz="1024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2600331" y="11526213"/>
            <a:ext cx="15117314" cy="3886512"/>
          </a:xfrm>
        </p:spPr>
        <p:txBody>
          <a:bodyPr>
            <a:normAutofit/>
          </a:bodyPr>
          <a:lstStyle>
            <a:lvl1pPr marL="0" indent="0" algn="ctr">
              <a:buNone/>
              <a:defRPr sz="4480">
                <a:solidFill>
                  <a:srgbClr val="FFFEFF"/>
                </a:solidFill>
              </a:defRPr>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a:xfrm>
            <a:off x="2304288" y="1024128"/>
            <a:ext cx="9875520" cy="1024128"/>
          </a:xfrm>
        </p:spPr>
        <p:txBody>
          <a:bodyPr/>
          <a:lstStyle/>
          <a:p>
            <a:fld id="{1E5577C8-AB8C-4B8A-A01F-113B16C4DCA3}" type="datetime1">
              <a:rPr lang="en-US" smtClean="0"/>
              <a:t>9/25/25</a:t>
            </a:fld>
            <a:endParaRPr lang="en-US" dirty="0"/>
          </a:p>
        </p:txBody>
      </p:sp>
      <p:sp>
        <p:nvSpPr>
          <p:cNvPr id="6" name="Footer Placeholder 5"/>
          <p:cNvSpPr>
            <a:spLocks noGrp="1"/>
          </p:cNvSpPr>
          <p:nvPr>
            <p:ph type="ftr" sz="quarter" idx="11"/>
          </p:nvPr>
        </p:nvSpPr>
        <p:spPr>
          <a:xfrm>
            <a:off x="2304290" y="19926605"/>
            <a:ext cx="15691108" cy="1024128"/>
          </a:xfrm>
        </p:spPr>
        <p:txBody>
          <a:bodyPr/>
          <a:lstStyle/>
          <a:p>
            <a:endParaRPr lang="en-US" dirty="0"/>
          </a:p>
        </p:txBody>
      </p:sp>
      <p:sp>
        <p:nvSpPr>
          <p:cNvPr id="7" name="Slide Number Placeholder 6"/>
          <p:cNvSpPr>
            <a:spLocks noGrp="1"/>
          </p:cNvSpPr>
          <p:nvPr>
            <p:ph type="sldNum" sz="quarter" idx="12"/>
          </p:nvPr>
        </p:nvSpPr>
        <p:spPr>
          <a:xfrm>
            <a:off x="15535667" y="1024128"/>
            <a:ext cx="2468880" cy="1024128"/>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62770865"/>
      </p:ext>
    </p:extLst>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11996" y="7519760"/>
            <a:ext cx="11203369" cy="7887846"/>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896475" y="2543101"/>
            <a:ext cx="14684720" cy="168226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304288" y="1024128"/>
            <a:ext cx="9875520" cy="1024128"/>
          </a:xfrm>
          <a:prstGeom prst="rect">
            <a:avLst/>
          </a:prstGeom>
        </p:spPr>
        <p:txBody>
          <a:bodyPr vert="horz" lIns="91440" tIns="45720" rIns="91440" bIns="45720" rtlCol="0" anchor="ctr"/>
          <a:lstStyle>
            <a:lvl1pPr algn="l">
              <a:defRPr sz="3200">
                <a:solidFill>
                  <a:schemeClr val="tx1">
                    <a:tint val="75000"/>
                  </a:schemeClr>
                </a:solidFill>
              </a:defRPr>
            </a:lvl1pPr>
          </a:lstStyle>
          <a:p>
            <a:fld id="{1E5577C8-AB8C-4B8A-A01F-113B16C4DCA3}" type="datetime1">
              <a:rPr lang="en-US" smtClean="0"/>
              <a:t>9/25/25</a:t>
            </a:fld>
            <a:endParaRPr lang="en-US" dirty="0"/>
          </a:p>
        </p:txBody>
      </p:sp>
      <p:sp>
        <p:nvSpPr>
          <p:cNvPr id="5" name="Footer Placeholder 4"/>
          <p:cNvSpPr>
            <a:spLocks noGrp="1"/>
          </p:cNvSpPr>
          <p:nvPr>
            <p:ph type="ftr" sz="quarter" idx="3"/>
          </p:nvPr>
        </p:nvSpPr>
        <p:spPr>
          <a:xfrm>
            <a:off x="2304288" y="19926605"/>
            <a:ext cx="28276906" cy="1024128"/>
          </a:xfrm>
          <a:prstGeom prst="rect">
            <a:avLst/>
          </a:prstGeom>
        </p:spPr>
        <p:txBody>
          <a:bodyPr vert="horz" lIns="91440" tIns="45720" rIns="91440" bIns="45720" rtlCol="0" anchor="ctr"/>
          <a:lstStyle>
            <a:lvl1pPr algn="r">
              <a:defRPr sz="3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8112314" y="1024128"/>
            <a:ext cx="2468880" cy="1024128"/>
          </a:xfrm>
          <a:prstGeom prst="rect">
            <a:avLst/>
          </a:prstGeom>
        </p:spPr>
        <p:txBody>
          <a:bodyPr vert="horz" lIns="91440" tIns="45720" rIns="91440" bIns="45720" rtlCol="0" anchor="ctr"/>
          <a:lstStyle>
            <a:lvl1pPr algn="r">
              <a:defRPr sz="3200">
                <a:solidFill>
                  <a:schemeClr val="tx1">
                    <a:tint val="75000"/>
                  </a:schemeClr>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513210476"/>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649" r:id="rId13"/>
    <p:sldLayoutId id="2147483650" r:id="rId14"/>
    <p:sldLayoutId id="2147483652" r:id="rId15"/>
    <p:sldLayoutId id="2147483653" r:id="rId16"/>
    <p:sldLayoutId id="2147483660" r:id="rId17"/>
    <p:sldLayoutId id="2147483654" r:id="rId18"/>
    <p:sldLayoutId id="2147483659" r:id="rId19"/>
    <p:sldLayoutId id="2147483655" r:id="rId20"/>
    <p:sldLayoutId id="2147483656" r:id="rId21"/>
    <p:sldLayoutId id="2147483658" r:id="rId22"/>
    <p:sldLayoutId id="2147483657" r:id="rId23"/>
  </p:sldLayoutIdLst>
  <p:hf hdr="0" ftr="0"/>
  <p:txStyles>
    <p:titleStyle>
      <a:lvl1pPr algn="ctr" defTabSz="2194560" rtl="0" eaLnBrk="1" latinLnBrk="0" hangingPunct="1">
        <a:lnSpc>
          <a:spcPct val="85000"/>
        </a:lnSpc>
        <a:spcBef>
          <a:spcPct val="0"/>
        </a:spcBef>
        <a:buNone/>
        <a:defRPr sz="10240" b="0" i="0" kern="1200" cap="none" spc="-362">
          <a:solidFill>
            <a:schemeClr val="tx1"/>
          </a:solidFill>
          <a:effectLst/>
          <a:latin typeface="+mj-lt"/>
          <a:ea typeface="+mj-ea"/>
          <a:cs typeface="+mj-cs"/>
        </a:defRPr>
      </a:lvl1pPr>
    </p:titleStyle>
    <p:bodyStyle>
      <a:lvl1pPr marL="548640" indent="-548640" algn="l" defTabSz="2194560" rtl="0" eaLnBrk="1" latinLnBrk="0" hangingPunct="1">
        <a:lnSpc>
          <a:spcPct val="120000"/>
        </a:lnSpc>
        <a:spcBef>
          <a:spcPts val="2400"/>
        </a:spcBef>
        <a:buClr>
          <a:schemeClr val="accent1"/>
        </a:buClr>
        <a:buSzPct val="110000"/>
        <a:buFont typeface="Wingdings" panose="05000000000000000000" pitchFamily="2" charset="2"/>
        <a:buChar char="§"/>
        <a:defRPr sz="5120" kern="1200">
          <a:solidFill>
            <a:schemeClr val="tx1"/>
          </a:solidFill>
          <a:effectLst/>
          <a:latin typeface="+mn-lt"/>
          <a:ea typeface="+mn-ea"/>
          <a:cs typeface="+mn-cs"/>
        </a:defRPr>
      </a:lvl1pPr>
      <a:lvl2pPr marL="1645920" indent="-548640" algn="l" defTabSz="2194560" rtl="0" eaLnBrk="1" latinLnBrk="0" hangingPunct="1">
        <a:lnSpc>
          <a:spcPct val="120000"/>
        </a:lnSpc>
        <a:spcBef>
          <a:spcPts val="1200"/>
        </a:spcBef>
        <a:buClr>
          <a:schemeClr val="accent1"/>
        </a:buClr>
        <a:buSzPct val="110000"/>
        <a:buFont typeface="Wingdings" panose="05000000000000000000" pitchFamily="2" charset="2"/>
        <a:buChar char="§"/>
        <a:defRPr sz="4480" kern="1200">
          <a:solidFill>
            <a:schemeClr val="tx1"/>
          </a:solidFill>
          <a:effectLst/>
          <a:latin typeface="+mn-lt"/>
          <a:ea typeface="+mn-ea"/>
          <a:cs typeface="+mn-cs"/>
        </a:defRPr>
      </a:lvl2pPr>
      <a:lvl3pPr marL="2743200" indent="-548640" algn="l" defTabSz="2194560" rtl="0" eaLnBrk="1" latinLnBrk="0" hangingPunct="1">
        <a:lnSpc>
          <a:spcPct val="120000"/>
        </a:lnSpc>
        <a:spcBef>
          <a:spcPts val="1200"/>
        </a:spcBef>
        <a:buClr>
          <a:schemeClr val="accent1"/>
        </a:buClr>
        <a:buSzPct val="110000"/>
        <a:buFont typeface="Wingdings" panose="05000000000000000000" pitchFamily="2" charset="2"/>
        <a:buChar char="§"/>
        <a:defRPr sz="3840" kern="1200">
          <a:solidFill>
            <a:schemeClr val="tx1"/>
          </a:solidFill>
          <a:effectLst/>
          <a:latin typeface="+mn-lt"/>
          <a:ea typeface="+mn-ea"/>
          <a:cs typeface="+mn-cs"/>
        </a:defRPr>
      </a:lvl3pPr>
      <a:lvl4pPr marL="3840480" indent="-548640" algn="l" defTabSz="2194560" rtl="0" eaLnBrk="1" latinLnBrk="0" hangingPunct="1">
        <a:lnSpc>
          <a:spcPct val="120000"/>
        </a:lnSpc>
        <a:spcBef>
          <a:spcPts val="1200"/>
        </a:spcBef>
        <a:buClr>
          <a:schemeClr val="accent1"/>
        </a:buClr>
        <a:buSzPct val="110000"/>
        <a:buFont typeface="Wingdings" panose="05000000000000000000" pitchFamily="2" charset="2"/>
        <a:buChar char="§"/>
        <a:defRPr sz="3840" kern="1200">
          <a:solidFill>
            <a:schemeClr val="tx1"/>
          </a:solidFill>
          <a:effectLst/>
          <a:latin typeface="+mn-lt"/>
          <a:ea typeface="+mn-ea"/>
          <a:cs typeface="+mn-cs"/>
        </a:defRPr>
      </a:lvl4pPr>
      <a:lvl5pPr marL="4937760" indent="-548640" algn="l" defTabSz="2194560" rtl="0" eaLnBrk="1" latinLnBrk="0" hangingPunct="1">
        <a:lnSpc>
          <a:spcPct val="120000"/>
        </a:lnSpc>
        <a:spcBef>
          <a:spcPts val="1200"/>
        </a:spcBef>
        <a:buClr>
          <a:schemeClr val="accent1"/>
        </a:buClr>
        <a:buSzPct val="110000"/>
        <a:buFont typeface="Wingdings" panose="05000000000000000000" pitchFamily="2" charset="2"/>
        <a:buChar char="§"/>
        <a:defRPr sz="3840" kern="1200">
          <a:solidFill>
            <a:schemeClr val="tx1"/>
          </a:solidFill>
          <a:effectLst/>
          <a:latin typeface="+mn-lt"/>
          <a:ea typeface="+mn-ea"/>
          <a:cs typeface="+mn-cs"/>
        </a:defRPr>
      </a:lvl5pPr>
      <a:lvl6pPr marL="6035040" indent="-548640" algn="l" defTabSz="2194560" rtl="0" eaLnBrk="1" latinLnBrk="0" hangingPunct="1">
        <a:lnSpc>
          <a:spcPct val="120000"/>
        </a:lnSpc>
        <a:spcBef>
          <a:spcPts val="1200"/>
        </a:spcBef>
        <a:buClr>
          <a:schemeClr val="accent1"/>
        </a:buClr>
        <a:buSzPct val="110000"/>
        <a:buFont typeface="Wingdings" panose="05000000000000000000" pitchFamily="2" charset="2"/>
        <a:buChar char="§"/>
        <a:defRPr sz="2880" kern="1200">
          <a:solidFill>
            <a:schemeClr val="tx1"/>
          </a:solidFill>
          <a:effectLst/>
          <a:latin typeface="+mn-lt"/>
          <a:ea typeface="+mn-ea"/>
          <a:cs typeface="+mn-cs"/>
        </a:defRPr>
      </a:lvl6pPr>
      <a:lvl7pPr marL="7132320" indent="-548640" algn="l" defTabSz="2194560" rtl="0" eaLnBrk="1" latinLnBrk="0" hangingPunct="1">
        <a:lnSpc>
          <a:spcPct val="120000"/>
        </a:lnSpc>
        <a:spcBef>
          <a:spcPts val="1200"/>
        </a:spcBef>
        <a:buClr>
          <a:schemeClr val="accent1"/>
        </a:buClr>
        <a:buSzPct val="110000"/>
        <a:buFont typeface="Wingdings" panose="05000000000000000000" pitchFamily="2" charset="2"/>
        <a:buChar char="§"/>
        <a:defRPr sz="2880" kern="1200">
          <a:solidFill>
            <a:schemeClr val="tx1"/>
          </a:solidFill>
          <a:effectLst/>
          <a:latin typeface="+mn-lt"/>
          <a:ea typeface="+mn-ea"/>
          <a:cs typeface="+mn-cs"/>
        </a:defRPr>
      </a:lvl7pPr>
      <a:lvl8pPr marL="8229600" indent="-548640" algn="l" defTabSz="2194560" rtl="0" eaLnBrk="1" latinLnBrk="0" hangingPunct="1">
        <a:lnSpc>
          <a:spcPct val="120000"/>
        </a:lnSpc>
        <a:spcBef>
          <a:spcPts val="1200"/>
        </a:spcBef>
        <a:buClr>
          <a:schemeClr val="accent1"/>
        </a:buClr>
        <a:buSzPct val="110000"/>
        <a:buFont typeface="Wingdings" panose="05000000000000000000" pitchFamily="2" charset="2"/>
        <a:buChar char="§"/>
        <a:defRPr sz="2880" kern="1200">
          <a:solidFill>
            <a:schemeClr val="tx1"/>
          </a:solidFill>
          <a:effectLst/>
          <a:latin typeface="+mn-lt"/>
          <a:ea typeface="+mn-ea"/>
          <a:cs typeface="+mn-cs"/>
        </a:defRPr>
      </a:lvl8pPr>
      <a:lvl9pPr marL="9326880" indent="-548640" algn="l" defTabSz="2194560" rtl="0" eaLnBrk="1" latinLnBrk="0" hangingPunct="1">
        <a:lnSpc>
          <a:spcPct val="120000"/>
        </a:lnSpc>
        <a:spcBef>
          <a:spcPts val="1200"/>
        </a:spcBef>
        <a:buClr>
          <a:schemeClr val="accent1"/>
        </a:buClr>
        <a:buSzPct val="110000"/>
        <a:buFont typeface="Wingdings" panose="05000000000000000000" pitchFamily="2" charset="2"/>
        <a:buChar char="§"/>
        <a:defRPr sz="2880" kern="1200">
          <a:solidFill>
            <a:schemeClr val="tx1"/>
          </a:solidFill>
          <a:effectLst/>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751" userDrawn="1">
          <p15:clr>
            <a:srgbClr val="F26B43"/>
          </p15:clr>
        </p15:guide>
        <p15:guide id="2" pos="3176" userDrawn="1">
          <p15:clr>
            <a:srgbClr val="F26B43"/>
          </p15:clr>
        </p15:guide>
        <p15:guide id="3" pos="3500" userDrawn="1">
          <p15:clr>
            <a:srgbClr val="F26B43"/>
          </p15:clr>
        </p15:guide>
        <p15:guide id="4" pos="4925" userDrawn="1">
          <p15:clr>
            <a:srgbClr val="F26B43"/>
          </p15:clr>
        </p15:guide>
        <p15:guide id="5" pos="5249" userDrawn="1">
          <p15:clr>
            <a:srgbClr val="F26B43"/>
          </p15:clr>
        </p15:guide>
        <p15:guide id="6" pos="6674" userDrawn="1">
          <p15:clr>
            <a:srgbClr val="F26B43"/>
          </p15:clr>
        </p15:guide>
        <p15:guide id="7" pos="6998" userDrawn="1">
          <p15:clr>
            <a:srgbClr val="F26B43"/>
          </p15:clr>
        </p15:guide>
        <p15:guide id="8" pos="8424" userDrawn="1">
          <p15:clr>
            <a:srgbClr val="F26B43"/>
          </p15:clr>
        </p15:guide>
        <p15:guide id="9" pos="8748" userDrawn="1">
          <p15:clr>
            <a:srgbClr val="F26B43"/>
          </p15:clr>
        </p15:guide>
        <p15:guide id="10" pos="10238" userDrawn="1">
          <p15:clr>
            <a:srgbClr val="F26B43"/>
          </p15:clr>
        </p15:guide>
        <p15:guide id="11" pos="10562" userDrawn="1">
          <p15:clr>
            <a:srgbClr val="F26B43"/>
          </p15:clr>
        </p15:guide>
        <p15:guide id="12" pos="11924" userDrawn="1">
          <p15:clr>
            <a:srgbClr val="F26B43"/>
          </p15:clr>
        </p15:guide>
        <p15:guide id="13" pos="12312" userDrawn="1">
          <p15:clr>
            <a:srgbClr val="F26B43"/>
          </p15:clr>
        </p15:guide>
        <p15:guide id="14" pos="13739" userDrawn="1">
          <p15:clr>
            <a:srgbClr val="F26B43"/>
          </p15:clr>
        </p15:guide>
        <p15:guide id="15" pos="14063" userDrawn="1">
          <p15:clr>
            <a:srgbClr val="F26B43"/>
          </p15:clr>
        </p15:guide>
        <p15:guide id="16" pos="15488" userDrawn="1">
          <p15:clr>
            <a:srgbClr val="F26B43"/>
          </p15:clr>
        </p15:guide>
        <p15:guide id="17" pos="15812" userDrawn="1">
          <p15:clr>
            <a:srgbClr val="F26B43"/>
          </p15:clr>
        </p15:guide>
        <p15:guide id="18" pos="17237" userDrawn="1">
          <p15:clr>
            <a:srgbClr val="F26B43"/>
          </p15:clr>
        </p15:guide>
        <p15:guide id="19" pos="17561" userDrawn="1">
          <p15:clr>
            <a:srgbClr val="F26B43"/>
          </p15:clr>
        </p15:guide>
        <p15:guide id="20" pos="18986" userDrawn="1">
          <p15:clr>
            <a:srgbClr val="F26B43"/>
          </p15:clr>
        </p15:guide>
        <p15:guide id="21" orient="horz" pos="922" userDrawn="1">
          <p15:clr>
            <a:srgbClr val="F26B43"/>
          </p15:clr>
        </p15:guide>
        <p15:guide id="22" orient="horz" pos="3610" userDrawn="1">
          <p15:clr>
            <a:srgbClr val="F26B43"/>
          </p15:clr>
        </p15:guide>
        <p15:guide id="23" orient="horz" pos="3994" userDrawn="1">
          <p15:clr>
            <a:srgbClr val="F26B43"/>
          </p15:clr>
        </p15:guide>
        <p15:guide id="24" orient="horz" pos="6682" userDrawn="1">
          <p15:clr>
            <a:srgbClr val="F26B43"/>
          </p15:clr>
        </p15:guide>
        <p15:guide id="25" orient="horz" pos="7142" userDrawn="1">
          <p15:clr>
            <a:srgbClr val="F26B43"/>
          </p15:clr>
        </p15:guide>
        <p15:guide id="26" orient="horz" pos="9754" userDrawn="1">
          <p15:clr>
            <a:srgbClr val="F26B43"/>
          </p15:clr>
        </p15:guide>
        <p15:guide id="27" orient="horz" pos="10214" userDrawn="1">
          <p15:clr>
            <a:srgbClr val="F26B43"/>
          </p15:clr>
        </p15:guide>
        <p15:guide id="28" orient="horz" pos="1290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94919B0-57F0-4D8B-93A7-908BD34C793E}"/>
              </a:ext>
            </a:extLst>
          </p:cNvPr>
          <p:cNvSpPr>
            <a:spLocks noGrp="1"/>
          </p:cNvSpPr>
          <p:nvPr>
            <p:ph type="sldNum" sz="quarter" idx="4"/>
          </p:nvPr>
        </p:nvSpPr>
        <p:spPr/>
        <p:txBody>
          <a:bodyPr/>
          <a:lstStyle/>
          <a:p>
            <a:fld id="{294A09A9-5501-47C1-A89A-A340965A2BE2}" type="slidenum">
              <a:rPr lang="en-US" smtClean="0"/>
              <a:pPr/>
              <a:t>1</a:t>
            </a:fld>
            <a:endParaRPr lang="en-US" dirty="0"/>
          </a:p>
        </p:txBody>
      </p:sp>
      <p:sp>
        <p:nvSpPr>
          <p:cNvPr id="12" name="Google Shape;56;p13">
            <a:extLst>
              <a:ext uri="{FF2B5EF4-FFF2-40B4-BE49-F238E27FC236}">
                <a16:creationId xmlns:a16="http://schemas.microsoft.com/office/drawing/2014/main" id="{0DB6E9BB-C89F-41D6-ABA6-4DFF905369E1}"/>
              </a:ext>
            </a:extLst>
          </p:cNvPr>
          <p:cNvSpPr/>
          <p:nvPr/>
        </p:nvSpPr>
        <p:spPr>
          <a:xfrm>
            <a:off x="563390" y="151329"/>
            <a:ext cx="31994818" cy="2425128"/>
          </a:xfrm>
          <a:prstGeom prst="rect">
            <a:avLst/>
          </a:prstGeom>
          <a:solidFill>
            <a:srgbClr val="FF9900"/>
          </a:solidFill>
          <a:ln>
            <a:noFill/>
          </a:ln>
        </p:spPr>
        <p:txBody>
          <a:bodyPr spcFirstLastPara="1" wrap="square" lIns="59843" tIns="59843" rIns="59843" bIns="59843" anchor="ctr" anchorCtr="0">
            <a:noAutofit/>
          </a:bodyPr>
          <a:lstStyle/>
          <a:p>
            <a:endParaRPr sz="659" dirty="0"/>
          </a:p>
        </p:txBody>
      </p:sp>
      <p:sp>
        <p:nvSpPr>
          <p:cNvPr id="17" name="Google Shape;58;p13">
            <a:extLst>
              <a:ext uri="{FF2B5EF4-FFF2-40B4-BE49-F238E27FC236}">
                <a16:creationId xmlns:a16="http://schemas.microsoft.com/office/drawing/2014/main" id="{B51043F6-94B9-49E0-8AF7-9B0CD74B5DF7}"/>
              </a:ext>
            </a:extLst>
          </p:cNvPr>
          <p:cNvSpPr/>
          <p:nvPr/>
        </p:nvSpPr>
        <p:spPr>
          <a:xfrm>
            <a:off x="563392" y="2715532"/>
            <a:ext cx="10406024" cy="18876107"/>
          </a:xfrm>
          <a:prstGeom prst="rect">
            <a:avLst/>
          </a:prstGeom>
          <a:solidFill>
            <a:schemeClr val="tx1"/>
          </a:solidFill>
          <a:ln>
            <a:noFill/>
          </a:ln>
        </p:spPr>
        <p:txBody>
          <a:bodyPr spcFirstLastPara="1" wrap="square" lIns="59843" tIns="59843" rIns="59843" bIns="59843" anchor="ctr" anchorCtr="0">
            <a:noAutofit/>
          </a:bodyPr>
          <a:lstStyle/>
          <a:p>
            <a:endParaRPr sz="659" dirty="0"/>
          </a:p>
        </p:txBody>
      </p:sp>
      <p:sp>
        <p:nvSpPr>
          <p:cNvPr id="18" name="Google Shape;57;p13">
            <a:extLst>
              <a:ext uri="{FF2B5EF4-FFF2-40B4-BE49-F238E27FC236}">
                <a16:creationId xmlns:a16="http://schemas.microsoft.com/office/drawing/2014/main" id="{6DD8D811-47AA-40CC-8F47-413691BD3014}"/>
              </a:ext>
            </a:extLst>
          </p:cNvPr>
          <p:cNvSpPr/>
          <p:nvPr/>
        </p:nvSpPr>
        <p:spPr>
          <a:xfrm>
            <a:off x="11277212" y="2715531"/>
            <a:ext cx="10406024" cy="18876108"/>
          </a:xfrm>
          <a:prstGeom prst="rect">
            <a:avLst/>
          </a:prstGeom>
          <a:solidFill>
            <a:schemeClr val="tx1"/>
          </a:solidFill>
          <a:ln>
            <a:noFill/>
          </a:ln>
        </p:spPr>
        <p:txBody>
          <a:bodyPr spcFirstLastPara="1" wrap="square" lIns="59843" tIns="59843" rIns="59843" bIns="59843" anchor="ctr" anchorCtr="0">
            <a:noAutofit/>
          </a:bodyPr>
          <a:lstStyle/>
          <a:p>
            <a:pPr>
              <a:buSzPts val="1100"/>
            </a:pPr>
            <a:endParaRPr sz="659" dirty="0"/>
          </a:p>
        </p:txBody>
      </p:sp>
      <p:sp>
        <p:nvSpPr>
          <p:cNvPr id="19" name="Google Shape;59;p13">
            <a:extLst>
              <a:ext uri="{FF2B5EF4-FFF2-40B4-BE49-F238E27FC236}">
                <a16:creationId xmlns:a16="http://schemas.microsoft.com/office/drawing/2014/main" id="{FB6C5978-D5AF-4251-A292-8C95F64B37DB}"/>
              </a:ext>
            </a:extLst>
          </p:cNvPr>
          <p:cNvSpPr/>
          <p:nvPr/>
        </p:nvSpPr>
        <p:spPr>
          <a:xfrm>
            <a:off x="21824597" y="2679323"/>
            <a:ext cx="10567328" cy="18876108"/>
          </a:xfrm>
          <a:prstGeom prst="rect">
            <a:avLst/>
          </a:prstGeom>
          <a:solidFill>
            <a:schemeClr val="tx1"/>
          </a:solidFill>
          <a:ln>
            <a:noFill/>
          </a:ln>
        </p:spPr>
        <p:txBody>
          <a:bodyPr spcFirstLastPara="1" wrap="square" lIns="59843" tIns="59843" rIns="59843" bIns="59843" anchor="ctr" anchorCtr="0">
            <a:noAutofit/>
          </a:bodyPr>
          <a:lstStyle/>
          <a:p>
            <a:endParaRPr sz="659"/>
          </a:p>
        </p:txBody>
      </p:sp>
      <p:sp>
        <p:nvSpPr>
          <p:cNvPr id="20" name="Google Shape;63;p13">
            <a:extLst>
              <a:ext uri="{FF2B5EF4-FFF2-40B4-BE49-F238E27FC236}">
                <a16:creationId xmlns:a16="http://schemas.microsoft.com/office/drawing/2014/main" id="{4A5C4C28-C267-44DE-BA20-E5BD3A5D9206}"/>
              </a:ext>
            </a:extLst>
          </p:cNvPr>
          <p:cNvSpPr txBox="1"/>
          <p:nvPr/>
        </p:nvSpPr>
        <p:spPr>
          <a:xfrm>
            <a:off x="563390" y="2715530"/>
            <a:ext cx="10315656" cy="744720"/>
          </a:xfrm>
          <a:prstGeom prst="rect">
            <a:avLst/>
          </a:prstGeom>
          <a:noFill/>
          <a:ln>
            <a:noFill/>
          </a:ln>
        </p:spPr>
        <p:txBody>
          <a:bodyPr spcFirstLastPara="1" wrap="square" lIns="59843" tIns="59843" rIns="59843" bIns="59843" anchor="t" anchorCtr="0">
            <a:noAutofit/>
          </a:bodyPr>
          <a:lstStyle/>
          <a:p>
            <a:pPr algn="ctr">
              <a:lnSpc>
                <a:spcPct val="115000"/>
              </a:lnSpc>
              <a:buClr>
                <a:schemeClr val="dk1"/>
              </a:buClr>
              <a:buSzPts val="1100"/>
            </a:pPr>
            <a:r>
              <a:rPr lang="en" sz="3535" b="1" dirty="0">
                <a:solidFill>
                  <a:srgbClr val="0070C0"/>
                </a:solidFill>
                <a:latin typeface="Calibri" panose="020F0502020204030204" pitchFamily="34" charset="0"/>
                <a:ea typeface="Oswald"/>
                <a:cs typeface="Calibri" panose="020F0502020204030204" pitchFamily="34" charset="0"/>
                <a:sym typeface="Oswald"/>
              </a:rPr>
              <a:t>PROJECT OVERVIEW AND WORKFLOW</a:t>
            </a:r>
            <a:endParaRPr sz="3535" b="1" dirty="0">
              <a:solidFill>
                <a:srgbClr val="0070C0"/>
              </a:solidFill>
              <a:latin typeface="Calibri" panose="020F0502020204030204" pitchFamily="34" charset="0"/>
              <a:ea typeface="Oswald"/>
              <a:cs typeface="Calibri" panose="020F0502020204030204" pitchFamily="34" charset="0"/>
              <a:sym typeface="Oswald"/>
            </a:endParaRPr>
          </a:p>
          <a:p>
            <a:endParaRPr sz="659" dirty="0">
              <a:latin typeface="Oswald"/>
              <a:ea typeface="Oswald"/>
              <a:cs typeface="Oswald"/>
              <a:sym typeface="Oswald"/>
            </a:endParaRPr>
          </a:p>
        </p:txBody>
      </p:sp>
      <p:sp>
        <p:nvSpPr>
          <p:cNvPr id="21" name="Google Shape;68;p13">
            <a:extLst>
              <a:ext uri="{FF2B5EF4-FFF2-40B4-BE49-F238E27FC236}">
                <a16:creationId xmlns:a16="http://schemas.microsoft.com/office/drawing/2014/main" id="{823B0E0D-9C5B-4BB1-BAC2-6010F6E81A2A}"/>
              </a:ext>
            </a:extLst>
          </p:cNvPr>
          <p:cNvSpPr txBox="1"/>
          <p:nvPr/>
        </p:nvSpPr>
        <p:spPr>
          <a:xfrm>
            <a:off x="780009" y="3460250"/>
            <a:ext cx="10008743" cy="3089480"/>
          </a:xfrm>
          <a:prstGeom prst="rect">
            <a:avLst/>
          </a:prstGeom>
          <a:noFill/>
          <a:ln>
            <a:noFill/>
          </a:ln>
        </p:spPr>
        <p:txBody>
          <a:bodyPr spcFirstLastPara="1" wrap="square" lIns="59843" tIns="59843" rIns="59843" bIns="59843" anchor="t" anchorCtr="0">
            <a:noAutofit/>
          </a:bodyPr>
          <a:lstStyle/>
          <a:p>
            <a:r>
              <a:rPr lang="en-US" sz="2400" b="1" u="none" strike="noStrike" dirty="0">
                <a:solidFill>
                  <a:srgbClr val="374151"/>
                </a:solidFill>
                <a:effectLst/>
                <a:latin typeface="Calibri" panose="020F0502020204030204" pitchFamily="34" charset="0"/>
                <a:cs typeface="Calibri" panose="020F0502020204030204" pitchFamily="34" charset="0"/>
              </a:rPr>
              <a:t>This project undertakes the development of an abstractive text summarization model using the Amazon Fine Food Reviews dataset. Key aspects include meticulous data preprocessing, incorporating pre-trained </a:t>
            </a:r>
            <a:r>
              <a:rPr lang="en-US" sz="2400" b="1" u="none" strike="noStrike" dirty="0" err="1">
                <a:solidFill>
                  <a:srgbClr val="374151"/>
                </a:solidFill>
                <a:effectLst/>
                <a:latin typeface="Calibri" panose="020F0502020204030204" pitchFamily="34" charset="0"/>
                <a:cs typeface="Calibri" panose="020F0502020204030204" pitchFamily="34" charset="0"/>
              </a:rPr>
              <a:t>GloVe</a:t>
            </a:r>
            <a:r>
              <a:rPr lang="en-US" sz="2400" b="1" u="none" strike="noStrike" dirty="0">
                <a:solidFill>
                  <a:srgbClr val="374151"/>
                </a:solidFill>
                <a:effectLst/>
                <a:latin typeface="Calibri" panose="020F0502020204030204" pitchFamily="34" charset="0"/>
                <a:cs typeface="Calibri" panose="020F0502020204030204" pitchFamily="34" charset="0"/>
              </a:rPr>
              <a:t> word embeddings, and employing a sophisticated model architecture with bi-directional LSTM encoders and local attention mechanisms. The training process integrates dropout for regularization, Adam optimizer with gradient clipping, and early stopping to prevent overfitting. The code exemplifies a comprehensive pipeline for creating a robust abstractive summarization model, focusing on data quality, model architecture, and effective training strategies.</a:t>
            </a:r>
          </a:p>
          <a:p>
            <a:endParaRPr lang="en-US" sz="2000" dirty="0">
              <a:solidFill>
                <a:srgbClr val="EC5313"/>
              </a:solidFill>
              <a:latin typeface="Roboto" panose="02000000000000000000" pitchFamily="2" charset="0"/>
            </a:endParaRPr>
          </a:p>
          <a:p>
            <a:r>
              <a:rPr lang="en-US" sz="2000" dirty="0">
                <a:solidFill>
                  <a:srgbClr val="EC5313"/>
                </a:solidFill>
                <a:latin typeface="Roboto" panose="02000000000000000000" pitchFamily="2" charset="0"/>
              </a:rPr>
              <a:t>.</a:t>
            </a:r>
          </a:p>
        </p:txBody>
      </p:sp>
      <p:sp>
        <p:nvSpPr>
          <p:cNvPr id="23" name="Google Shape;67;p13">
            <a:extLst>
              <a:ext uri="{FF2B5EF4-FFF2-40B4-BE49-F238E27FC236}">
                <a16:creationId xmlns:a16="http://schemas.microsoft.com/office/drawing/2014/main" id="{F635BD63-8176-48C4-BD1D-C36C30BCD7B1}"/>
              </a:ext>
            </a:extLst>
          </p:cNvPr>
          <p:cNvSpPr txBox="1"/>
          <p:nvPr/>
        </p:nvSpPr>
        <p:spPr>
          <a:xfrm>
            <a:off x="626552" y="10383706"/>
            <a:ext cx="10315656" cy="744720"/>
          </a:xfrm>
          <a:prstGeom prst="rect">
            <a:avLst/>
          </a:prstGeom>
          <a:noFill/>
          <a:ln>
            <a:noFill/>
          </a:ln>
        </p:spPr>
        <p:txBody>
          <a:bodyPr spcFirstLastPara="1" wrap="square" lIns="59843" tIns="59843" rIns="59843" bIns="59843" anchor="t" anchorCtr="0">
            <a:noAutofit/>
          </a:bodyPr>
          <a:lstStyle/>
          <a:p>
            <a:pPr algn="ctr"/>
            <a:r>
              <a:rPr lang="en-US" sz="3540" b="1" dirty="0">
                <a:solidFill>
                  <a:srgbClr val="0070C0"/>
                </a:solidFill>
                <a:latin typeface="Calibri" panose="020F0502020204030204" pitchFamily="34" charset="0"/>
                <a:ea typeface="Oswald"/>
                <a:cs typeface="Calibri" panose="020F0502020204030204" pitchFamily="34" charset="0"/>
                <a:sym typeface="Oswald"/>
              </a:rPr>
              <a:t>DATA PRE-PROCESSING &amp; MODEL ARCHITECTURE </a:t>
            </a:r>
            <a:endParaRPr sz="3540" b="1" dirty="0">
              <a:solidFill>
                <a:srgbClr val="0070C0"/>
              </a:solidFill>
              <a:latin typeface="Calibri" panose="020F0502020204030204" pitchFamily="34" charset="0"/>
              <a:ea typeface="Oswald"/>
              <a:cs typeface="Calibri" panose="020F0502020204030204" pitchFamily="34" charset="0"/>
              <a:sym typeface="Oswald"/>
            </a:endParaRPr>
          </a:p>
        </p:txBody>
      </p:sp>
      <p:sp>
        <p:nvSpPr>
          <p:cNvPr id="24" name="Google Shape;74;p13">
            <a:extLst>
              <a:ext uri="{FF2B5EF4-FFF2-40B4-BE49-F238E27FC236}">
                <a16:creationId xmlns:a16="http://schemas.microsoft.com/office/drawing/2014/main" id="{F2AB7EF0-D44B-425F-8415-473D7E840ADD}"/>
              </a:ext>
            </a:extLst>
          </p:cNvPr>
          <p:cNvSpPr txBox="1"/>
          <p:nvPr/>
        </p:nvSpPr>
        <p:spPr>
          <a:xfrm>
            <a:off x="780015" y="11198315"/>
            <a:ext cx="10008737" cy="6101560"/>
          </a:xfrm>
          <a:prstGeom prst="rect">
            <a:avLst/>
          </a:prstGeom>
          <a:noFill/>
          <a:ln>
            <a:noFill/>
          </a:ln>
        </p:spPr>
        <p:txBody>
          <a:bodyPr spcFirstLastPara="1" wrap="square" lIns="59843" tIns="59843" rIns="59843" bIns="59843" anchor="t" anchorCtr="0">
            <a:noAutofit/>
          </a:bodyPr>
          <a:lstStyle/>
          <a:p>
            <a:pPr>
              <a:lnSpc>
                <a:spcPct val="115000"/>
              </a:lnSpc>
            </a:pPr>
            <a:r>
              <a:rPr lang="en-US" sz="2400" b="1" dirty="0">
                <a:solidFill>
                  <a:schemeClr val="bg1"/>
                </a:solidFill>
                <a:latin typeface="Calibri" panose="020F0502020204030204" pitchFamily="34" charset="0"/>
                <a:ea typeface="Roboto" panose="02000000000000000000" pitchFamily="2" charset="0"/>
                <a:cs typeface="Calibri" panose="020F0502020204030204" pitchFamily="34" charset="0"/>
                <a:sym typeface="Droid Serif"/>
              </a:rPr>
              <a:t>The project employs rigorous data preprocessing techniques are applied to facilitate text summarization. The Amazon Fine Food Reviews dataset undergoes thorough cleaning, tokenization, and vocabulary creation, accompanied by the integration of pre-trained </a:t>
            </a:r>
            <a:r>
              <a:rPr lang="en-US" sz="2400" b="1" dirty="0" err="1">
                <a:solidFill>
                  <a:schemeClr val="bg1"/>
                </a:solidFill>
                <a:latin typeface="Calibri" panose="020F0502020204030204" pitchFamily="34" charset="0"/>
                <a:ea typeface="Roboto" panose="02000000000000000000" pitchFamily="2" charset="0"/>
                <a:cs typeface="Calibri" panose="020F0502020204030204" pitchFamily="34" charset="0"/>
                <a:sym typeface="Droid Serif"/>
              </a:rPr>
              <a:t>GloVe</a:t>
            </a:r>
            <a:r>
              <a:rPr lang="en-US" sz="2400" b="1" dirty="0">
                <a:solidFill>
                  <a:schemeClr val="bg1"/>
                </a:solidFill>
                <a:latin typeface="Calibri" panose="020F0502020204030204" pitchFamily="34" charset="0"/>
                <a:ea typeface="Roboto" panose="02000000000000000000" pitchFamily="2" charset="0"/>
                <a:cs typeface="Calibri" panose="020F0502020204030204" pitchFamily="34" charset="0"/>
                <a:sym typeface="Droid Serif"/>
              </a:rPr>
              <a:t> word embeddings. The dataset is strategically shuffled, split, and organized into batches based on text length to optimize training efficiency. The resulting processed data, encompassing vocabulary and embeddings, is then saved, ensuring a systematically formatted dataset to train the abstractive summarization model.</a:t>
            </a:r>
          </a:p>
          <a:p>
            <a:pPr>
              <a:lnSpc>
                <a:spcPct val="115000"/>
              </a:lnSpc>
            </a:pPr>
            <a:r>
              <a:rPr lang="en-US" sz="2400" b="1" dirty="0">
                <a:solidFill>
                  <a:schemeClr val="bg1"/>
                </a:solidFill>
                <a:latin typeface="Calibri" panose="020F0502020204030204" pitchFamily="34" charset="0"/>
                <a:ea typeface="Roboto" panose="02000000000000000000" pitchFamily="2" charset="0"/>
                <a:cs typeface="Calibri" panose="020F0502020204030204" pitchFamily="34" charset="0"/>
                <a:sym typeface="Droid Serif"/>
              </a:rPr>
              <a:t>Using a Seq2Seq model along with local - attention mechanisms is ,  architecture incorporates a bi-directional LSTM encoder in order to encode input sequences and an LSTM decoder with local attention for summary generation. The design aims to capture contextual information, ensuring effective abstraction during the training process</a:t>
            </a:r>
            <a:r>
              <a:rPr lang="en-US" sz="2400" b="1" dirty="0">
                <a:solidFill>
                  <a:srgbClr val="EC5313"/>
                </a:solidFill>
                <a:latin typeface="Calibri" panose="020F0502020204030204" pitchFamily="34" charset="0"/>
                <a:ea typeface="Roboto" panose="02000000000000000000" pitchFamily="2" charset="0"/>
                <a:cs typeface="Calibri" panose="020F0502020204030204" pitchFamily="34" charset="0"/>
                <a:sym typeface="Droid Serif"/>
              </a:rPr>
              <a:t>.</a:t>
            </a:r>
          </a:p>
        </p:txBody>
      </p:sp>
      <p:sp>
        <p:nvSpPr>
          <p:cNvPr id="39" name="Google Shape;74;p13">
            <a:extLst>
              <a:ext uri="{FF2B5EF4-FFF2-40B4-BE49-F238E27FC236}">
                <a16:creationId xmlns:a16="http://schemas.microsoft.com/office/drawing/2014/main" id="{BD5EE12B-9159-49D5-BE41-FDBDCECC1FCF}"/>
              </a:ext>
            </a:extLst>
          </p:cNvPr>
          <p:cNvSpPr txBox="1"/>
          <p:nvPr/>
        </p:nvSpPr>
        <p:spPr>
          <a:xfrm>
            <a:off x="22464943" y="2794440"/>
            <a:ext cx="9994072" cy="637097"/>
          </a:xfrm>
          <a:prstGeom prst="rect">
            <a:avLst/>
          </a:prstGeom>
          <a:noFill/>
          <a:ln>
            <a:noFill/>
          </a:ln>
        </p:spPr>
        <p:txBody>
          <a:bodyPr spcFirstLastPara="1" wrap="square" lIns="59842" tIns="59842" rIns="59842" bIns="59842" anchor="t" anchorCtr="0">
            <a:noAutofit/>
          </a:bodyPr>
          <a:lstStyle/>
          <a:p>
            <a:pPr algn="ctr">
              <a:lnSpc>
                <a:spcPct val="115000"/>
              </a:lnSpc>
            </a:pPr>
            <a:r>
              <a:rPr lang="en-US" sz="3540" b="1" dirty="0">
                <a:solidFill>
                  <a:srgbClr val="0070C0"/>
                </a:solidFill>
                <a:latin typeface="Calibri" panose="020F0502020204030204" pitchFamily="34" charset="0"/>
                <a:ea typeface="Droid Serif"/>
                <a:cs typeface="Calibri" panose="020F0502020204030204" pitchFamily="34" charset="0"/>
                <a:sym typeface="Droid Serif"/>
              </a:rPr>
              <a:t>CONCLUSION</a:t>
            </a:r>
            <a:endParaRPr sz="3540" b="1" dirty="0">
              <a:solidFill>
                <a:srgbClr val="0070C0"/>
              </a:solidFill>
              <a:latin typeface="Calibri" panose="020F0502020204030204" pitchFamily="34" charset="0"/>
              <a:ea typeface="Droid Serif"/>
              <a:cs typeface="Calibri" panose="020F0502020204030204" pitchFamily="34" charset="0"/>
              <a:sym typeface="Droid Serif"/>
            </a:endParaRPr>
          </a:p>
        </p:txBody>
      </p:sp>
      <p:sp>
        <p:nvSpPr>
          <p:cNvPr id="44" name="Google Shape;77;p13">
            <a:extLst>
              <a:ext uri="{FF2B5EF4-FFF2-40B4-BE49-F238E27FC236}">
                <a16:creationId xmlns:a16="http://schemas.microsoft.com/office/drawing/2014/main" id="{3A77013B-45F7-401D-B036-A32F2F6CC1BA}"/>
              </a:ext>
            </a:extLst>
          </p:cNvPr>
          <p:cNvSpPr txBox="1"/>
          <p:nvPr/>
        </p:nvSpPr>
        <p:spPr>
          <a:xfrm>
            <a:off x="22217853" y="10837067"/>
            <a:ext cx="10479826" cy="633482"/>
          </a:xfrm>
          <a:prstGeom prst="rect">
            <a:avLst/>
          </a:prstGeom>
          <a:noFill/>
          <a:ln>
            <a:noFill/>
          </a:ln>
        </p:spPr>
        <p:txBody>
          <a:bodyPr spcFirstLastPara="1" wrap="square" lIns="59842" tIns="59842" rIns="59842" bIns="59842" anchor="t" anchorCtr="0">
            <a:noAutofit/>
          </a:bodyPr>
          <a:lstStyle/>
          <a:p>
            <a:endParaRPr sz="658" dirty="0">
              <a:latin typeface="Oswald"/>
              <a:ea typeface="Oswald"/>
              <a:cs typeface="Oswald"/>
              <a:sym typeface="Oswald"/>
            </a:endParaRPr>
          </a:p>
        </p:txBody>
      </p:sp>
      <p:sp>
        <p:nvSpPr>
          <p:cNvPr id="46" name="Google Shape;79;p13">
            <a:extLst>
              <a:ext uri="{FF2B5EF4-FFF2-40B4-BE49-F238E27FC236}">
                <a16:creationId xmlns:a16="http://schemas.microsoft.com/office/drawing/2014/main" id="{46671935-D442-4272-81A8-E6C5DF22D5E4}"/>
              </a:ext>
            </a:extLst>
          </p:cNvPr>
          <p:cNvSpPr txBox="1"/>
          <p:nvPr/>
        </p:nvSpPr>
        <p:spPr>
          <a:xfrm>
            <a:off x="22039172" y="13833898"/>
            <a:ext cx="10470737" cy="684792"/>
          </a:xfrm>
          <a:prstGeom prst="rect">
            <a:avLst/>
          </a:prstGeom>
          <a:noFill/>
          <a:ln>
            <a:noFill/>
          </a:ln>
        </p:spPr>
        <p:txBody>
          <a:bodyPr spcFirstLastPara="1" wrap="square" lIns="59842" tIns="59842" rIns="59842" bIns="59842" anchor="t" anchorCtr="0">
            <a:noAutofit/>
          </a:bodyPr>
          <a:lstStyle/>
          <a:p>
            <a:pPr algn="ctr">
              <a:lnSpc>
                <a:spcPct val="115000"/>
              </a:lnSpc>
            </a:pPr>
            <a:endParaRPr sz="3536" dirty="0">
              <a:solidFill>
                <a:srgbClr val="4FB600"/>
              </a:solidFill>
              <a:latin typeface="Nunito Black" pitchFamily="2" charset="0"/>
              <a:ea typeface="Oswald"/>
              <a:cs typeface="Oswald"/>
              <a:sym typeface="Oswald"/>
            </a:endParaRPr>
          </a:p>
        </p:txBody>
      </p:sp>
      <p:sp>
        <p:nvSpPr>
          <p:cNvPr id="47" name="Google Shape;81;p13">
            <a:extLst>
              <a:ext uri="{FF2B5EF4-FFF2-40B4-BE49-F238E27FC236}">
                <a16:creationId xmlns:a16="http://schemas.microsoft.com/office/drawing/2014/main" id="{621C4571-4773-48A0-BCDB-70D8030648CC}"/>
              </a:ext>
            </a:extLst>
          </p:cNvPr>
          <p:cNvSpPr txBox="1"/>
          <p:nvPr/>
        </p:nvSpPr>
        <p:spPr>
          <a:xfrm>
            <a:off x="21841558" y="7893105"/>
            <a:ext cx="10470737" cy="580613"/>
          </a:xfrm>
          <a:prstGeom prst="rect">
            <a:avLst/>
          </a:prstGeom>
          <a:noFill/>
          <a:ln>
            <a:noFill/>
          </a:ln>
        </p:spPr>
        <p:txBody>
          <a:bodyPr spcFirstLastPara="1" wrap="square" lIns="59842" tIns="59842" rIns="59842" bIns="59842" anchor="t" anchorCtr="0">
            <a:noAutofit/>
          </a:bodyPr>
          <a:lstStyle/>
          <a:p>
            <a:pPr algn="ctr">
              <a:lnSpc>
                <a:spcPct val="115000"/>
              </a:lnSpc>
              <a:buClr>
                <a:schemeClr val="dk1"/>
              </a:buClr>
              <a:buSzPts val="1100"/>
            </a:pPr>
            <a:r>
              <a:rPr lang="en-US" sz="3536" b="1" dirty="0">
                <a:solidFill>
                  <a:srgbClr val="0070C0"/>
                </a:solidFill>
                <a:latin typeface="Calibri" panose="020F0502020204030204" pitchFamily="34" charset="0"/>
                <a:ea typeface="Oswald"/>
                <a:cs typeface="Calibri" panose="020F0502020204030204" pitchFamily="34" charset="0"/>
                <a:sym typeface="Oswald"/>
              </a:rPr>
              <a:t>        REFERENCES</a:t>
            </a:r>
          </a:p>
        </p:txBody>
      </p:sp>
      <p:sp>
        <p:nvSpPr>
          <p:cNvPr id="57" name="Google Shape;74;p13">
            <a:extLst>
              <a:ext uri="{FF2B5EF4-FFF2-40B4-BE49-F238E27FC236}">
                <a16:creationId xmlns:a16="http://schemas.microsoft.com/office/drawing/2014/main" id="{48C66242-4503-44D7-BDEB-611F9371EB47}"/>
              </a:ext>
            </a:extLst>
          </p:cNvPr>
          <p:cNvSpPr txBox="1"/>
          <p:nvPr/>
        </p:nvSpPr>
        <p:spPr>
          <a:xfrm>
            <a:off x="11891176" y="3490761"/>
            <a:ext cx="9638748" cy="3979708"/>
          </a:xfrm>
          <a:prstGeom prst="rect">
            <a:avLst/>
          </a:prstGeom>
          <a:noFill/>
          <a:ln>
            <a:noFill/>
          </a:ln>
        </p:spPr>
        <p:txBody>
          <a:bodyPr spcFirstLastPara="1" wrap="square" lIns="59843" tIns="59843" rIns="59843" bIns="59843" anchor="t" anchorCtr="0">
            <a:noAutofit/>
          </a:bodyPr>
          <a:lstStyle/>
          <a:p>
            <a:pPr>
              <a:lnSpc>
                <a:spcPct val="115000"/>
              </a:lnSpc>
            </a:pPr>
            <a:r>
              <a:rPr lang="en-US" sz="2400" b="1" dirty="0">
                <a:solidFill>
                  <a:schemeClr val="bg1"/>
                </a:solidFill>
                <a:latin typeface="Calibri" panose="020F0502020204030204" pitchFamily="34" charset="0"/>
                <a:ea typeface="Roboto" panose="02000000000000000000" pitchFamily="2" charset="0"/>
                <a:cs typeface="Calibri" panose="020F0502020204030204" pitchFamily="34" charset="0"/>
                <a:sym typeface="Droid Serif"/>
              </a:rPr>
              <a:t>The training set-up defines essential hyperparameters like hidden size, learning rate, and epochs. It incorporates TensorFlow placeholders for data, implements dropout for regularization, and employs the Adam optimizer with gradient clipping for efficient optimization. Additionally, early stopping with a patience mechanism is integrated to prevent overfitting during training.</a:t>
            </a:r>
          </a:p>
          <a:p>
            <a:pPr>
              <a:lnSpc>
                <a:spcPct val="115000"/>
              </a:lnSpc>
            </a:pPr>
            <a:r>
              <a:rPr lang="en-US" sz="2400" b="1" dirty="0">
                <a:solidFill>
                  <a:schemeClr val="bg1"/>
                </a:solidFill>
                <a:latin typeface="Calibri" panose="020F0502020204030204" pitchFamily="34" charset="0"/>
                <a:ea typeface="Roboto" panose="02000000000000000000" pitchFamily="2" charset="0"/>
                <a:cs typeface="Calibri" panose="020F0502020204030204" pitchFamily="34" charset="0"/>
                <a:sym typeface="Droid Serif"/>
              </a:rPr>
              <a:t>Optimization involves using the Adam optimizer with gradient clipping for efficient model training. The cross-entropy cost function with L2 regularization ensures robust performance during the training process.</a:t>
            </a:r>
          </a:p>
        </p:txBody>
      </p:sp>
      <p:sp>
        <p:nvSpPr>
          <p:cNvPr id="48" name="Google Shape;74;p13">
            <a:extLst>
              <a:ext uri="{FF2B5EF4-FFF2-40B4-BE49-F238E27FC236}">
                <a16:creationId xmlns:a16="http://schemas.microsoft.com/office/drawing/2014/main" id="{274BD769-D064-43DF-A6E8-561668201112}"/>
              </a:ext>
            </a:extLst>
          </p:cNvPr>
          <p:cNvSpPr txBox="1"/>
          <p:nvPr/>
        </p:nvSpPr>
        <p:spPr>
          <a:xfrm>
            <a:off x="22658114" y="8840086"/>
            <a:ext cx="9480271" cy="7524250"/>
          </a:xfrm>
          <a:prstGeom prst="rect">
            <a:avLst/>
          </a:prstGeom>
          <a:noFill/>
          <a:ln>
            <a:noFill/>
          </a:ln>
        </p:spPr>
        <p:txBody>
          <a:bodyPr spcFirstLastPara="1" wrap="square" lIns="59842" tIns="59842" rIns="59842" bIns="59842" anchor="t" anchorCtr="0">
            <a:noAutofit/>
          </a:bodyPr>
          <a:lstStyle/>
          <a:p>
            <a:pPr marL="224451" indent="-224451">
              <a:lnSpc>
                <a:spcPct val="115000"/>
              </a:lnSpc>
              <a:buFont typeface="Arial" panose="020B0604020202020204" pitchFamily="34" charset="0"/>
              <a:buChar char="•"/>
            </a:pPr>
            <a:r>
              <a:rPr lang="en-US" sz="2400" b="1" dirty="0">
                <a:solidFill>
                  <a:srgbClr val="434343"/>
                </a:solidFill>
                <a:latin typeface="Calibri" panose="020F0502020204030204" pitchFamily="34" charset="0"/>
                <a:ea typeface="Droid Serif"/>
                <a:cs typeface="Calibri" panose="020F0502020204030204" pitchFamily="34" charset="0"/>
                <a:sym typeface="Droid Serif"/>
              </a:rPr>
              <a:t>Rush, A. M. (2015). A Neural Attention Model for Abstractive Sentence Summarization. Proceedings of the 2015 Conference on Empirical Methods in Natural Language Processing (EMNLP). </a:t>
            </a:r>
          </a:p>
          <a:p>
            <a:pPr marL="224451" indent="-224451">
              <a:lnSpc>
                <a:spcPct val="115000"/>
              </a:lnSpc>
              <a:buFont typeface="Arial" panose="020B0604020202020204" pitchFamily="34" charset="0"/>
              <a:buChar char="•"/>
            </a:pPr>
            <a:r>
              <a:rPr lang="en-US" sz="2400" b="1" dirty="0">
                <a:solidFill>
                  <a:srgbClr val="434343"/>
                </a:solidFill>
                <a:latin typeface="Calibri" panose="020F0502020204030204" pitchFamily="34" charset="0"/>
                <a:ea typeface="Droid Serif"/>
                <a:cs typeface="Calibri" panose="020F0502020204030204" pitchFamily="34" charset="0"/>
                <a:sym typeface="Droid Serif"/>
              </a:rPr>
              <a:t>See, A., Liu, P. J., &amp; Manning, C. D. (2017). Get To The Point: Summarization with Pointer-Generator Networks. Proceedings of the 55th Annual Meeting of the Association for Computational Linguistics (ACL).             </a:t>
            </a:r>
          </a:p>
          <a:p>
            <a:pPr marL="224451" indent="-224451">
              <a:lnSpc>
                <a:spcPct val="115000"/>
              </a:lnSpc>
              <a:buFont typeface="Arial" panose="020B0604020202020204" pitchFamily="34" charset="0"/>
              <a:buChar char="•"/>
            </a:pPr>
            <a:r>
              <a:rPr lang="en-US" sz="2400" b="1" dirty="0">
                <a:solidFill>
                  <a:srgbClr val="434343"/>
                </a:solidFill>
                <a:latin typeface="Calibri" panose="020F0502020204030204" pitchFamily="34" charset="0"/>
                <a:ea typeface="Droid Serif"/>
                <a:cs typeface="Calibri" panose="020F0502020204030204" pitchFamily="34" charset="0"/>
                <a:sym typeface="Droid Serif"/>
              </a:rPr>
              <a:t>https://</a:t>
            </a:r>
            <a:r>
              <a:rPr lang="en-US" sz="2400" b="1" dirty="0" err="1">
                <a:solidFill>
                  <a:srgbClr val="434343"/>
                </a:solidFill>
                <a:latin typeface="Calibri" panose="020F0502020204030204" pitchFamily="34" charset="0"/>
                <a:ea typeface="Droid Serif"/>
                <a:cs typeface="Calibri" panose="020F0502020204030204" pitchFamily="34" charset="0"/>
                <a:sym typeface="Droid Serif"/>
              </a:rPr>
              <a:t>github.com</a:t>
            </a:r>
            <a:r>
              <a:rPr lang="en-US" sz="2400" b="1" dirty="0">
                <a:solidFill>
                  <a:srgbClr val="434343"/>
                </a:solidFill>
                <a:latin typeface="Calibri" panose="020F0502020204030204" pitchFamily="34" charset="0"/>
                <a:ea typeface="Droid Serif"/>
                <a:cs typeface="Calibri" panose="020F0502020204030204" pitchFamily="34" charset="0"/>
                <a:sym typeface="Droid Serif"/>
              </a:rPr>
              <a:t>/</a:t>
            </a:r>
            <a:r>
              <a:rPr lang="en-US" sz="2400" b="1" dirty="0" err="1">
                <a:solidFill>
                  <a:srgbClr val="434343"/>
                </a:solidFill>
                <a:latin typeface="Calibri" panose="020F0502020204030204" pitchFamily="34" charset="0"/>
                <a:ea typeface="Droid Serif"/>
                <a:cs typeface="Calibri" panose="020F0502020204030204" pitchFamily="34" charset="0"/>
                <a:sym typeface="Droid Serif"/>
              </a:rPr>
              <a:t>keleviss</a:t>
            </a:r>
            <a:r>
              <a:rPr lang="en-US" sz="2400" b="1" dirty="0">
                <a:solidFill>
                  <a:srgbClr val="434343"/>
                </a:solidFill>
                <a:latin typeface="Calibri" panose="020F0502020204030204" pitchFamily="34" charset="0"/>
                <a:ea typeface="Droid Serif"/>
                <a:cs typeface="Calibri" panose="020F0502020204030204" pitchFamily="34" charset="0"/>
                <a:sym typeface="Droid Serif"/>
              </a:rPr>
              <a:t>/transformers-</a:t>
            </a:r>
            <a:r>
              <a:rPr lang="en-US" sz="2400" b="1" dirty="0" err="1">
                <a:solidFill>
                  <a:srgbClr val="434343"/>
                </a:solidFill>
                <a:latin typeface="Calibri" panose="020F0502020204030204" pitchFamily="34" charset="0"/>
                <a:ea typeface="Droid Serif"/>
                <a:cs typeface="Calibri" panose="020F0502020204030204" pitchFamily="34" charset="0"/>
                <a:sym typeface="Droid Serif"/>
              </a:rPr>
              <a:t>nlp</a:t>
            </a:r>
            <a:r>
              <a:rPr lang="en-US" sz="2400" b="1" dirty="0">
                <a:solidFill>
                  <a:srgbClr val="434343"/>
                </a:solidFill>
                <a:latin typeface="Calibri" panose="020F0502020204030204" pitchFamily="34" charset="0"/>
                <a:ea typeface="Droid Serif"/>
                <a:cs typeface="Calibri" panose="020F0502020204030204" pitchFamily="34" charset="0"/>
                <a:sym typeface="Droid Serif"/>
              </a:rPr>
              <a:t>-summarization                                                         </a:t>
            </a:r>
          </a:p>
          <a:p>
            <a:pPr marL="224451" indent="-224451">
              <a:lnSpc>
                <a:spcPct val="115000"/>
              </a:lnSpc>
              <a:buFont typeface="Arial" panose="020B0604020202020204" pitchFamily="34" charset="0"/>
              <a:buChar char="•"/>
            </a:pPr>
            <a:r>
              <a:rPr lang="en-US" sz="2400" b="1" dirty="0">
                <a:solidFill>
                  <a:srgbClr val="434343"/>
                </a:solidFill>
                <a:latin typeface="Calibri" panose="020F0502020204030204" pitchFamily="34" charset="0"/>
                <a:ea typeface="Droid Serif"/>
                <a:cs typeface="Calibri" panose="020F0502020204030204" pitchFamily="34" charset="0"/>
                <a:sym typeface="Droid Serif"/>
              </a:rPr>
              <a:t>https://</a:t>
            </a:r>
            <a:r>
              <a:rPr lang="en-US" sz="2400" b="1" dirty="0" err="1">
                <a:solidFill>
                  <a:srgbClr val="434343"/>
                </a:solidFill>
                <a:latin typeface="Calibri" panose="020F0502020204030204" pitchFamily="34" charset="0"/>
                <a:ea typeface="Droid Serif"/>
                <a:cs typeface="Calibri" panose="020F0502020204030204" pitchFamily="34" charset="0"/>
                <a:sym typeface="Droid Serif"/>
              </a:rPr>
              <a:t>github.com</a:t>
            </a:r>
            <a:r>
              <a:rPr lang="en-US" sz="2400" b="1" dirty="0">
                <a:solidFill>
                  <a:srgbClr val="434343"/>
                </a:solidFill>
                <a:latin typeface="Calibri" panose="020F0502020204030204" pitchFamily="34" charset="0"/>
                <a:ea typeface="Droid Serif"/>
                <a:cs typeface="Calibri" panose="020F0502020204030204" pitchFamily="34" charset="0"/>
                <a:sym typeface="Droid Serif"/>
              </a:rPr>
              <a:t>/</a:t>
            </a:r>
            <a:r>
              <a:rPr lang="en-US" sz="2400" b="1" dirty="0" err="1">
                <a:solidFill>
                  <a:srgbClr val="434343"/>
                </a:solidFill>
                <a:latin typeface="Calibri" panose="020F0502020204030204" pitchFamily="34" charset="0"/>
                <a:ea typeface="Droid Serif"/>
                <a:cs typeface="Calibri" panose="020F0502020204030204" pitchFamily="34" charset="0"/>
                <a:sym typeface="Droid Serif"/>
              </a:rPr>
              <a:t>tensorflow</a:t>
            </a:r>
            <a:r>
              <a:rPr lang="en-US" sz="2400" b="1" dirty="0">
                <a:solidFill>
                  <a:srgbClr val="434343"/>
                </a:solidFill>
                <a:latin typeface="Calibri" panose="020F0502020204030204" pitchFamily="34" charset="0"/>
                <a:ea typeface="Droid Serif"/>
                <a:cs typeface="Calibri" panose="020F0502020204030204" pitchFamily="34" charset="0"/>
                <a:sym typeface="Droid Serif"/>
              </a:rPr>
              <a:t>/models/tree/master</a:t>
            </a:r>
          </a:p>
          <a:p>
            <a:pPr marL="224451" indent="-224451">
              <a:lnSpc>
                <a:spcPct val="115000"/>
              </a:lnSpc>
              <a:buFont typeface="Arial" panose="020B0604020202020204" pitchFamily="34" charset="0"/>
              <a:buChar char="•"/>
            </a:pPr>
            <a:r>
              <a:rPr lang="en-US" sz="2400" b="1" dirty="0">
                <a:solidFill>
                  <a:srgbClr val="434343"/>
                </a:solidFill>
                <a:latin typeface="Calibri" panose="020F0502020204030204" pitchFamily="34" charset="0"/>
                <a:ea typeface="Droid Serif"/>
                <a:cs typeface="Calibri" panose="020F0502020204030204" pitchFamily="34" charset="0"/>
                <a:sym typeface="Droid Serif"/>
              </a:rPr>
              <a:t>Bowman, S. R., </a:t>
            </a:r>
            <a:r>
              <a:rPr lang="en-US" sz="2400" b="1" dirty="0" err="1">
                <a:solidFill>
                  <a:srgbClr val="434343"/>
                </a:solidFill>
                <a:latin typeface="Calibri" panose="020F0502020204030204" pitchFamily="34" charset="0"/>
                <a:ea typeface="Droid Serif"/>
                <a:cs typeface="Calibri" panose="020F0502020204030204" pitchFamily="34" charset="0"/>
                <a:sym typeface="Droid Serif"/>
              </a:rPr>
              <a:t>Angeli</a:t>
            </a:r>
            <a:r>
              <a:rPr lang="en-US" sz="2400" b="1" dirty="0">
                <a:solidFill>
                  <a:srgbClr val="434343"/>
                </a:solidFill>
                <a:latin typeface="Calibri" panose="020F0502020204030204" pitchFamily="34" charset="0"/>
                <a:ea typeface="Droid Serif"/>
                <a:cs typeface="Calibri" panose="020F0502020204030204" pitchFamily="34" charset="0"/>
                <a:sym typeface="Droid Serif"/>
              </a:rPr>
              <a:t>, G., Potts, C., &amp; Manning, C. D. (2015). A large annotated corpus for learning natural language inference. Proceedings of the 2015 Conference on Empirical Methods in Natural Language Processing (EMNLP). </a:t>
            </a:r>
          </a:p>
          <a:p>
            <a:pPr marL="224451" indent="-224451">
              <a:lnSpc>
                <a:spcPct val="115000"/>
              </a:lnSpc>
              <a:buFont typeface="Arial" panose="020B0604020202020204" pitchFamily="34" charset="0"/>
              <a:buChar char="•"/>
            </a:pPr>
            <a:r>
              <a:rPr lang="en-US" sz="2400" b="1" dirty="0">
                <a:solidFill>
                  <a:srgbClr val="434343"/>
                </a:solidFill>
                <a:latin typeface="Calibri" panose="020F0502020204030204" pitchFamily="34" charset="0"/>
                <a:ea typeface="Droid Serif"/>
                <a:cs typeface="Calibri" panose="020F0502020204030204" pitchFamily="34" charset="0"/>
                <a:sym typeface="Droid Serif"/>
              </a:rPr>
              <a:t>Chopra, S., </a:t>
            </a:r>
            <a:r>
              <a:rPr lang="en-US" sz="2400" b="1" dirty="0" err="1">
                <a:solidFill>
                  <a:srgbClr val="434343"/>
                </a:solidFill>
                <a:latin typeface="Calibri" panose="020F0502020204030204" pitchFamily="34" charset="0"/>
                <a:ea typeface="Droid Serif"/>
                <a:cs typeface="Calibri" panose="020F0502020204030204" pitchFamily="34" charset="0"/>
                <a:sym typeface="Droid Serif"/>
              </a:rPr>
              <a:t>Auli</a:t>
            </a:r>
            <a:r>
              <a:rPr lang="en-US" sz="2400" b="1" dirty="0">
                <a:solidFill>
                  <a:srgbClr val="434343"/>
                </a:solidFill>
                <a:latin typeface="Calibri" panose="020F0502020204030204" pitchFamily="34" charset="0"/>
                <a:ea typeface="Droid Serif"/>
                <a:cs typeface="Calibri" panose="020F0502020204030204" pitchFamily="34" charset="0"/>
                <a:sym typeface="Droid Serif"/>
              </a:rPr>
              <a:t>, M., &amp; Rush, A. M. (2016). Abstractive sentence summarization with attentive recurrent neural networks. Proceedings of the 2016 Conference of the North American Chapter of the Association for Computational Linguistics: Human Language Technologies.</a:t>
            </a:r>
          </a:p>
        </p:txBody>
      </p:sp>
      <p:sp>
        <p:nvSpPr>
          <p:cNvPr id="56" name="Google Shape;76;p13">
            <a:extLst>
              <a:ext uri="{FF2B5EF4-FFF2-40B4-BE49-F238E27FC236}">
                <a16:creationId xmlns:a16="http://schemas.microsoft.com/office/drawing/2014/main" id="{4D56CA8D-A1F0-4089-A9AD-0D375547C9EE}"/>
              </a:ext>
            </a:extLst>
          </p:cNvPr>
          <p:cNvSpPr txBox="1"/>
          <p:nvPr/>
        </p:nvSpPr>
        <p:spPr>
          <a:xfrm>
            <a:off x="23023616" y="3431537"/>
            <a:ext cx="9127116" cy="3744384"/>
          </a:xfrm>
          <a:prstGeom prst="rect">
            <a:avLst/>
          </a:prstGeom>
          <a:noFill/>
          <a:ln>
            <a:noFill/>
          </a:ln>
        </p:spPr>
        <p:txBody>
          <a:bodyPr spcFirstLastPara="1" wrap="square" lIns="59842" tIns="59842" rIns="59842" bIns="59842" anchor="t" anchorCtr="0">
            <a:noAutofit/>
          </a:bodyPr>
          <a:ls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a:lstStyle>
          <a:p>
            <a:pPr marL="224451" indent="-224451">
              <a:lnSpc>
                <a:spcPct val="115000"/>
              </a:lnSpc>
              <a:buFont typeface="Arial" panose="020B0604020202020204" pitchFamily="34" charset="0"/>
              <a:buChar char="•"/>
            </a:pPr>
            <a:endParaRPr lang="en-US" sz="1570" dirty="0">
              <a:solidFill>
                <a:srgbClr val="434343"/>
              </a:solidFill>
              <a:latin typeface="Droid Serif"/>
              <a:ea typeface="Droid Serif"/>
              <a:cs typeface="Droid Serif"/>
              <a:sym typeface="Droid Serif"/>
            </a:endParaRPr>
          </a:p>
          <a:p>
            <a:pPr marL="224451" indent="-224451">
              <a:lnSpc>
                <a:spcPct val="115000"/>
              </a:lnSpc>
              <a:buFont typeface="Arial" panose="020B0604020202020204" pitchFamily="34" charset="0"/>
              <a:buChar char="•"/>
            </a:pPr>
            <a:endParaRPr sz="1570" dirty="0">
              <a:solidFill>
                <a:srgbClr val="434343"/>
              </a:solidFill>
              <a:latin typeface="Droid Serif"/>
              <a:ea typeface="Droid Serif"/>
              <a:cs typeface="Droid Serif"/>
              <a:sym typeface="Droid Serif"/>
            </a:endParaRPr>
          </a:p>
        </p:txBody>
      </p:sp>
      <p:sp>
        <p:nvSpPr>
          <p:cNvPr id="43" name="TextBox 42">
            <a:extLst>
              <a:ext uri="{FF2B5EF4-FFF2-40B4-BE49-F238E27FC236}">
                <a16:creationId xmlns:a16="http://schemas.microsoft.com/office/drawing/2014/main" id="{DD89A995-1878-11EB-086A-7A80E1BE15C8}"/>
              </a:ext>
            </a:extLst>
          </p:cNvPr>
          <p:cNvSpPr txBox="1"/>
          <p:nvPr/>
        </p:nvSpPr>
        <p:spPr>
          <a:xfrm>
            <a:off x="9589733" y="335580"/>
            <a:ext cx="13523853" cy="2092881"/>
          </a:xfrm>
          <a:prstGeom prst="rect">
            <a:avLst/>
          </a:prstGeom>
          <a:noFill/>
        </p:spPr>
        <p:txBody>
          <a:bodyPr wrap="square" rtlCol="0">
            <a:spAutoFit/>
          </a:bodyPr>
          <a:lstStyle/>
          <a:p>
            <a:pPr algn="ctr"/>
            <a:r>
              <a:rPr lang="en-US" sz="5000" b="1" dirty="0">
                <a:solidFill>
                  <a:schemeClr val="bg1"/>
                </a:solidFill>
                <a:latin typeface="Roboto" panose="02000000000000000000" pitchFamily="2" charset="0"/>
                <a:ea typeface="Roboto" panose="02000000000000000000" pitchFamily="2" charset="0"/>
                <a:cs typeface="Times New Roman" panose="02020603050405020304" pitchFamily="18" charset="0"/>
              </a:rPr>
              <a:t>ABSTRACTVERSE</a:t>
            </a:r>
          </a:p>
          <a:p>
            <a:pPr algn="ctr"/>
            <a:r>
              <a:rPr lang="en-US" sz="4000" dirty="0">
                <a:solidFill>
                  <a:schemeClr val="bg1"/>
                </a:solidFill>
                <a:latin typeface="Roboto" panose="02000000000000000000" pitchFamily="2" charset="0"/>
                <a:ea typeface="Roboto" panose="02000000000000000000" pitchFamily="2" charset="0"/>
                <a:cs typeface="Times New Roman" panose="02020603050405020304" pitchFamily="18" charset="0"/>
              </a:rPr>
              <a:t>		,Brinda Kumar, Kishan Terdal under Prof. Lu Xiao</a:t>
            </a:r>
          </a:p>
          <a:p>
            <a:endParaRPr lang="en-US" sz="4000" dirty="0"/>
          </a:p>
        </p:txBody>
      </p:sp>
      <p:sp>
        <p:nvSpPr>
          <p:cNvPr id="1033" name="TextBox 1032">
            <a:extLst>
              <a:ext uri="{FF2B5EF4-FFF2-40B4-BE49-F238E27FC236}">
                <a16:creationId xmlns:a16="http://schemas.microsoft.com/office/drawing/2014/main" id="{013DE5B6-F4A9-83AF-6CDF-AF995FDE7C20}"/>
              </a:ext>
            </a:extLst>
          </p:cNvPr>
          <p:cNvSpPr txBox="1"/>
          <p:nvPr/>
        </p:nvSpPr>
        <p:spPr>
          <a:xfrm>
            <a:off x="11815280" y="2755332"/>
            <a:ext cx="9638748" cy="637097"/>
          </a:xfrm>
          <a:prstGeom prst="rect">
            <a:avLst/>
          </a:prstGeom>
          <a:noFill/>
        </p:spPr>
        <p:txBody>
          <a:bodyPr wrap="square" rtlCol="0">
            <a:spAutoFit/>
          </a:bodyPr>
          <a:lstStyle/>
          <a:p>
            <a:pPr algn="ctr"/>
            <a:r>
              <a:rPr lang="en-US" sz="3540" b="1" dirty="0">
                <a:solidFill>
                  <a:srgbClr val="0070C0"/>
                </a:solidFill>
                <a:latin typeface="Calibri" panose="020F0502020204030204" pitchFamily="34" charset="0"/>
                <a:cs typeface="Calibri" panose="020F0502020204030204" pitchFamily="34" charset="0"/>
              </a:rPr>
              <a:t>TRAINING SET-UP AND OPTIMIZATION</a:t>
            </a:r>
          </a:p>
        </p:txBody>
      </p:sp>
      <p:sp>
        <p:nvSpPr>
          <p:cNvPr id="1035" name="TextBox 1034">
            <a:extLst>
              <a:ext uri="{FF2B5EF4-FFF2-40B4-BE49-F238E27FC236}">
                <a16:creationId xmlns:a16="http://schemas.microsoft.com/office/drawing/2014/main" id="{45F1E149-59AA-8402-6B05-0BECD66EA71D}"/>
              </a:ext>
            </a:extLst>
          </p:cNvPr>
          <p:cNvSpPr txBox="1"/>
          <p:nvPr/>
        </p:nvSpPr>
        <p:spPr>
          <a:xfrm>
            <a:off x="11815280" y="7896359"/>
            <a:ext cx="9551464" cy="637097"/>
          </a:xfrm>
          <a:prstGeom prst="rect">
            <a:avLst/>
          </a:prstGeom>
          <a:noFill/>
        </p:spPr>
        <p:txBody>
          <a:bodyPr wrap="square" rtlCol="0">
            <a:spAutoFit/>
          </a:bodyPr>
          <a:lstStyle/>
          <a:p>
            <a:pPr algn="ctr"/>
            <a:r>
              <a:rPr lang="en-US" sz="3540" b="1" dirty="0">
                <a:solidFill>
                  <a:srgbClr val="0070C0"/>
                </a:solidFill>
                <a:latin typeface="Calibri" panose="020F0502020204030204" pitchFamily="34" charset="0"/>
                <a:cs typeface="Calibri" panose="020F0502020204030204" pitchFamily="34" charset="0"/>
              </a:rPr>
              <a:t>TRAINING PROCESS AND EVALUATION</a:t>
            </a:r>
          </a:p>
        </p:txBody>
      </p:sp>
      <p:sp>
        <p:nvSpPr>
          <p:cNvPr id="1036" name="TextBox 1035">
            <a:extLst>
              <a:ext uri="{FF2B5EF4-FFF2-40B4-BE49-F238E27FC236}">
                <a16:creationId xmlns:a16="http://schemas.microsoft.com/office/drawing/2014/main" id="{430D8E74-2A9C-99E6-ADDA-25BDAE21C80C}"/>
              </a:ext>
            </a:extLst>
          </p:cNvPr>
          <p:cNvSpPr txBox="1"/>
          <p:nvPr/>
        </p:nvSpPr>
        <p:spPr>
          <a:xfrm>
            <a:off x="11985999" y="8762384"/>
            <a:ext cx="9374580" cy="4154984"/>
          </a:xfrm>
          <a:prstGeom prst="rect">
            <a:avLst/>
          </a:prstGeom>
          <a:noFill/>
        </p:spPr>
        <p:txBody>
          <a:bodyPr wrap="square" rtlCol="0">
            <a:spAutoFit/>
          </a:bodyPr>
          <a:lstStyle/>
          <a:p>
            <a:r>
              <a:rPr lang="en-US" sz="2400" b="1" dirty="0">
                <a:solidFill>
                  <a:schemeClr val="bg1"/>
                </a:solidFill>
                <a:latin typeface="Calibri" panose="020F0502020204030204" pitchFamily="34" charset="0"/>
                <a:cs typeface="Calibri" panose="020F0502020204030204" pitchFamily="34" charset="0"/>
              </a:rPr>
              <a:t>The training process iterates through validation loops, monitoring vital metrics like loss and accuracy. Notably, a saving mechanism retains optimal model snapshots based on improved validation loss, and an early stopping strategy with patience prevents overfitting. This concise approach ensures an effective and adaptive training process for the proposed text summarization model.</a:t>
            </a:r>
          </a:p>
          <a:p>
            <a:endParaRPr lang="en-US" sz="2400" b="1" dirty="0">
              <a:solidFill>
                <a:schemeClr val="bg1"/>
              </a:solidFill>
              <a:latin typeface="Calibri" panose="020F0502020204030204" pitchFamily="34" charset="0"/>
              <a:cs typeface="Calibri" panose="020F0502020204030204" pitchFamily="34" charset="0"/>
            </a:endParaRPr>
          </a:p>
          <a:p>
            <a:r>
              <a:rPr lang="en-US" sz="2400" b="1" dirty="0">
                <a:solidFill>
                  <a:schemeClr val="bg1"/>
                </a:solidFill>
                <a:latin typeface="Calibri" panose="020F0502020204030204" pitchFamily="34" charset="0"/>
                <a:cs typeface="Calibri" panose="020F0502020204030204" pitchFamily="34" charset="0"/>
              </a:rPr>
              <a:t>Evaluation centers on crucial metrics like loss, accuracy, and validation improvement thereby ensuring the model's effectiveness. The incorporation of early stopping highlights adaptability, guaranteeing reliable abstractive text summarization results.</a:t>
            </a:r>
          </a:p>
        </p:txBody>
      </p:sp>
      <p:pic>
        <p:nvPicPr>
          <p:cNvPr id="1045" name="Picture 1044" descr="A blue rectangle with white text&#10;&#10;Description automatically generated">
            <a:extLst>
              <a:ext uri="{FF2B5EF4-FFF2-40B4-BE49-F238E27FC236}">
                <a16:creationId xmlns:a16="http://schemas.microsoft.com/office/drawing/2014/main" id="{1931C885-1F53-0236-F9FC-DA5A1385CFBD}"/>
              </a:ext>
            </a:extLst>
          </p:cNvPr>
          <p:cNvPicPr>
            <a:picLocks noChangeAspect="1"/>
          </p:cNvPicPr>
          <p:nvPr/>
        </p:nvPicPr>
        <p:blipFill>
          <a:blip r:embed="rId3"/>
          <a:stretch>
            <a:fillRect/>
          </a:stretch>
        </p:blipFill>
        <p:spPr>
          <a:xfrm>
            <a:off x="1041714" y="7834184"/>
            <a:ext cx="9130148" cy="2325238"/>
          </a:xfrm>
          <a:prstGeom prst="rect">
            <a:avLst/>
          </a:prstGeom>
        </p:spPr>
      </p:pic>
      <p:pic>
        <p:nvPicPr>
          <p:cNvPr id="1049" name="Picture 1048" descr="A diagram of data processing&#10;&#10;Description automatically generated">
            <a:extLst>
              <a:ext uri="{FF2B5EF4-FFF2-40B4-BE49-F238E27FC236}">
                <a16:creationId xmlns:a16="http://schemas.microsoft.com/office/drawing/2014/main" id="{C7941DA3-E2BE-8784-9475-276178D3B232}"/>
              </a:ext>
            </a:extLst>
          </p:cNvPr>
          <p:cNvPicPr>
            <a:picLocks noChangeAspect="1"/>
          </p:cNvPicPr>
          <p:nvPr/>
        </p:nvPicPr>
        <p:blipFill>
          <a:blip r:embed="rId4"/>
          <a:stretch>
            <a:fillRect/>
          </a:stretch>
        </p:blipFill>
        <p:spPr>
          <a:xfrm>
            <a:off x="1770573" y="17386415"/>
            <a:ext cx="7772400" cy="3838388"/>
          </a:xfrm>
          <a:prstGeom prst="rect">
            <a:avLst/>
          </a:prstGeom>
        </p:spPr>
      </p:pic>
      <p:sp>
        <p:nvSpPr>
          <p:cNvPr id="1050" name="TextBox 1049">
            <a:extLst>
              <a:ext uri="{FF2B5EF4-FFF2-40B4-BE49-F238E27FC236}">
                <a16:creationId xmlns:a16="http://schemas.microsoft.com/office/drawing/2014/main" id="{4A87DAC3-7E2D-FB97-E023-E35B1E8EC625}"/>
              </a:ext>
            </a:extLst>
          </p:cNvPr>
          <p:cNvSpPr txBox="1"/>
          <p:nvPr/>
        </p:nvSpPr>
        <p:spPr>
          <a:xfrm>
            <a:off x="23382217" y="3610412"/>
            <a:ext cx="8902695" cy="3477875"/>
          </a:xfrm>
          <a:prstGeom prst="rect">
            <a:avLst/>
          </a:prstGeom>
          <a:noFill/>
        </p:spPr>
        <p:txBody>
          <a:bodyPr wrap="square" rtlCol="0">
            <a:spAutoFit/>
          </a:bodyPr>
          <a:lstStyle/>
          <a:p>
            <a:r>
              <a:rPr lang="en-US" sz="2200" b="1" dirty="0">
                <a:solidFill>
                  <a:schemeClr val="bg1"/>
                </a:solidFill>
                <a:latin typeface="Calibri" panose="020F0502020204030204" pitchFamily="34" charset="0"/>
                <a:cs typeface="Calibri" panose="020F0502020204030204" pitchFamily="34" charset="0"/>
              </a:rPr>
              <a:t>Abstractive summarization serves as a valuable tool by distilling extensive information into brief, meaningful summaries. Its efficiency aids comprehension and decision-making across various domains. For instance, in information retrieval, it enables a quick grasp of key ideas, saving time and enhancing productivity. Similarly, in journalism, abstractive summarization streamlines content creation by generating concise headlines. Its impact extends to education, where it supports efficient studying by presenting essential concepts succinctly. Overall, abstractive summarization plays a crucial role in simplifying complex content and facilitating effective communication</a:t>
            </a:r>
          </a:p>
        </p:txBody>
      </p:sp>
      <p:cxnSp>
        <p:nvCxnSpPr>
          <p:cNvPr id="1052" name="Straight Connector 1051">
            <a:extLst>
              <a:ext uri="{FF2B5EF4-FFF2-40B4-BE49-F238E27FC236}">
                <a16:creationId xmlns:a16="http://schemas.microsoft.com/office/drawing/2014/main" id="{2FAF7DB5-E25E-7386-FA8F-DE916CF5D679}"/>
              </a:ext>
            </a:extLst>
          </p:cNvPr>
          <p:cNvCxnSpPr>
            <a:cxnSpLocks/>
          </p:cNvCxnSpPr>
          <p:nvPr/>
        </p:nvCxnSpPr>
        <p:spPr>
          <a:xfrm flipH="1">
            <a:off x="10879046" y="2794440"/>
            <a:ext cx="90370" cy="18548104"/>
          </a:xfrm>
          <a:prstGeom prst="line">
            <a:avLst/>
          </a:prstGeom>
          <a:ln w="25400" cmpd="sng"/>
        </p:spPr>
        <p:style>
          <a:lnRef idx="1">
            <a:schemeClr val="dk1"/>
          </a:lnRef>
          <a:fillRef idx="0">
            <a:schemeClr val="dk1"/>
          </a:fillRef>
          <a:effectRef idx="0">
            <a:schemeClr val="dk1"/>
          </a:effectRef>
          <a:fontRef idx="minor">
            <a:schemeClr val="tx1"/>
          </a:fontRef>
        </p:style>
      </p:cxnSp>
      <p:cxnSp>
        <p:nvCxnSpPr>
          <p:cNvPr id="1054" name="Straight Connector 1053">
            <a:extLst>
              <a:ext uri="{FF2B5EF4-FFF2-40B4-BE49-F238E27FC236}">
                <a16:creationId xmlns:a16="http://schemas.microsoft.com/office/drawing/2014/main" id="{640E2066-44D4-767F-FFB8-06A9E2705B26}"/>
              </a:ext>
            </a:extLst>
          </p:cNvPr>
          <p:cNvCxnSpPr>
            <a:cxnSpLocks/>
          </p:cNvCxnSpPr>
          <p:nvPr/>
        </p:nvCxnSpPr>
        <p:spPr>
          <a:xfrm>
            <a:off x="22039172" y="2794440"/>
            <a:ext cx="0" cy="18548104"/>
          </a:xfrm>
          <a:prstGeom prst="line">
            <a:avLst/>
          </a:prstGeom>
          <a:ln w="25400"/>
        </p:spPr>
        <p:style>
          <a:lnRef idx="1">
            <a:schemeClr val="dk1"/>
          </a:lnRef>
          <a:fillRef idx="0">
            <a:schemeClr val="dk1"/>
          </a:fillRef>
          <a:effectRef idx="0">
            <a:schemeClr val="dk1"/>
          </a:effectRef>
          <a:fontRef idx="minor">
            <a:schemeClr val="tx1"/>
          </a:fontRef>
        </p:style>
      </p:cxnSp>
      <p:pic>
        <p:nvPicPr>
          <p:cNvPr id="1059" name="Picture 1058" descr="A diagram of a software project&#10;&#10;Description automatically generated">
            <a:extLst>
              <a:ext uri="{FF2B5EF4-FFF2-40B4-BE49-F238E27FC236}">
                <a16:creationId xmlns:a16="http://schemas.microsoft.com/office/drawing/2014/main" id="{1473B02F-A0FC-5C54-24EC-12ACBC03129C}"/>
              </a:ext>
            </a:extLst>
          </p:cNvPr>
          <p:cNvPicPr>
            <a:picLocks noChangeAspect="1"/>
          </p:cNvPicPr>
          <p:nvPr/>
        </p:nvPicPr>
        <p:blipFill>
          <a:blip r:embed="rId5"/>
          <a:stretch>
            <a:fillRect/>
          </a:stretch>
        </p:blipFill>
        <p:spPr>
          <a:xfrm>
            <a:off x="12859369" y="12922365"/>
            <a:ext cx="6794500" cy="8928100"/>
          </a:xfrm>
          <a:prstGeom prst="rect">
            <a:avLst/>
          </a:prstGeom>
        </p:spPr>
      </p:pic>
      <p:sp>
        <p:nvSpPr>
          <p:cNvPr id="1060" name="TextBox 1059">
            <a:extLst>
              <a:ext uri="{FF2B5EF4-FFF2-40B4-BE49-F238E27FC236}">
                <a16:creationId xmlns:a16="http://schemas.microsoft.com/office/drawing/2014/main" id="{FE200233-D435-E386-2192-7C5155AF4C5C}"/>
              </a:ext>
            </a:extLst>
          </p:cNvPr>
          <p:cNvSpPr txBox="1"/>
          <p:nvPr/>
        </p:nvSpPr>
        <p:spPr>
          <a:xfrm>
            <a:off x="22658114" y="16364336"/>
            <a:ext cx="9851795" cy="914096"/>
          </a:xfrm>
          <a:prstGeom prst="rect">
            <a:avLst/>
          </a:prstGeom>
          <a:noFill/>
        </p:spPr>
        <p:txBody>
          <a:bodyPr wrap="square" rtlCol="0">
            <a:spAutoFit/>
          </a:bodyPr>
          <a:lstStyle/>
          <a:p>
            <a:r>
              <a:rPr lang="en-US" sz="3540" b="1" dirty="0">
                <a:solidFill>
                  <a:srgbClr val="0070C0"/>
                </a:solidFill>
                <a:latin typeface="Calibri" panose="020F0502020204030204" pitchFamily="34" charset="0"/>
                <a:ea typeface="Oswald"/>
                <a:cs typeface="Calibri" panose="020F0502020204030204" pitchFamily="34" charset="0"/>
                <a:sym typeface="Oswald"/>
              </a:rPr>
              <a:t>                               TURNITIN REPORT</a:t>
            </a:r>
          </a:p>
          <a:p>
            <a:endParaRPr lang="en-US" dirty="0"/>
          </a:p>
        </p:txBody>
      </p:sp>
      <p:pic>
        <p:nvPicPr>
          <p:cNvPr id="1062" name="Picture 1061" descr="A screenshot of a website&#10;&#10;Description automatically generated">
            <a:extLst>
              <a:ext uri="{FF2B5EF4-FFF2-40B4-BE49-F238E27FC236}">
                <a16:creationId xmlns:a16="http://schemas.microsoft.com/office/drawing/2014/main" id="{743491E7-30D4-07E2-BDFD-77621E889AE2}"/>
              </a:ext>
            </a:extLst>
          </p:cNvPr>
          <p:cNvPicPr>
            <a:picLocks noChangeAspect="1"/>
          </p:cNvPicPr>
          <p:nvPr/>
        </p:nvPicPr>
        <p:blipFill>
          <a:blip r:embed="rId6"/>
          <a:stretch>
            <a:fillRect/>
          </a:stretch>
        </p:blipFill>
        <p:spPr>
          <a:xfrm>
            <a:off x="22658114" y="17241587"/>
            <a:ext cx="9480268" cy="3145443"/>
          </a:xfrm>
          <a:prstGeom prst="rect">
            <a:avLst/>
          </a:prstGeom>
        </p:spPr>
      </p:pic>
    </p:spTree>
    <p:extLst>
      <p:ext uri="{BB962C8B-B14F-4D97-AF65-F5344CB8AC3E}">
        <p14:creationId xmlns:p14="http://schemas.microsoft.com/office/powerpoint/2010/main" val="2103746600"/>
      </p:ext>
    </p:extLst>
  </p:cSld>
  <p:clrMapOvr>
    <a:masterClrMapping/>
  </p:clrMapOvr>
</p:sld>
</file>

<file path=ppt/theme/theme1.xml><?xml version="1.0" encoding="utf-8"?>
<a:theme xmlns:a="http://schemas.openxmlformats.org/drawingml/2006/main" name="Atla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29B3952A-A5A2-4E72-A5C9-A88B41734E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0976319-4513-485C-AD3A-E56C39927A38}">
  <ds:schemaRefs>
    <ds:schemaRef ds:uri="http://www.w3.org/XML/1998/namespace"/>
    <ds:schemaRef ds:uri="71af3243-3dd4-4a8d-8c0d-dd76da1f02a5"/>
    <ds:schemaRef ds:uri="http://schemas.microsoft.com/office/2006/metadata/properties"/>
    <ds:schemaRef ds:uri="http://purl.org/dc/terms/"/>
    <ds:schemaRef ds:uri="http://purl.org/dc/elements/1.1/"/>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16c05727-aa75-4e4a-9b5f-8a80a1165891"/>
  </ds:schemaRefs>
</ds:datastoreItem>
</file>

<file path=customXml/itemProps2.xml><?xml version="1.0" encoding="utf-8"?>
<ds:datastoreItem xmlns:ds="http://schemas.openxmlformats.org/officeDocument/2006/customXml" ds:itemID="{6A1B7BBB-8F46-4BA8-85EC-2ECC1D2E3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3A10211-FBDE-44DA-8AD6-29E596B29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{BDCF5D90-A3D8-7D46-8AAB-4668CD539D16}tf16401369</Template>
  <TotalTime>1100</TotalTime>
  <Words>744</Words>
  <Application>Microsoft Macintosh PowerPoint</Application>
  <PresentationFormat>Custom</PresentationFormat>
  <Paragraphs>28</Paragraphs>
  <Slides>1</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vt:i4>
      </vt:variant>
    </vt:vector>
  </HeadingPairs>
  <TitlesOfParts>
    <vt:vector size="12" baseType="lpstr">
      <vt:lpstr>Arial</vt:lpstr>
      <vt:lpstr>Biome Light</vt:lpstr>
      <vt:lpstr>Calibri</vt:lpstr>
      <vt:lpstr>Calibri Light</vt:lpstr>
      <vt:lpstr>Droid Serif</vt:lpstr>
      <vt:lpstr>Nunito Black</vt:lpstr>
      <vt:lpstr>Oswald</vt:lpstr>
      <vt:lpstr>Roboto</vt:lpstr>
      <vt:lpstr>Rockwell</vt:lpstr>
      <vt:lpstr>Wingdings</vt:lpstr>
      <vt:lpstr>Atlas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Yashasvi Singh</dc:creator>
  <cp:lastModifiedBy>Kishan Terdal</cp:lastModifiedBy>
  <cp:revision>42</cp:revision>
  <dcterms:created xsi:type="dcterms:W3CDTF">2022-04-25T18:37:22Z</dcterms:created>
  <dcterms:modified xsi:type="dcterms:W3CDTF">2025-09-26T02:34:19Z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